
<file path=[Content_Types].xml><?xml version="1.0" encoding="utf-8"?>
<Types xmlns="http://schemas.openxmlformats.org/package/2006/content-types">
  <Default Extension="jpeg" ContentType="image/jpeg"/>
  <Default Extension="jpg" ContentType="image/jpg"/>
  <Default Extension="mp4" ContentType="video/mp4"/>
  <Default Extension="png" ContentType="image/png"/>
  <Default Extension="rels" ContentType="application/vnd.openxmlformats-package.relationships+xml"/>
  <Default Extension="tif" ContentType="image/tif"/>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60"/>
  </p:notesMasterIdLst>
  <p:sldIdLst>
    <p:sldId id="786" r:id="rId2"/>
    <p:sldId id="761" r:id="rId3"/>
    <p:sldId id="716" r:id="rId4"/>
    <p:sldId id="717" r:id="rId5"/>
    <p:sldId id="782" r:id="rId6"/>
    <p:sldId id="801" r:id="rId7"/>
    <p:sldId id="601" r:id="rId8"/>
    <p:sldId id="788" r:id="rId9"/>
    <p:sldId id="271" r:id="rId10"/>
    <p:sldId id="272" r:id="rId11"/>
    <p:sldId id="273" r:id="rId12"/>
    <p:sldId id="694" r:id="rId13"/>
    <p:sldId id="695" r:id="rId14"/>
    <p:sldId id="276" r:id="rId15"/>
    <p:sldId id="724" r:id="rId16"/>
    <p:sldId id="759" r:id="rId17"/>
    <p:sldId id="755" r:id="rId18"/>
    <p:sldId id="787" r:id="rId19"/>
    <p:sldId id="781" r:id="rId20"/>
    <p:sldId id="754" r:id="rId21"/>
    <p:sldId id="800" r:id="rId22"/>
    <p:sldId id="805" r:id="rId23"/>
    <p:sldId id="707" r:id="rId24"/>
    <p:sldId id="709" r:id="rId25"/>
    <p:sldId id="712" r:id="rId26"/>
    <p:sldId id="713" r:id="rId27"/>
    <p:sldId id="791" r:id="rId28"/>
    <p:sldId id="790" r:id="rId29"/>
    <p:sldId id="797" r:id="rId30"/>
    <p:sldId id="603" r:id="rId31"/>
    <p:sldId id="281" r:id="rId32"/>
    <p:sldId id="802" r:id="rId33"/>
    <p:sldId id="560" r:id="rId34"/>
    <p:sldId id="688" r:id="rId35"/>
    <p:sldId id="799" r:id="rId36"/>
    <p:sldId id="544" r:id="rId37"/>
    <p:sldId id="789" r:id="rId38"/>
    <p:sldId id="600" r:id="rId39"/>
    <p:sldId id="793" r:id="rId40"/>
    <p:sldId id="558" r:id="rId41"/>
    <p:sldId id="807" r:id="rId42"/>
    <p:sldId id="794" r:id="rId43"/>
    <p:sldId id="795" r:id="rId44"/>
    <p:sldId id="715" r:id="rId45"/>
    <p:sldId id="733" r:id="rId46"/>
    <p:sldId id="316" r:id="rId47"/>
    <p:sldId id="373" r:id="rId48"/>
    <p:sldId id="626" r:id="rId49"/>
    <p:sldId id="263" r:id="rId50"/>
    <p:sldId id="803" r:id="rId51"/>
    <p:sldId id="798" r:id="rId52"/>
    <p:sldId id="283" r:id="rId53"/>
    <p:sldId id="270" r:id="rId54"/>
    <p:sldId id="553" r:id="rId55"/>
    <p:sldId id="690" r:id="rId56"/>
    <p:sldId id="633" r:id="rId57"/>
    <p:sldId id="634" r:id="rId58"/>
    <p:sldId id="739"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o Lai" initials="YL" lastIdx="1" clrIdx="0">
    <p:extLst>
      <p:ext uri="{19B8F6BF-5375-455C-9EA6-DF929625EA0E}">
        <p15:presenceInfo xmlns:p15="http://schemas.microsoft.com/office/powerpoint/2012/main" userId="Yao L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5509D"/>
    <a:srgbClr val="0B0BFF"/>
    <a:srgbClr val="FFFF00"/>
    <a:srgbClr val="FFFFFF"/>
    <a:srgbClr val="343541"/>
    <a:srgbClr val="820000"/>
    <a:srgbClr val="00B0F0"/>
    <a:srgbClr val="9AFFFF"/>
    <a:srgbClr val="FAFAFA"/>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4D506C-7520-4DC3-A21D-BA5A0EB06A40}" v="1571" dt="2024-12-06T05:02:10.9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16" autoAdjust="0"/>
    <p:restoredTop sz="75963" autoAdjust="0"/>
  </p:normalViewPr>
  <p:slideViewPr>
    <p:cSldViewPr snapToGrid="0">
      <p:cViewPr>
        <p:scale>
          <a:sx n="66" d="100"/>
          <a:sy n="66" d="100"/>
        </p:scale>
        <p:origin x="285" y="63"/>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o Lai" userId="7c13844a2c387df6" providerId="LiveId" clId="{4B250B95-AB60-4679-AE48-6E6DEA28A5A6}"/>
    <pc:docChg chg="undo custSel addSld delSld modSld sldOrd">
      <pc:chgData name="Yao Lai" userId="7c13844a2c387df6" providerId="LiveId" clId="{4B250B95-AB60-4679-AE48-6E6DEA28A5A6}" dt="2024-06-02T13:42:34.762" v="12353" actId="1076"/>
      <pc:docMkLst>
        <pc:docMk/>
      </pc:docMkLst>
      <pc:sldChg chg="del">
        <pc:chgData name="Yao Lai" userId="7c13844a2c387df6" providerId="LiveId" clId="{4B250B95-AB60-4679-AE48-6E6DEA28A5A6}" dt="2024-05-21T03:20:31.321" v="2212" actId="47"/>
        <pc:sldMkLst>
          <pc:docMk/>
          <pc:sldMk cId="0" sldId="258"/>
        </pc:sldMkLst>
      </pc:sldChg>
      <pc:sldChg chg="addSp delSp modSp add mod modTransition modNotesTx">
        <pc:chgData name="Yao Lai" userId="7c13844a2c387df6" providerId="LiveId" clId="{4B250B95-AB60-4679-AE48-6E6DEA28A5A6}" dt="2024-05-21T17:53:26.268" v="10171"/>
        <pc:sldMkLst>
          <pc:docMk/>
          <pc:sldMk cId="0" sldId="268"/>
        </pc:sldMkLst>
        <pc:spChg chg="add mod">
          <ac:chgData name="Yao Lai" userId="7c13844a2c387df6" providerId="LiveId" clId="{4B250B95-AB60-4679-AE48-6E6DEA28A5A6}" dt="2024-05-21T06:22:28.450" v="6810" actId="1076"/>
          <ac:spMkLst>
            <pc:docMk/>
            <pc:sldMk cId="0" sldId="268"/>
            <ac:spMk id="2" creationId="{92AE6C3A-098E-0E8E-E25D-6BC54851BBC3}"/>
          </ac:spMkLst>
        </pc:spChg>
        <pc:spChg chg="add del mod">
          <ac:chgData name="Yao Lai" userId="7c13844a2c387df6" providerId="LiveId" clId="{4B250B95-AB60-4679-AE48-6E6DEA28A5A6}" dt="2024-05-21T06:20:40.923" v="6801" actId="478"/>
          <ac:spMkLst>
            <pc:docMk/>
            <pc:sldMk cId="0" sldId="268"/>
            <ac:spMk id="4" creationId="{2D63215D-6142-05AD-7C42-8FC316D232F1}"/>
          </ac:spMkLst>
        </pc:spChg>
        <pc:spChg chg="add mod">
          <ac:chgData name="Yao Lai" userId="7c13844a2c387df6" providerId="LiveId" clId="{4B250B95-AB60-4679-AE48-6E6DEA28A5A6}" dt="2024-05-21T06:21:01.934" v="6804"/>
          <ac:spMkLst>
            <pc:docMk/>
            <pc:sldMk cId="0" sldId="268"/>
            <ac:spMk id="5" creationId="{D3B67484-F64B-B1AF-E882-905F580A4622}"/>
          </ac:spMkLst>
        </pc:spChg>
        <pc:spChg chg="del">
          <ac:chgData name="Yao Lai" userId="7c13844a2c387df6" providerId="LiveId" clId="{4B250B95-AB60-4679-AE48-6E6DEA28A5A6}" dt="2024-05-21T06:20:38.282" v="6800" actId="478"/>
          <ac:spMkLst>
            <pc:docMk/>
            <pc:sldMk cId="0" sldId="268"/>
            <ac:spMk id="1302" creationId="{00000000-0000-0000-0000-000000000000}"/>
          </ac:spMkLst>
        </pc:spChg>
        <pc:spChg chg="mod">
          <ac:chgData name="Yao Lai" userId="7c13844a2c387df6" providerId="LiveId" clId="{4B250B95-AB60-4679-AE48-6E6DEA28A5A6}" dt="2024-05-21T06:22:28.450" v="6810" actId="1076"/>
          <ac:spMkLst>
            <pc:docMk/>
            <pc:sldMk cId="0" sldId="268"/>
            <ac:spMk id="1400" creationId="{00000000-0000-0000-0000-000000000000}"/>
          </ac:spMkLst>
        </pc:spChg>
        <pc:spChg chg="mod">
          <ac:chgData name="Yao Lai" userId="7c13844a2c387df6" providerId="LiveId" clId="{4B250B95-AB60-4679-AE48-6E6DEA28A5A6}" dt="2024-05-21T06:20:46.169" v="6802" actId="1076"/>
          <ac:spMkLst>
            <pc:docMk/>
            <pc:sldMk cId="0" sldId="268"/>
            <ac:spMk id="1495" creationId="{00000000-0000-0000-0000-000000000000}"/>
          </ac:spMkLst>
        </pc:spChg>
        <pc:spChg chg="del">
          <ac:chgData name="Yao Lai" userId="7c13844a2c387df6" providerId="LiveId" clId="{4B250B95-AB60-4679-AE48-6E6DEA28A5A6}" dt="2024-05-21T06:20:15.899" v="6797" actId="478"/>
          <ac:spMkLst>
            <pc:docMk/>
            <pc:sldMk cId="0" sldId="268"/>
            <ac:spMk id="1496" creationId="{00000000-0000-0000-0000-000000000000}"/>
          </ac:spMkLst>
        </pc:spChg>
      </pc:sldChg>
      <pc:sldChg chg="addSp delSp modSp add mod modTransition modAnim modNotesTx">
        <pc:chgData name="Yao Lai" userId="7c13844a2c387df6" providerId="LiveId" clId="{4B250B95-AB60-4679-AE48-6E6DEA28A5A6}" dt="2024-05-21T17:55:24.093" v="10249" actId="20577"/>
        <pc:sldMkLst>
          <pc:docMk/>
          <pc:sldMk cId="0" sldId="269"/>
        </pc:sldMkLst>
        <pc:spChg chg="add mod">
          <ac:chgData name="Yao Lai" userId="7c13844a2c387df6" providerId="LiveId" clId="{4B250B95-AB60-4679-AE48-6E6DEA28A5A6}" dt="2024-05-21T08:35:31.223" v="8922" actId="1036"/>
          <ac:spMkLst>
            <pc:docMk/>
            <pc:sldMk cId="0" sldId="269"/>
            <ac:spMk id="4" creationId="{FF597FB1-B91B-1722-D928-F6758D27B448}"/>
          </ac:spMkLst>
        </pc:spChg>
        <pc:spChg chg="add mod">
          <ac:chgData name="Yao Lai" userId="7c13844a2c387df6" providerId="LiveId" clId="{4B250B95-AB60-4679-AE48-6E6DEA28A5A6}" dt="2024-05-21T06:17:55.417" v="6761" actId="1076"/>
          <ac:spMkLst>
            <pc:docMk/>
            <pc:sldMk cId="0" sldId="269"/>
            <ac:spMk id="11" creationId="{98D7C29B-B367-D2E8-83DC-B87EE9E3594F}"/>
          </ac:spMkLst>
        </pc:spChg>
        <pc:spChg chg="add mod">
          <ac:chgData name="Yao Lai" userId="7c13844a2c387df6" providerId="LiveId" clId="{4B250B95-AB60-4679-AE48-6E6DEA28A5A6}" dt="2024-05-21T06:18:08" v="6781" actId="20577"/>
          <ac:spMkLst>
            <pc:docMk/>
            <pc:sldMk cId="0" sldId="269"/>
            <ac:spMk id="12" creationId="{72F5C715-6603-F2ED-466F-1C959A7D34AC}"/>
          </ac:spMkLst>
        </pc:spChg>
        <pc:spChg chg="add mod">
          <ac:chgData name="Yao Lai" userId="7c13844a2c387df6" providerId="LiveId" clId="{4B250B95-AB60-4679-AE48-6E6DEA28A5A6}" dt="2024-05-21T08:35:09.014" v="8915" actId="1037"/>
          <ac:spMkLst>
            <pc:docMk/>
            <pc:sldMk cId="0" sldId="269"/>
            <ac:spMk id="13" creationId="{E0EC6E9B-432B-29EB-059C-6FBF41877B86}"/>
          </ac:spMkLst>
        </pc:spChg>
        <pc:spChg chg="mod">
          <ac:chgData name="Yao Lai" userId="7c13844a2c387df6" providerId="LiveId" clId="{4B250B95-AB60-4679-AE48-6E6DEA28A5A6}" dt="2024-05-21T06:02:03.300" v="6662" actId="20577"/>
          <ac:spMkLst>
            <pc:docMk/>
            <pc:sldMk cId="0" sldId="269"/>
            <ac:spMk id="1506" creationId="{00000000-0000-0000-0000-000000000000}"/>
          </ac:spMkLst>
        </pc:spChg>
        <pc:grpChg chg="mod">
          <ac:chgData name="Yao Lai" userId="7c13844a2c387df6" providerId="LiveId" clId="{4B250B95-AB60-4679-AE48-6E6DEA28A5A6}" dt="2024-05-21T08:35:31.223" v="8922" actId="1036"/>
          <ac:grpSpMkLst>
            <pc:docMk/>
            <pc:sldMk cId="0" sldId="269"/>
            <ac:grpSpMk id="1505" creationId="{00000000-0000-0000-0000-000000000000}"/>
          </ac:grpSpMkLst>
        </pc:grpChg>
        <pc:picChg chg="add mod">
          <ac:chgData name="Yao Lai" userId="7c13844a2c387df6" providerId="LiveId" clId="{4B250B95-AB60-4679-AE48-6E6DEA28A5A6}" dt="2024-05-21T06:17:19.556" v="6734" actId="1076"/>
          <ac:picMkLst>
            <pc:docMk/>
            <pc:sldMk cId="0" sldId="269"/>
            <ac:picMk id="3" creationId="{33C9A032-D67E-99C6-D26A-0D8230141C75}"/>
          </ac:picMkLst>
        </pc:picChg>
        <pc:picChg chg="add mod">
          <ac:chgData name="Yao Lai" userId="7c13844a2c387df6" providerId="LiveId" clId="{4B250B95-AB60-4679-AE48-6E6DEA28A5A6}" dt="2024-05-21T06:16:34.945" v="6724" actId="1076"/>
          <ac:picMkLst>
            <pc:docMk/>
            <pc:sldMk cId="0" sldId="269"/>
            <ac:picMk id="5" creationId="{6794BC37-BF3A-131E-BD2E-45349CA9F2B9}"/>
          </ac:picMkLst>
        </pc:picChg>
        <pc:picChg chg="add mod">
          <ac:chgData name="Yao Lai" userId="7c13844a2c387df6" providerId="LiveId" clId="{4B250B95-AB60-4679-AE48-6E6DEA28A5A6}" dt="2024-05-21T06:16:34.945" v="6724" actId="1076"/>
          <ac:picMkLst>
            <pc:docMk/>
            <pc:sldMk cId="0" sldId="269"/>
            <ac:picMk id="6" creationId="{714373A2-BF61-4323-B04D-AF372F81B59C}"/>
          </ac:picMkLst>
        </pc:picChg>
        <pc:picChg chg="add mod">
          <ac:chgData name="Yao Lai" userId="7c13844a2c387df6" providerId="LiveId" clId="{4B250B95-AB60-4679-AE48-6E6DEA28A5A6}" dt="2024-05-21T06:17:08.429" v="6731"/>
          <ac:picMkLst>
            <pc:docMk/>
            <pc:sldMk cId="0" sldId="269"/>
            <ac:picMk id="7" creationId="{BFB50043-AF1F-3C46-7AC1-11A5D7A1DDCD}"/>
          </ac:picMkLst>
        </pc:picChg>
        <pc:picChg chg="add mod">
          <ac:chgData name="Yao Lai" userId="7c13844a2c387df6" providerId="LiveId" clId="{4B250B95-AB60-4679-AE48-6E6DEA28A5A6}" dt="2024-05-21T06:17:08.429" v="6731"/>
          <ac:picMkLst>
            <pc:docMk/>
            <pc:sldMk cId="0" sldId="269"/>
            <ac:picMk id="8" creationId="{DBB92728-1744-D35F-CBE0-87B30F85C9FD}"/>
          </ac:picMkLst>
        </pc:picChg>
        <pc:picChg chg="add mod">
          <ac:chgData name="Yao Lai" userId="7c13844a2c387df6" providerId="LiveId" clId="{4B250B95-AB60-4679-AE48-6E6DEA28A5A6}" dt="2024-05-21T06:17:16.833" v="6733" actId="1076"/>
          <ac:picMkLst>
            <pc:docMk/>
            <pc:sldMk cId="0" sldId="269"/>
            <ac:picMk id="9" creationId="{D1C86178-BB81-341F-B532-6D343DABD77E}"/>
          </ac:picMkLst>
        </pc:picChg>
        <pc:picChg chg="add mod">
          <ac:chgData name="Yao Lai" userId="7c13844a2c387df6" providerId="LiveId" clId="{4B250B95-AB60-4679-AE48-6E6DEA28A5A6}" dt="2024-05-21T06:17:16.833" v="6733" actId="1076"/>
          <ac:picMkLst>
            <pc:docMk/>
            <pc:sldMk cId="0" sldId="269"/>
            <ac:picMk id="10" creationId="{E5F0D0FE-ABD2-C828-16C6-2699A32121CB}"/>
          </ac:picMkLst>
        </pc:picChg>
        <pc:picChg chg="del mod">
          <ac:chgData name="Yao Lai" userId="7c13844a2c387df6" providerId="LiveId" clId="{4B250B95-AB60-4679-AE48-6E6DEA28A5A6}" dt="2024-05-21T06:15:58.990" v="6712" actId="478"/>
          <ac:picMkLst>
            <pc:docMk/>
            <pc:sldMk cId="0" sldId="269"/>
            <ac:picMk id="1499" creationId="{00000000-0000-0000-0000-000000000000}"/>
          </ac:picMkLst>
        </pc:picChg>
        <pc:picChg chg="mod">
          <ac:chgData name="Yao Lai" userId="7c13844a2c387df6" providerId="LiveId" clId="{4B250B95-AB60-4679-AE48-6E6DEA28A5A6}" dt="2024-05-21T08:35:31.223" v="8922" actId="1036"/>
          <ac:picMkLst>
            <pc:docMk/>
            <pc:sldMk cId="0" sldId="269"/>
            <ac:picMk id="1507" creationId="{00000000-0000-0000-0000-000000000000}"/>
          </ac:picMkLst>
        </pc:picChg>
        <pc:picChg chg="add del mod">
          <ac:chgData name="Yao Lai" userId="7c13844a2c387df6" providerId="LiveId" clId="{4B250B95-AB60-4679-AE48-6E6DEA28A5A6}" dt="2024-05-21T08:35:31.223" v="8922" actId="1036"/>
          <ac:picMkLst>
            <pc:docMk/>
            <pc:sldMk cId="0" sldId="269"/>
            <ac:picMk id="1508" creationId="{00000000-0000-0000-0000-000000000000}"/>
          </ac:picMkLst>
        </pc:picChg>
        <pc:picChg chg="mod">
          <ac:chgData name="Yao Lai" userId="7c13844a2c387df6" providerId="LiveId" clId="{4B250B95-AB60-4679-AE48-6E6DEA28A5A6}" dt="2024-05-21T08:35:31.223" v="8922" actId="1036"/>
          <ac:picMkLst>
            <pc:docMk/>
            <pc:sldMk cId="0" sldId="269"/>
            <ac:picMk id="1509" creationId="{00000000-0000-0000-0000-000000000000}"/>
          </ac:picMkLst>
        </pc:picChg>
        <pc:picChg chg="mod">
          <ac:chgData name="Yao Lai" userId="7c13844a2c387df6" providerId="LiveId" clId="{4B250B95-AB60-4679-AE48-6E6DEA28A5A6}" dt="2024-05-21T08:35:31.223" v="8922" actId="1036"/>
          <ac:picMkLst>
            <pc:docMk/>
            <pc:sldMk cId="0" sldId="269"/>
            <ac:picMk id="1510" creationId="{00000000-0000-0000-0000-000000000000}"/>
          </ac:picMkLst>
        </pc:picChg>
        <pc:picChg chg="mod">
          <ac:chgData name="Yao Lai" userId="7c13844a2c387df6" providerId="LiveId" clId="{4B250B95-AB60-4679-AE48-6E6DEA28A5A6}" dt="2024-05-21T08:35:31.223" v="8922" actId="1036"/>
          <ac:picMkLst>
            <pc:docMk/>
            <pc:sldMk cId="0" sldId="269"/>
            <ac:picMk id="1511" creationId="{00000000-0000-0000-0000-000000000000}"/>
          </ac:picMkLst>
        </pc:picChg>
        <pc:picChg chg="mod">
          <ac:chgData name="Yao Lai" userId="7c13844a2c387df6" providerId="LiveId" clId="{4B250B95-AB60-4679-AE48-6E6DEA28A5A6}" dt="2024-05-21T08:35:31.223" v="8922" actId="1036"/>
          <ac:picMkLst>
            <pc:docMk/>
            <pc:sldMk cId="0" sldId="269"/>
            <ac:picMk id="1512" creationId="{00000000-0000-0000-0000-000000000000}"/>
          </ac:picMkLst>
        </pc:picChg>
      </pc:sldChg>
      <pc:sldChg chg="addSp delSp modSp add mod modTransition modAnim modNotesTx">
        <pc:chgData name="Yao Lai" userId="7c13844a2c387df6" providerId="LiveId" clId="{4B250B95-AB60-4679-AE48-6E6DEA28A5A6}" dt="2024-05-21T07:07:10.686" v="7183" actId="20577"/>
        <pc:sldMkLst>
          <pc:docMk/>
          <pc:sldMk cId="0" sldId="270"/>
        </pc:sldMkLst>
        <pc:spChg chg="add mod">
          <ac:chgData name="Yao Lai" userId="7c13844a2c387df6" providerId="LiveId" clId="{4B250B95-AB60-4679-AE48-6E6DEA28A5A6}" dt="2024-05-21T06:23:05.679" v="6812"/>
          <ac:spMkLst>
            <pc:docMk/>
            <pc:sldMk cId="0" sldId="270"/>
            <ac:spMk id="8" creationId="{E1BDF914-348E-A43E-0372-BB7B49C0A47C}"/>
          </ac:spMkLst>
        </pc:spChg>
        <pc:spChg chg="mod">
          <ac:chgData name="Yao Lai" userId="7c13844a2c387df6" providerId="LiveId" clId="{4B250B95-AB60-4679-AE48-6E6DEA28A5A6}" dt="2024-05-21T06:23:41.713" v="6816" actId="20577"/>
          <ac:spMkLst>
            <pc:docMk/>
            <pc:sldMk cId="0" sldId="270"/>
            <ac:spMk id="1514" creationId="{00000000-0000-0000-0000-000000000000}"/>
          </ac:spMkLst>
        </pc:spChg>
        <pc:spChg chg="del mod">
          <ac:chgData name="Yao Lai" userId="7c13844a2c387df6" providerId="LiveId" clId="{4B250B95-AB60-4679-AE48-6E6DEA28A5A6}" dt="2024-05-21T06:08:17.791" v="6689" actId="478"/>
          <ac:spMkLst>
            <pc:docMk/>
            <pc:sldMk cId="0" sldId="270"/>
            <ac:spMk id="1536" creationId="{00000000-0000-0000-0000-000000000000}"/>
          </ac:spMkLst>
        </pc:spChg>
        <pc:grpChg chg="mod">
          <ac:chgData name="Yao Lai" userId="7c13844a2c387df6" providerId="LiveId" clId="{4B250B95-AB60-4679-AE48-6E6DEA28A5A6}" dt="2024-05-21T06:23:11.749" v="6813" actId="1076"/>
          <ac:grpSpMkLst>
            <pc:docMk/>
            <pc:sldMk cId="0" sldId="270"/>
            <ac:grpSpMk id="1518" creationId="{00000000-0000-0000-0000-000000000000}"/>
          </ac:grpSpMkLst>
        </pc:grpChg>
        <pc:grpChg chg="mod">
          <ac:chgData name="Yao Lai" userId="7c13844a2c387df6" providerId="LiveId" clId="{4B250B95-AB60-4679-AE48-6E6DEA28A5A6}" dt="2024-05-21T06:23:11.749" v="6813" actId="1076"/>
          <ac:grpSpMkLst>
            <pc:docMk/>
            <pc:sldMk cId="0" sldId="270"/>
            <ac:grpSpMk id="1522" creationId="{00000000-0000-0000-0000-000000000000}"/>
          </ac:grpSpMkLst>
        </pc:grpChg>
        <pc:grpChg chg="mod">
          <ac:chgData name="Yao Lai" userId="7c13844a2c387df6" providerId="LiveId" clId="{4B250B95-AB60-4679-AE48-6E6DEA28A5A6}" dt="2024-05-21T06:09:14.785" v="6692" actId="1076"/>
          <ac:grpSpMkLst>
            <pc:docMk/>
            <pc:sldMk cId="0" sldId="270"/>
            <ac:grpSpMk id="1537" creationId="{00000000-0000-0000-0000-000000000000}"/>
          </ac:grpSpMkLst>
        </pc:grpChg>
        <pc:picChg chg="add mod">
          <ac:chgData name="Yao Lai" userId="7c13844a2c387df6" providerId="LiveId" clId="{4B250B95-AB60-4679-AE48-6E6DEA28A5A6}" dt="2024-05-21T06:09:27.552" v="6696" actId="1076"/>
          <ac:picMkLst>
            <pc:docMk/>
            <pc:sldMk cId="0" sldId="270"/>
            <ac:picMk id="3" creationId="{B49A2181-7A50-7454-DF57-0C0813AFA964}"/>
          </ac:picMkLst>
        </pc:picChg>
        <pc:picChg chg="add del mod">
          <ac:chgData name="Yao Lai" userId="7c13844a2c387df6" providerId="LiveId" clId="{4B250B95-AB60-4679-AE48-6E6DEA28A5A6}" dt="2024-05-21T06:23:04.899" v="6811" actId="478"/>
          <ac:picMkLst>
            <pc:docMk/>
            <pc:sldMk cId="0" sldId="270"/>
            <ac:picMk id="4" creationId="{152D0E91-9062-4344-5A71-C0AD630D18EB}"/>
          </ac:picMkLst>
        </pc:picChg>
        <pc:picChg chg="add del mod">
          <ac:chgData name="Yao Lai" userId="7c13844a2c387df6" providerId="LiveId" clId="{4B250B95-AB60-4679-AE48-6E6DEA28A5A6}" dt="2024-05-21T06:23:04.899" v="6811" actId="478"/>
          <ac:picMkLst>
            <pc:docMk/>
            <pc:sldMk cId="0" sldId="270"/>
            <ac:picMk id="5" creationId="{B8FB9F6C-CB5A-4274-4F81-E7245FCAC167}"/>
          </ac:picMkLst>
        </pc:picChg>
        <pc:picChg chg="add mod">
          <ac:chgData name="Yao Lai" userId="7c13844a2c387df6" providerId="LiveId" clId="{4B250B95-AB60-4679-AE48-6E6DEA28A5A6}" dt="2024-05-21T06:23:05.679" v="6812"/>
          <ac:picMkLst>
            <pc:docMk/>
            <pc:sldMk cId="0" sldId="270"/>
            <ac:picMk id="6" creationId="{3D2CB69A-FEF4-6547-A705-721786AFDCB8}"/>
          </ac:picMkLst>
        </pc:picChg>
        <pc:picChg chg="add mod">
          <ac:chgData name="Yao Lai" userId="7c13844a2c387df6" providerId="LiveId" clId="{4B250B95-AB60-4679-AE48-6E6DEA28A5A6}" dt="2024-05-21T06:23:05.679" v="6812"/>
          <ac:picMkLst>
            <pc:docMk/>
            <pc:sldMk cId="0" sldId="270"/>
            <ac:picMk id="7" creationId="{4720283A-9C63-5B82-7F5B-F5ABFE36EDF0}"/>
          </ac:picMkLst>
        </pc:picChg>
        <pc:picChg chg="del">
          <ac:chgData name="Yao Lai" userId="7c13844a2c387df6" providerId="LiveId" clId="{4B250B95-AB60-4679-AE48-6E6DEA28A5A6}" dt="2024-05-21T06:11:27.149" v="6703" actId="478"/>
          <ac:picMkLst>
            <pc:docMk/>
            <pc:sldMk cId="0" sldId="270"/>
            <ac:picMk id="1515" creationId="{00000000-0000-0000-0000-000000000000}"/>
          </ac:picMkLst>
        </pc:picChg>
        <pc:picChg chg="del">
          <ac:chgData name="Yao Lai" userId="7c13844a2c387df6" providerId="LiveId" clId="{4B250B95-AB60-4679-AE48-6E6DEA28A5A6}" dt="2024-05-21T06:11:24.309" v="6702" actId="478"/>
          <ac:picMkLst>
            <pc:docMk/>
            <pc:sldMk cId="0" sldId="270"/>
            <ac:picMk id="1520" creationId="{00000000-0000-0000-0000-000000000000}"/>
          </ac:picMkLst>
        </pc:picChg>
        <pc:picChg chg="mod">
          <ac:chgData name="Yao Lai" userId="7c13844a2c387df6" providerId="LiveId" clId="{4B250B95-AB60-4679-AE48-6E6DEA28A5A6}" dt="2024-05-21T06:23:11.749" v="6813" actId="1076"/>
          <ac:picMkLst>
            <pc:docMk/>
            <pc:sldMk cId="0" sldId="270"/>
            <ac:picMk id="1523" creationId="{00000000-0000-0000-0000-000000000000}"/>
          </ac:picMkLst>
        </pc:picChg>
        <pc:picChg chg="del">
          <ac:chgData name="Yao Lai" userId="7c13844a2c387df6" providerId="LiveId" clId="{4B250B95-AB60-4679-AE48-6E6DEA28A5A6}" dt="2024-05-21T06:10:18.813" v="6698" actId="478"/>
          <ac:picMkLst>
            <pc:docMk/>
            <pc:sldMk cId="0" sldId="270"/>
            <ac:picMk id="1528" creationId="{00000000-0000-0000-0000-000000000000}"/>
          </ac:picMkLst>
        </pc:picChg>
        <pc:picChg chg="del">
          <ac:chgData name="Yao Lai" userId="7c13844a2c387df6" providerId="LiveId" clId="{4B250B95-AB60-4679-AE48-6E6DEA28A5A6}" dt="2024-05-21T06:10:13.822" v="6697" actId="478"/>
          <ac:picMkLst>
            <pc:docMk/>
            <pc:sldMk cId="0" sldId="270"/>
            <ac:picMk id="1533" creationId="{00000000-0000-0000-0000-000000000000}"/>
          </ac:picMkLst>
        </pc:picChg>
        <pc:picChg chg="del">
          <ac:chgData name="Yao Lai" userId="7c13844a2c387df6" providerId="LiveId" clId="{4B250B95-AB60-4679-AE48-6E6DEA28A5A6}" dt="2024-05-21T06:10:21.749" v="6699" actId="478"/>
          <ac:picMkLst>
            <pc:docMk/>
            <pc:sldMk cId="0" sldId="270"/>
            <ac:picMk id="1534" creationId="{00000000-0000-0000-0000-000000000000}"/>
          </ac:picMkLst>
        </pc:picChg>
        <pc:picChg chg="del">
          <ac:chgData name="Yao Lai" userId="7c13844a2c387df6" providerId="LiveId" clId="{4B250B95-AB60-4679-AE48-6E6DEA28A5A6}" dt="2024-05-21T06:08:20.462" v="6690" actId="478"/>
          <ac:picMkLst>
            <pc:docMk/>
            <pc:sldMk cId="0" sldId="270"/>
            <ac:picMk id="1535" creationId="{00000000-0000-0000-0000-000000000000}"/>
          </ac:picMkLst>
        </pc:picChg>
      </pc:sldChg>
      <pc:sldChg chg="add del modTransition">
        <pc:chgData name="Yao Lai" userId="7c13844a2c387df6" providerId="LiveId" clId="{4B250B95-AB60-4679-AE48-6E6DEA28A5A6}" dt="2024-05-21T01:29:25.292" v="776" actId="47"/>
        <pc:sldMkLst>
          <pc:docMk/>
          <pc:sldMk cId="0" sldId="273"/>
        </pc:sldMkLst>
      </pc:sldChg>
      <pc:sldChg chg="add del modTransition">
        <pc:chgData name="Yao Lai" userId="7c13844a2c387df6" providerId="LiveId" clId="{4B250B95-AB60-4679-AE48-6E6DEA28A5A6}" dt="2024-05-21T01:29:27.182" v="777" actId="47"/>
        <pc:sldMkLst>
          <pc:docMk/>
          <pc:sldMk cId="0" sldId="274"/>
        </pc:sldMkLst>
      </pc:sldChg>
      <pc:sldChg chg="add del modTransition">
        <pc:chgData name="Yao Lai" userId="7c13844a2c387df6" providerId="LiveId" clId="{4B250B95-AB60-4679-AE48-6E6DEA28A5A6}" dt="2024-05-21T01:29:28.532" v="778" actId="47"/>
        <pc:sldMkLst>
          <pc:docMk/>
          <pc:sldMk cId="0" sldId="275"/>
        </pc:sldMkLst>
      </pc:sldChg>
      <pc:sldChg chg="add del modTransition">
        <pc:chgData name="Yao Lai" userId="7c13844a2c387df6" providerId="LiveId" clId="{4B250B95-AB60-4679-AE48-6E6DEA28A5A6}" dt="2024-05-21T06:30:18.599" v="6905" actId="47"/>
        <pc:sldMkLst>
          <pc:docMk/>
          <pc:sldMk cId="0" sldId="276"/>
        </pc:sldMkLst>
      </pc:sldChg>
      <pc:sldChg chg="add del modTransition">
        <pc:chgData name="Yao Lai" userId="7c13844a2c387df6" providerId="LiveId" clId="{4B250B95-AB60-4679-AE48-6E6DEA28A5A6}" dt="2024-05-21T06:28:14.337" v="6904" actId="47"/>
        <pc:sldMkLst>
          <pc:docMk/>
          <pc:sldMk cId="0" sldId="277"/>
        </pc:sldMkLst>
      </pc:sldChg>
      <pc:sldChg chg="add del ord modTransition">
        <pc:chgData name="Yao Lai" userId="7c13844a2c387df6" providerId="LiveId" clId="{4B250B95-AB60-4679-AE48-6E6DEA28A5A6}" dt="2024-05-21T02:18:51.339" v="1407" actId="47"/>
        <pc:sldMkLst>
          <pc:docMk/>
          <pc:sldMk cId="0" sldId="279"/>
        </pc:sldMkLst>
      </pc:sldChg>
      <pc:sldChg chg="delSp add del mod ord modTransition">
        <pc:chgData name="Yao Lai" userId="7c13844a2c387df6" providerId="LiveId" clId="{4B250B95-AB60-4679-AE48-6E6DEA28A5A6}" dt="2024-05-21T02:23:30.984" v="1463" actId="47"/>
        <pc:sldMkLst>
          <pc:docMk/>
          <pc:sldMk cId="0" sldId="280"/>
        </pc:sldMkLst>
        <pc:grpChg chg="del">
          <ac:chgData name="Yao Lai" userId="7c13844a2c387df6" providerId="LiveId" clId="{4B250B95-AB60-4679-AE48-6E6DEA28A5A6}" dt="2024-05-21T02:21:09.769" v="1428" actId="478"/>
          <ac:grpSpMkLst>
            <pc:docMk/>
            <pc:sldMk cId="0" sldId="280"/>
            <ac:grpSpMk id="1860" creationId="{00000000-0000-0000-0000-000000000000}"/>
          </ac:grpSpMkLst>
        </pc:grpChg>
      </pc:sldChg>
      <pc:sldChg chg="addSp modSp add mod modTransition setBg modAnim modNotesTx">
        <pc:chgData name="Yao Lai" userId="7c13844a2c387df6" providerId="LiveId" clId="{4B250B95-AB60-4679-AE48-6E6DEA28A5A6}" dt="2024-05-21T18:05:04.339" v="10618" actId="20577"/>
        <pc:sldMkLst>
          <pc:docMk/>
          <pc:sldMk cId="0" sldId="281"/>
        </pc:sldMkLst>
        <pc:spChg chg="add mod">
          <ac:chgData name="Yao Lai" userId="7c13844a2c387df6" providerId="LiveId" clId="{4B250B95-AB60-4679-AE48-6E6DEA28A5A6}" dt="2024-05-21T05:18:49.894" v="4796" actId="20577"/>
          <ac:spMkLst>
            <pc:docMk/>
            <pc:sldMk cId="0" sldId="281"/>
            <ac:spMk id="2" creationId="{1EB8D4E7-ABC4-4A34-B064-0300B08A5C60}"/>
          </ac:spMkLst>
        </pc:spChg>
        <pc:spChg chg="add mod">
          <ac:chgData name="Yao Lai" userId="7c13844a2c387df6" providerId="LiveId" clId="{4B250B95-AB60-4679-AE48-6E6DEA28A5A6}" dt="2024-05-21T05:18:56.570" v="4805" actId="20577"/>
          <ac:spMkLst>
            <pc:docMk/>
            <pc:sldMk cId="0" sldId="281"/>
            <ac:spMk id="3" creationId="{33DC3714-8E14-8E15-31B5-1C7273C81130}"/>
          </ac:spMkLst>
        </pc:spChg>
        <pc:spChg chg="add mod">
          <ac:chgData name="Yao Lai" userId="7c13844a2c387df6" providerId="LiveId" clId="{4B250B95-AB60-4679-AE48-6E6DEA28A5A6}" dt="2024-05-21T05:16:37.408" v="4790" actId="207"/>
          <ac:spMkLst>
            <pc:docMk/>
            <pc:sldMk cId="0" sldId="281"/>
            <ac:spMk id="4" creationId="{B48FA4F1-0410-5522-1798-0988D9A6BB27}"/>
          </ac:spMkLst>
        </pc:spChg>
        <pc:spChg chg="add mod">
          <ac:chgData name="Yao Lai" userId="7c13844a2c387df6" providerId="LiveId" clId="{4B250B95-AB60-4679-AE48-6E6DEA28A5A6}" dt="2024-05-21T05:20:41.985" v="4816" actId="1076"/>
          <ac:spMkLst>
            <pc:docMk/>
            <pc:sldMk cId="0" sldId="281"/>
            <ac:spMk id="5" creationId="{88CAFAD1-804E-01EA-BB2F-E5BDE7EF2EC5}"/>
          </ac:spMkLst>
        </pc:spChg>
        <pc:spChg chg="mod">
          <ac:chgData name="Yao Lai" userId="7c13844a2c387df6" providerId="LiveId" clId="{4B250B95-AB60-4679-AE48-6E6DEA28A5A6}" dt="2024-05-21T05:12:29.497" v="4598" actId="20577"/>
          <ac:spMkLst>
            <pc:docMk/>
            <pc:sldMk cId="0" sldId="281"/>
            <ac:spMk id="1872" creationId="{00000000-0000-0000-0000-000000000000}"/>
          </ac:spMkLst>
        </pc:spChg>
        <pc:spChg chg="mod">
          <ac:chgData name="Yao Lai" userId="7c13844a2c387df6" providerId="LiveId" clId="{4B250B95-AB60-4679-AE48-6E6DEA28A5A6}" dt="2024-05-21T05:28:15.553" v="5151" actId="2711"/>
          <ac:spMkLst>
            <pc:docMk/>
            <pc:sldMk cId="0" sldId="281"/>
            <ac:spMk id="1875" creationId="{00000000-0000-0000-0000-000000000000}"/>
          </ac:spMkLst>
        </pc:spChg>
        <pc:spChg chg="mod">
          <ac:chgData name="Yao Lai" userId="7c13844a2c387df6" providerId="LiveId" clId="{4B250B95-AB60-4679-AE48-6E6DEA28A5A6}" dt="2024-05-21T05:28:15.553" v="5151" actId="2711"/>
          <ac:spMkLst>
            <pc:docMk/>
            <pc:sldMk cId="0" sldId="281"/>
            <ac:spMk id="1876" creationId="{00000000-0000-0000-0000-000000000000}"/>
          </ac:spMkLst>
        </pc:spChg>
        <pc:spChg chg="mod">
          <ac:chgData name="Yao Lai" userId="7c13844a2c387df6" providerId="LiveId" clId="{4B250B95-AB60-4679-AE48-6E6DEA28A5A6}" dt="2024-05-21T05:28:15.553" v="5151" actId="2711"/>
          <ac:spMkLst>
            <pc:docMk/>
            <pc:sldMk cId="0" sldId="281"/>
            <ac:spMk id="1891" creationId="{00000000-0000-0000-0000-000000000000}"/>
          </ac:spMkLst>
        </pc:spChg>
        <pc:spChg chg="mod">
          <ac:chgData name="Yao Lai" userId="7c13844a2c387df6" providerId="LiveId" clId="{4B250B95-AB60-4679-AE48-6E6DEA28A5A6}" dt="2024-05-21T05:28:15.553" v="5151" actId="2711"/>
          <ac:spMkLst>
            <pc:docMk/>
            <pc:sldMk cId="0" sldId="281"/>
            <ac:spMk id="1893" creationId="{00000000-0000-0000-0000-000000000000}"/>
          </ac:spMkLst>
        </pc:spChg>
        <pc:spChg chg="mod">
          <ac:chgData name="Yao Lai" userId="7c13844a2c387df6" providerId="LiveId" clId="{4B250B95-AB60-4679-AE48-6E6DEA28A5A6}" dt="2024-05-21T05:29:08.190" v="5156" actId="2711"/>
          <ac:spMkLst>
            <pc:docMk/>
            <pc:sldMk cId="0" sldId="281"/>
            <ac:spMk id="1897" creationId="{00000000-0000-0000-0000-000000000000}"/>
          </ac:spMkLst>
        </pc:spChg>
        <pc:spChg chg="mod">
          <ac:chgData name="Yao Lai" userId="7c13844a2c387df6" providerId="LiveId" clId="{4B250B95-AB60-4679-AE48-6E6DEA28A5A6}" dt="2024-05-21T05:29:08.190" v="5156" actId="2711"/>
          <ac:spMkLst>
            <pc:docMk/>
            <pc:sldMk cId="0" sldId="281"/>
            <ac:spMk id="1898" creationId="{00000000-0000-0000-0000-000000000000}"/>
          </ac:spMkLst>
        </pc:spChg>
        <pc:spChg chg="mod">
          <ac:chgData name="Yao Lai" userId="7c13844a2c387df6" providerId="LiveId" clId="{4B250B95-AB60-4679-AE48-6E6DEA28A5A6}" dt="2024-05-21T05:29:08.190" v="5156" actId="2711"/>
          <ac:spMkLst>
            <pc:docMk/>
            <pc:sldMk cId="0" sldId="281"/>
            <ac:spMk id="1899" creationId="{00000000-0000-0000-0000-000000000000}"/>
          </ac:spMkLst>
        </pc:spChg>
        <pc:spChg chg="mod">
          <ac:chgData name="Yao Lai" userId="7c13844a2c387df6" providerId="LiveId" clId="{4B250B95-AB60-4679-AE48-6E6DEA28A5A6}" dt="2024-05-21T05:29:08.190" v="5156" actId="2711"/>
          <ac:spMkLst>
            <pc:docMk/>
            <pc:sldMk cId="0" sldId="281"/>
            <ac:spMk id="1900" creationId="{00000000-0000-0000-0000-000000000000}"/>
          </ac:spMkLst>
        </pc:spChg>
        <pc:picChg chg="mod">
          <ac:chgData name="Yao Lai" userId="7c13844a2c387df6" providerId="LiveId" clId="{4B250B95-AB60-4679-AE48-6E6DEA28A5A6}" dt="2024-05-21T05:28:15.553" v="5151" actId="2711"/>
          <ac:picMkLst>
            <pc:docMk/>
            <pc:sldMk cId="0" sldId="281"/>
            <ac:picMk id="1873" creationId="{00000000-0000-0000-0000-000000000000}"/>
          </ac:picMkLst>
        </pc:picChg>
        <pc:picChg chg="mod">
          <ac:chgData name="Yao Lai" userId="7c13844a2c387df6" providerId="LiveId" clId="{4B250B95-AB60-4679-AE48-6E6DEA28A5A6}" dt="2024-05-21T05:28:15.553" v="5151" actId="2711"/>
          <ac:picMkLst>
            <pc:docMk/>
            <pc:sldMk cId="0" sldId="281"/>
            <ac:picMk id="1874" creationId="{00000000-0000-0000-0000-000000000000}"/>
          </ac:picMkLst>
        </pc:picChg>
      </pc:sldChg>
      <pc:sldChg chg="addSp delSp modSp add mod modTransition modAnim modNotesTx">
        <pc:chgData name="Yao Lai" userId="7c13844a2c387df6" providerId="LiveId" clId="{4B250B95-AB60-4679-AE48-6E6DEA28A5A6}" dt="2024-05-21T18:13:27.973" v="10877"/>
        <pc:sldMkLst>
          <pc:docMk/>
          <pc:sldMk cId="0" sldId="282"/>
        </pc:sldMkLst>
        <pc:spChg chg="add mod">
          <ac:chgData name="Yao Lai" userId="7c13844a2c387df6" providerId="LiveId" clId="{4B250B95-AB60-4679-AE48-6E6DEA28A5A6}" dt="2024-05-21T05:20:17.307" v="4814" actId="20577"/>
          <ac:spMkLst>
            <pc:docMk/>
            <pc:sldMk cId="0" sldId="282"/>
            <ac:spMk id="2" creationId="{3B19C718-4DEE-FC19-4473-203E11915AF3}"/>
          </ac:spMkLst>
        </pc:spChg>
        <pc:spChg chg="add mod">
          <ac:chgData name="Yao Lai" userId="7c13844a2c387df6" providerId="LiveId" clId="{4B250B95-AB60-4679-AE48-6E6DEA28A5A6}" dt="2024-05-21T05:20:51.195" v="4827" actId="20577"/>
          <ac:spMkLst>
            <pc:docMk/>
            <pc:sldMk cId="0" sldId="282"/>
            <ac:spMk id="3" creationId="{433B8DA0-67D6-D11F-5CB4-77B5FDA13936}"/>
          </ac:spMkLst>
        </pc:spChg>
        <pc:spChg chg="add mod">
          <ac:chgData name="Yao Lai" userId="7c13844a2c387df6" providerId="LiveId" clId="{4B250B95-AB60-4679-AE48-6E6DEA28A5A6}" dt="2024-05-21T05:28:05.658" v="5150" actId="2711"/>
          <ac:spMkLst>
            <pc:docMk/>
            <pc:sldMk cId="0" sldId="282"/>
            <ac:spMk id="4" creationId="{26BC1A07-8715-0FDA-3D19-C08B291E1A44}"/>
          </ac:spMkLst>
        </pc:spChg>
        <pc:spChg chg="add mod">
          <ac:chgData name="Yao Lai" userId="7c13844a2c387df6" providerId="LiveId" clId="{4B250B95-AB60-4679-AE48-6E6DEA28A5A6}" dt="2024-05-21T05:20:57.410" v="4842" actId="1038"/>
          <ac:spMkLst>
            <pc:docMk/>
            <pc:sldMk cId="0" sldId="282"/>
            <ac:spMk id="6" creationId="{3B260AED-EB45-CFDC-3493-E62755575243}"/>
          </ac:spMkLst>
        </pc:spChg>
        <pc:spChg chg="add mod">
          <ac:chgData name="Yao Lai" userId="7c13844a2c387df6" providerId="LiveId" clId="{4B250B95-AB60-4679-AE48-6E6DEA28A5A6}" dt="2024-05-21T05:22:49.300" v="4930" actId="20577"/>
          <ac:spMkLst>
            <pc:docMk/>
            <pc:sldMk cId="0" sldId="282"/>
            <ac:spMk id="10" creationId="{C4C6A1C3-F04E-14D2-04E7-11FE7DD07C53}"/>
          </ac:spMkLst>
        </pc:spChg>
        <pc:spChg chg="add mod">
          <ac:chgData name="Yao Lai" userId="7c13844a2c387df6" providerId="LiveId" clId="{4B250B95-AB60-4679-AE48-6E6DEA28A5A6}" dt="2024-05-21T05:28:05.658" v="5150" actId="2711"/>
          <ac:spMkLst>
            <pc:docMk/>
            <pc:sldMk cId="0" sldId="282"/>
            <ac:spMk id="11" creationId="{7AE5188A-F737-F90B-33EF-EEC413ABFEE4}"/>
          </ac:spMkLst>
        </pc:spChg>
        <pc:spChg chg="add mod">
          <ac:chgData name="Yao Lai" userId="7c13844a2c387df6" providerId="LiveId" clId="{4B250B95-AB60-4679-AE48-6E6DEA28A5A6}" dt="2024-05-21T05:27:17.413" v="5145" actId="1035"/>
          <ac:spMkLst>
            <pc:docMk/>
            <pc:sldMk cId="0" sldId="282"/>
            <ac:spMk id="12" creationId="{C11D6D0C-C073-7AE7-7BDF-7BDF933D9919}"/>
          </ac:spMkLst>
        </pc:spChg>
        <pc:spChg chg="mod">
          <ac:chgData name="Yao Lai" userId="7c13844a2c387df6" providerId="LiveId" clId="{4B250B95-AB60-4679-AE48-6E6DEA28A5A6}" dt="2024-05-21T04:32:24.093" v="2599" actId="20577"/>
          <ac:spMkLst>
            <pc:docMk/>
            <pc:sldMk cId="0" sldId="282"/>
            <ac:spMk id="1903" creationId="{00000000-0000-0000-0000-000000000000}"/>
          </ac:spMkLst>
        </pc:spChg>
        <pc:spChg chg="mod">
          <ac:chgData name="Yao Lai" userId="7c13844a2c387df6" providerId="LiveId" clId="{4B250B95-AB60-4679-AE48-6E6DEA28A5A6}" dt="2024-05-21T05:28:05.658" v="5150" actId="2711"/>
          <ac:spMkLst>
            <pc:docMk/>
            <pc:sldMk cId="0" sldId="282"/>
            <ac:spMk id="1905" creationId="{00000000-0000-0000-0000-000000000000}"/>
          </ac:spMkLst>
        </pc:spChg>
        <pc:spChg chg="mod">
          <ac:chgData name="Yao Lai" userId="7c13844a2c387df6" providerId="LiveId" clId="{4B250B95-AB60-4679-AE48-6E6DEA28A5A6}" dt="2024-05-21T05:28:56.024" v="5154" actId="2711"/>
          <ac:spMkLst>
            <pc:docMk/>
            <pc:sldMk cId="0" sldId="282"/>
            <ac:spMk id="1922" creationId="{00000000-0000-0000-0000-000000000000}"/>
          </ac:spMkLst>
        </pc:spChg>
        <pc:spChg chg="mod">
          <ac:chgData name="Yao Lai" userId="7c13844a2c387df6" providerId="LiveId" clId="{4B250B95-AB60-4679-AE48-6E6DEA28A5A6}" dt="2024-05-21T05:28:56.024" v="5154" actId="2711"/>
          <ac:spMkLst>
            <pc:docMk/>
            <pc:sldMk cId="0" sldId="282"/>
            <ac:spMk id="1923" creationId="{00000000-0000-0000-0000-000000000000}"/>
          </ac:spMkLst>
        </pc:spChg>
        <pc:spChg chg="mod">
          <ac:chgData name="Yao Lai" userId="7c13844a2c387df6" providerId="LiveId" clId="{4B250B95-AB60-4679-AE48-6E6DEA28A5A6}" dt="2024-05-21T05:28:56.024" v="5154" actId="2711"/>
          <ac:spMkLst>
            <pc:docMk/>
            <pc:sldMk cId="0" sldId="282"/>
            <ac:spMk id="1924" creationId="{00000000-0000-0000-0000-000000000000}"/>
          </ac:spMkLst>
        </pc:spChg>
        <pc:spChg chg="mod">
          <ac:chgData name="Yao Lai" userId="7c13844a2c387df6" providerId="LiveId" clId="{4B250B95-AB60-4679-AE48-6E6DEA28A5A6}" dt="2024-05-21T05:28:05.658" v="5150" actId="2711"/>
          <ac:spMkLst>
            <pc:docMk/>
            <pc:sldMk cId="0" sldId="282"/>
            <ac:spMk id="1926" creationId="{00000000-0000-0000-0000-000000000000}"/>
          </ac:spMkLst>
        </pc:spChg>
        <pc:spChg chg="mod">
          <ac:chgData name="Yao Lai" userId="7c13844a2c387df6" providerId="LiveId" clId="{4B250B95-AB60-4679-AE48-6E6DEA28A5A6}" dt="2024-05-21T02:51:27.638" v="1643" actId="1076"/>
          <ac:spMkLst>
            <pc:docMk/>
            <pc:sldMk cId="0" sldId="282"/>
            <ac:spMk id="1927" creationId="{00000000-0000-0000-0000-000000000000}"/>
          </ac:spMkLst>
        </pc:spChg>
        <pc:picChg chg="add mod">
          <ac:chgData name="Yao Lai" userId="7c13844a2c387df6" providerId="LiveId" clId="{4B250B95-AB60-4679-AE48-6E6DEA28A5A6}" dt="2024-05-21T05:28:56.024" v="5154" actId="2711"/>
          <ac:picMkLst>
            <pc:docMk/>
            <pc:sldMk cId="0" sldId="282"/>
            <ac:picMk id="5" creationId="{10425F36-ADF4-DFAC-4986-F6C8729BAA87}"/>
          </ac:picMkLst>
        </pc:picChg>
        <pc:picChg chg="mod">
          <ac:chgData name="Yao Lai" userId="7c13844a2c387df6" providerId="LiveId" clId="{4B250B95-AB60-4679-AE48-6E6DEA28A5A6}" dt="2024-05-21T05:28:05.658" v="5150" actId="2711"/>
          <ac:picMkLst>
            <pc:docMk/>
            <pc:sldMk cId="0" sldId="282"/>
            <ac:picMk id="1904" creationId="{00000000-0000-0000-0000-000000000000}"/>
          </ac:picMkLst>
        </pc:picChg>
        <pc:picChg chg="mod">
          <ac:chgData name="Yao Lai" userId="7c13844a2c387df6" providerId="LiveId" clId="{4B250B95-AB60-4679-AE48-6E6DEA28A5A6}" dt="2024-05-21T05:28:56.024" v="5154" actId="2711"/>
          <ac:picMkLst>
            <pc:docMk/>
            <pc:sldMk cId="0" sldId="282"/>
            <ac:picMk id="1920" creationId="{00000000-0000-0000-0000-000000000000}"/>
          </ac:picMkLst>
        </pc:picChg>
        <pc:picChg chg="mod">
          <ac:chgData name="Yao Lai" userId="7c13844a2c387df6" providerId="LiveId" clId="{4B250B95-AB60-4679-AE48-6E6DEA28A5A6}" dt="2024-05-21T05:28:05.658" v="5150" actId="2711"/>
          <ac:picMkLst>
            <pc:docMk/>
            <pc:sldMk cId="0" sldId="282"/>
            <ac:picMk id="1925" creationId="{00000000-0000-0000-0000-000000000000}"/>
          </ac:picMkLst>
        </pc:picChg>
        <pc:picChg chg="mod">
          <ac:chgData name="Yao Lai" userId="7c13844a2c387df6" providerId="LiveId" clId="{4B250B95-AB60-4679-AE48-6E6DEA28A5A6}" dt="2024-05-21T02:51:27.638" v="1643" actId="1076"/>
          <ac:picMkLst>
            <pc:docMk/>
            <pc:sldMk cId="0" sldId="282"/>
            <ac:picMk id="1928" creationId="{00000000-0000-0000-0000-000000000000}"/>
          </ac:picMkLst>
        </pc:picChg>
        <pc:picChg chg="del">
          <ac:chgData name="Yao Lai" userId="7c13844a2c387df6" providerId="LiveId" clId="{4B250B95-AB60-4679-AE48-6E6DEA28A5A6}" dt="2024-05-21T02:50:59.640" v="1641" actId="478"/>
          <ac:picMkLst>
            <pc:docMk/>
            <pc:sldMk cId="0" sldId="282"/>
            <ac:picMk id="1932" creationId="{00000000-0000-0000-0000-000000000000}"/>
          </ac:picMkLst>
        </pc:picChg>
        <pc:cxnChg chg="add mod">
          <ac:chgData name="Yao Lai" userId="7c13844a2c387df6" providerId="LiveId" clId="{4B250B95-AB60-4679-AE48-6E6DEA28A5A6}" dt="2024-05-21T05:28:05.658" v="5150" actId="2711"/>
          <ac:cxnSpMkLst>
            <pc:docMk/>
            <pc:sldMk cId="0" sldId="282"/>
            <ac:cxnSpMk id="8" creationId="{C83D4087-BC4F-092C-A446-EAA9D30D53EE}"/>
          </ac:cxnSpMkLst>
        </pc:cxnChg>
      </pc:sldChg>
      <pc:sldChg chg="addSp delSp modSp add mod modTransition modAnim modNotesTx">
        <pc:chgData name="Yao Lai" userId="7c13844a2c387df6" providerId="LiveId" clId="{4B250B95-AB60-4679-AE48-6E6DEA28A5A6}" dt="2024-05-21T18:16:53.963" v="11007"/>
        <pc:sldMkLst>
          <pc:docMk/>
          <pc:sldMk cId="0" sldId="283"/>
        </pc:sldMkLst>
        <pc:spChg chg="add mod">
          <ac:chgData name="Yao Lai" userId="7c13844a2c387df6" providerId="LiveId" clId="{4B250B95-AB60-4679-AE48-6E6DEA28A5A6}" dt="2024-05-21T02:51:30.058" v="1644"/>
          <ac:spMkLst>
            <pc:docMk/>
            <pc:sldMk cId="0" sldId="283"/>
            <ac:spMk id="2" creationId="{F94A3E51-8335-F385-B173-E00D63587F18}"/>
          </ac:spMkLst>
        </pc:spChg>
        <pc:spChg chg="add mod">
          <ac:chgData name="Yao Lai" userId="7c13844a2c387df6" providerId="LiveId" clId="{4B250B95-AB60-4679-AE48-6E6DEA28A5A6}" dt="2024-05-21T05:28:31.801" v="5152" actId="2711"/>
          <ac:spMkLst>
            <pc:docMk/>
            <pc:sldMk cId="0" sldId="283"/>
            <ac:spMk id="5" creationId="{6AA83E6E-B095-1615-1770-F88A3E79A499}"/>
          </ac:spMkLst>
        </pc:spChg>
        <pc:spChg chg="add del mod">
          <ac:chgData name="Yao Lai" userId="7c13844a2c387df6" providerId="LiveId" clId="{4B250B95-AB60-4679-AE48-6E6DEA28A5A6}" dt="2024-05-21T04:32:06.383" v="2580" actId="478"/>
          <ac:spMkLst>
            <pc:docMk/>
            <pc:sldMk cId="0" sldId="283"/>
            <ac:spMk id="7" creationId="{C6937B06-C316-35C7-D897-EB973401B14C}"/>
          </ac:spMkLst>
        </pc:spChg>
        <pc:spChg chg="add del mod">
          <ac:chgData name="Yao Lai" userId="7c13844a2c387df6" providerId="LiveId" clId="{4B250B95-AB60-4679-AE48-6E6DEA28A5A6}" dt="2024-05-21T04:32:29.828" v="2600" actId="478"/>
          <ac:spMkLst>
            <pc:docMk/>
            <pc:sldMk cId="0" sldId="283"/>
            <ac:spMk id="8" creationId="{CAF4BF7B-71FE-E55F-34C7-8D3587EB4EFA}"/>
          </ac:spMkLst>
        </pc:spChg>
        <pc:spChg chg="add del mod">
          <ac:chgData name="Yao Lai" userId="7c13844a2c387df6" providerId="LiveId" clId="{4B250B95-AB60-4679-AE48-6E6DEA28A5A6}" dt="2024-05-21T04:32:32.033" v="2601" actId="478"/>
          <ac:spMkLst>
            <pc:docMk/>
            <pc:sldMk cId="0" sldId="283"/>
            <ac:spMk id="10" creationId="{BE6D099E-EA55-DEC4-169E-B8E047E10105}"/>
          </ac:spMkLst>
        </pc:spChg>
        <pc:spChg chg="add mod">
          <ac:chgData name="Yao Lai" userId="7c13844a2c387df6" providerId="LiveId" clId="{4B250B95-AB60-4679-AE48-6E6DEA28A5A6}" dt="2024-05-21T04:32:32.305" v="2602"/>
          <ac:spMkLst>
            <pc:docMk/>
            <pc:sldMk cId="0" sldId="283"/>
            <ac:spMk id="11" creationId="{7E276639-17C6-F2D6-9F06-25C4EF40D495}"/>
          </ac:spMkLst>
        </pc:spChg>
        <pc:spChg chg="add mod">
          <ac:chgData name="Yao Lai" userId="7c13844a2c387df6" providerId="LiveId" clId="{4B250B95-AB60-4679-AE48-6E6DEA28A5A6}" dt="2024-05-21T05:27:26.003" v="5146"/>
          <ac:spMkLst>
            <pc:docMk/>
            <pc:sldMk cId="0" sldId="283"/>
            <ac:spMk id="12" creationId="{3B90CC1C-4BCE-6DE3-5B1C-BF71BE5DDE27}"/>
          </ac:spMkLst>
        </pc:spChg>
        <pc:spChg chg="add mod">
          <ac:chgData name="Yao Lai" userId="7c13844a2c387df6" providerId="LiveId" clId="{4B250B95-AB60-4679-AE48-6E6DEA28A5A6}" dt="2024-05-21T07:22:24.407" v="7425"/>
          <ac:spMkLst>
            <pc:docMk/>
            <pc:sldMk cId="0" sldId="283"/>
            <ac:spMk id="13" creationId="{70B735AD-24B9-03EF-5CA6-09697C3F66A0}"/>
          </ac:spMkLst>
        </pc:spChg>
        <pc:spChg chg="add mod">
          <ac:chgData name="Yao Lai" userId="7c13844a2c387df6" providerId="LiveId" clId="{4B250B95-AB60-4679-AE48-6E6DEA28A5A6}" dt="2024-05-21T07:50:41.511" v="7957"/>
          <ac:spMkLst>
            <pc:docMk/>
            <pc:sldMk cId="0" sldId="283"/>
            <ac:spMk id="15" creationId="{5F60C245-5EEB-3F82-9012-3EE0FAFCDCD9}"/>
          </ac:spMkLst>
        </pc:spChg>
        <pc:spChg chg="add mod">
          <ac:chgData name="Yao Lai" userId="7c13844a2c387df6" providerId="LiveId" clId="{4B250B95-AB60-4679-AE48-6E6DEA28A5A6}" dt="2024-05-21T18:16:52.255" v="11006" actId="1076"/>
          <ac:spMkLst>
            <pc:docMk/>
            <pc:sldMk cId="0" sldId="283"/>
            <ac:spMk id="16" creationId="{DDBD7091-8615-4371-30C3-D3486263C7FE}"/>
          </ac:spMkLst>
        </pc:spChg>
        <pc:spChg chg="del mod">
          <ac:chgData name="Yao Lai" userId="7c13844a2c387df6" providerId="LiveId" clId="{4B250B95-AB60-4679-AE48-6E6DEA28A5A6}" dt="2024-05-21T04:32:04.003" v="2579" actId="478"/>
          <ac:spMkLst>
            <pc:docMk/>
            <pc:sldMk cId="0" sldId="283"/>
            <ac:spMk id="1937" creationId="{00000000-0000-0000-0000-000000000000}"/>
          </ac:spMkLst>
        </pc:spChg>
        <pc:spChg chg="mod">
          <ac:chgData name="Yao Lai" userId="7c13844a2c387df6" providerId="LiveId" clId="{4B250B95-AB60-4679-AE48-6E6DEA28A5A6}" dt="2024-05-21T05:28:31.801" v="5152" actId="2711"/>
          <ac:spMkLst>
            <pc:docMk/>
            <pc:sldMk cId="0" sldId="283"/>
            <ac:spMk id="1939" creationId="{00000000-0000-0000-0000-000000000000}"/>
          </ac:spMkLst>
        </pc:spChg>
        <pc:spChg chg="mod">
          <ac:chgData name="Yao Lai" userId="7c13844a2c387df6" providerId="LiveId" clId="{4B250B95-AB60-4679-AE48-6E6DEA28A5A6}" dt="2024-05-21T05:29:01.381" v="5155" actId="2711"/>
          <ac:spMkLst>
            <pc:docMk/>
            <pc:sldMk cId="0" sldId="283"/>
            <ac:spMk id="1941" creationId="{00000000-0000-0000-0000-000000000000}"/>
          </ac:spMkLst>
        </pc:spChg>
        <pc:spChg chg="mod">
          <ac:chgData name="Yao Lai" userId="7c13844a2c387df6" providerId="LiveId" clId="{4B250B95-AB60-4679-AE48-6E6DEA28A5A6}" dt="2024-05-21T05:29:01.381" v="5155" actId="2711"/>
          <ac:spMkLst>
            <pc:docMk/>
            <pc:sldMk cId="0" sldId="283"/>
            <ac:spMk id="1942" creationId="{00000000-0000-0000-0000-000000000000}"/>
          </ac:spMkLst>
        </pc:spChg>
        <pc:spChg chg="mod">
          <ac:chgData name="Yao Lai" userId="7c13844a2c387df6" providerId="LiveId" clId="{4B250B95-AB60-4679-AE48-6E6DEA28A5A6}" dt="2024-05-21T05:29:01.381" v="5155" actId="2711"/>
          <ac:spMkLst>
            <pc:docMk/>
            <pc:sldMk cId="0" sldId="283"/>
            <ac:spMk id="1943" creationId="{00000000-0000-0000-0000-000000000000}"/>
          </ac:spMkLst>
        </pc:spChg>
        <pc:spChg chg="mod">
          <ac:chgData name="Yao Lai" userId="7c13844a2c387df6" providerId="LiveId" clId="{4B250B95-AB60-4679-AE48-6E6DEA28A5A6}" dt="2024-05-21T05:29:01.381" v="5155" actId="2711"/>
          <ac:spMkLst>
            <pc:docMk/>
            <pc:sldMk cId="0" sldId="283"/>
            <ac:spMk id="1944" creationId="{00000000-0000-0000-0000-000000000000}"/>
          </ac:spMkLst>
        </pc:spChg>
        <pc:spChg chg="mod">
          <ac:chgData name="Yao Lai" userId="7c13844a2c387df6" providerId="LiveId" clId="{4B250B95-AB60-4679-AE48-6E6DEA28A5A6}" dt="2024-05-21T05:28:31.801" v="5152" actId="2711"/>
          <ac:spMkLst>
            <pc:docMk/>
            <pc:sldMk cId="0" sldId="283"/>
            <ac:spMk id="1946" creationId="{00000000-0000-0000-0000-000000000000}"/>
          </ac:spMkLst>
        </pc:spChg>
        <pc:spChg chg="del mod">
          <ac:chgData name="Yao Lai" userId="7c13844a2c387df6" providerId="LiveId" clId="{4B250B95-AB60-4679-AE48-6E6DEA28A5A6}" dt="2024-05-21T02:51:43.388" v="1649" actId="478"/>
          <ac:spMkLst>
            <pc:docMk/>
            <pc:sldMk cId="0" sldId="283"/>
            <ac:spMk id="1949" creationId="{00000000-0000-0000-0000-000000000000}"/>
          </ac:spMkLst>
        </pc:spChg>
        <pc:spChg chg="mod">
          <ac:chgData name="Yao Lai" userId="7c13844a2c387df6" providerId="LiveId" clId="{4B250B95-AB60-4679-AE48-6E6DEA28A5A6}" dt="2024-05-21T04:35:13.373" v="2659" actId="403"/>
          <ac:spMkLst>
            <pc:docMk/>
            <pc:sldMk cId="0" sldId="283"/>
            <ac:spMk id="1953" creationId="{00000000-0000-0000-0000-000000000000}"/>
          </ac:spMkLst>
        </pc:spChg>
        <pc:spChg chg="mod">
          <ac:chgData name="Yao Lai" userId="7c13844a2c387df6" providerId="LiveId" clId="{4B250B95-AB60-4679-AE48-6E6DEA28A5A6}" dt="2024-05-21T07:28:23.605" v="7630" actId="14100"/>
          <ac:spMkLst>
            <pc:docMk/>
            <pc:sldMk cId="0" sldId="283"/>
            <ac:spMk id="1957" creationId="{00000000-0000-0000-0000-000000000000}"/>
          </ac:spMkLst>
        </pc:spChg>
        <pc:spChg chg="mod">
          <ac:chgData name="Yao Lai" userId="7c13844a2c387df6" providerId="LiveId" clId="{4B250B95-AB60-4679-AE48-6E6DEA28A5A6}" dt="2024-05-21T04:37:16.628" v="2675" actId="1076"/>
          <ac:spMkLst>
            <pc:docMk/>
            <pc:sldMk cId="0" sldId="283"/>
            <ac:spMk id="1958" creationId="{00000000-0000-0000-0000-000000000000}"/>
          </ac:spMkLst>
        </pc:spChg>
        <pc:spChg chg="mod">
          <ac:chgData name="Yao Lai" userId="7c13844a2c387df6" providerId="LiveId" clId="{4B250B95-AB60-4679-AE48-6E6DEA28A5A6}" dt="2024-05-21T04:38:29.374" v="2678" actId="1076"/>
          <ac:spMkLst>
            <pc:docMk/>
            <pc:sldMk cId="0" sldId="283"/>
            <ac:spMk id="1959" creationId="{00000000-0000-0000-0000-000000000000}"/>
          </ac:spMkLst>
        </pc:spChg>
        <pc:picChg chg="add mod">
          <ac:chgData name="Yao Lai" userId="7c13844a2c387df6" providerId="LiveId" clId="{4B250B95-AB60-4679-AE48-6E6DEA28A5A6}" dt="2024-05-21T02:51:30.058" v="1644"/>
          <ac:picMkLst>
            <pc:docMk/>
            <pc:sldMk cId="0" sldId="283"/>
            <ac:picMk id="3" creationId="{8EBF3D00-8015-ECBB-13C9-3A2FC65CAA34}"/>
          </ac:picMkLst>
        </pc:picChg>
        <pc:picChg chg="add mod">
          <ac:chgData name="Yao Lai" userId="7c13844a2c387df6" providerId="LiveId" clId="{4B250B95-AB60-4679-AE48-6E6DEA28A5A6}" dt="2024-05-21T02:52:02.095" v="1650"/>
          <ac:picMkLst>
            <pc:docMk/>
            <pc:sldMk cId="0" sldId="283"/>
            <ac:picMk id="4" creationId="{D12EB357-63AF-2883-38C6-D921A56ACC58}"/>
          </ac:picMkLst>
        </pc:picChg>
        <pc:picChg chg="mod">
          <ac:chgData name="Yao Lai" userId="7c13844a2c387df6" providerId="LiveId" clId="{4B250B95-AB60-4679-AE48-6E6DEA28A5A6}" dt="2024-05-21T05:28:31.801" v="5152" actId="2711"/>
          <ac:picMkLst>
            <pc:docMk/>
            <pc:sldMk cId="0" sldId="283"/>
            <ac:picMk id="1938" creationId="{00000000-0000-0000-0000-000000000000}"/>
          </ac:picMkLst>
        </pc:picChg>
        <pc:picChg chg="mod">
          <ac:chgData name="Yao Lai" userId="7c13844a2c387df6" providerId="LiveId" clId="{4B250B95-AB60-4679-AE48-6E6DEA28A5A6}" dt="2024-05-21T05:29:01.381" v="5155" actId="2711"/>
          <ac:picMkLst>
            <pc:docMk/>
            <pc:sldMk cId="0" sldId="283"/>
            <ac:picMk id="1940" creationId="{00000000-0000-0000-0000-000000000000}"/>
          </ac:picMkLst>
        </pc:picChg>
        <pc:picChg chg="mod">
          <ac:chgData name="Yao Lai" userId="7c13844a2c387df6" providerId="LiveId" clId="{4B250B95-AB60-4679-AE48-6E6DEA28A5A6}" dt="2024-05-21T05:28:31.801" v="5152" actId="2711"/>
          <ac:picMkLst>
            <pc:docMk/>
            <pc:sldMk cId="0" sldId="283"/>
            <ac:picMk id="1945" creationId="{00000000-0000-0000-0000-000000000000}"/>
          </ac:picMkLst>
        </pc:picChg>
        <pc:picChg chg="del mod">
          <ac:chgData name="Yao Lai" userId="7c13844a2c387df6" providerId="LiveId" clId="{4B250B95-AB60-4679-AE48-6E6DEA28A5A6}" dt="2024-05-21T02:51:43.388" v="1649" actId="478"/>
          <ac:picMkLst>
            <pc:docMk/>
            <pc:sldMk cId="0" sldId="283"/>
            <ac:picMk id="1948" creationId="{00000000-0000-0000-0000-000000000000}"/>
          </ac:picMkLst>
        </pc:picChg>
        <pc:picChg chg="del mod">
          <ac:chgData name="Yao Lai" userId="7c13844a2c387df6" providerId="LiveId" clId="{4B250B95-AB60-4679-AE48-6E6DEA28A5A6}" dt="2024-05-21T02:51:43.388" v="1649" actId="478"/>
          <ac:picMkLst>
            <pc:docMk/>
            <pc:sldMk cId="0" sldId="283"/>
            <ac:picMk id="1951" creationId="{00000000-0000-0000-0000-000000000000}"/>
          </ac:picMkLst>
        </pc:picChg>
        <pc:picChg chg="mod">
          <ac:chgData name="Yao Lai" userId="7c13844a2c387df6" providerId="LiveId" clId="{4B250B95-AB60-4679-AE48-6E6DEA28A5A6}" dt="2024-05-21T05:29:01.381" v="5155" actId="2711"/>
          <ac:picMkLst>
            <pc:docMk/>
            <pc:sldMk cId="0" sldId="283"/>
            <ac:picMk id="1952" creationId="{00000000-0000-0000-0000-000000000000}"/>
          </ac:picMkLst>
        </pc:picChg>
        <pc:picChg chg="mod">
          <ac:chgData name="Yao Lai" userId="7c13844a2c387df6" providerId="LiveId" clId="{4B250B95-AB60-4679-AE48-6E6DEA28A5A6}" dt="2024-05-21T04:34:33.978" v="2634" actId="1076"/>
          <ac:picMkLst>
            <pc:docMk/>
            <pc:sldMk cId="0" sldId="283"/>
            <ac:picMk id="1954" creationId="{00000000-0000-0000-0000-000000000000}"/>
          </ac:picMkLst>
        </pc:picChg>
        <pc:picChg chg="mod">
          <ac:chgData name="Yao Lai" userId="7c13844a2c387df6" providerId="LiveId" clId="{4B250B95-AB60-4679-AE48-6E6DEA28A5A6}" dt="2024-05-21T07:28:15.837" v="7625" actId="1076"/>
          <ac:picMkLst>
            <pc:docMk/>
            <pc:sldMk cId="0" sldId="283"/>
            <ac:picMk id="1955" creationId="{00000000-0000-0000-0000-000000000000}"/>
          </ac:picMkLst>
        </pc:picChg>
        <pc:picChg chg="mod">
          <ac:chgData name="Yao Lai" userId="7c13844a2c387df6" providerId="LiveId" clId="{4B250B95-AB60-4679-AE48-6E6DEA28A5A6}" dt="2024-05-21T04:38:24.234" v="2677" actId="1076"/>
          <ac:picMkLst>
            <pc:docMk/>
            <pc:sldMk cId="0" sldId="283"/>
            <ac:picMk id="1956" creationId="{00000000-0000-0000-0000-000000000000}"/>
          </ac:picMkLst>
        </pc:picChg>
        <pc:cxnChg chg="add mod">
          <ac:chgData name="Yao Lai" userId="7c13844a2c387df6" providerId="LiveId" clId="{4B250B95-AB60-4679-AE48-6E6DEA28A5A6}" dt="2024-05-21T07:50:41.511" v="7957"/>
          <ac:cxnSpMkLst>
            <pc:docMk/>
            <pc:sldMk cId="0" sldId="283"/>
            <ac:cxnSpMk id="14" creationId="{6E0014D6-B5CD-D7B7-2A56-2AF19CB739F2}"/>
          </ac:cxnSpMkLst>
        </pc:cxnChg>
      </pc:sldChg>
      <pc:sldChg chg="addSp delSp modSp add mod modTransition modAnim modNotesTx">
        <pc:chgData name="Yao Lai" userId="7c13844a2c387df6" providerId="LiveId" clId="{4B250B95-AB60-4679-AE48-6E6DEA28A5A6}" dt="2024-05-21T18:24:19.743" v="11736" actId="20577"/>
        <pc:sldMkLst>
          <pc:docMk/>
          <pc:sldMk cId="0" sldId="289"/>
        </pc:sldMkLst>
        <pc:spChg chg="add del mod">
          <ac:chgData name="Yao Lai" userId="7c13844a2c387df6" providerId="LiveId" clId="{4B250B95-AB60-4679-AE48-6E6DEA28A5A6}" dt="2024-05-21T04:13:49.624" v="2399" actId="478"/>
          <ac:spMkLst>
            <pc:docMk/>
            <pc:sldMk cId="0" sldId="289"/>
            <ac:spMk id="3" creationId="{54EF24CA-5207-4B72-DD53-B9351251E210}"/>
          </ac:spMkLst>
        </pc:spChg>
        <pc:spChg chg="add mod">
          <ac:chgData name="Yao Lai" userId="7c13844a2c387df6" providerId="LiveId" clId="{4B250B95-AB60-4679-AE48-6E6DEA28A5A6}" dt="2024-05-21T04:15:11.944" v="2451" actId="1035"/>
          <ac:spMkLst>
            <pc:docMk/>
            <pc:sldMk cId="0" sldId="289"/>
            <ac:spMk id="4" creationId="{7E317958-731C-3F8A-DAAF-A571E30543CD}"/>
          </ac:spMkLst>
        </pc:spChg>
        <pc:spChg chg="add mod">
          <ac:chgData name="Yao Lai" userId="7c13844a2c387df6" providerId="LiveId" clId="{4B250B95-AB60-4679-AE48-6E6DEA28A5A6}" dt="2024-05-21T18:17:27.776" v="11008" actId="2711"/>
          <ac:spMkLst>
            <pc:docMk/>
            <pc:sldMk cId="0" sldId="289"/>
            <ac:spMk id="6" creationId="{C538EF16-B74A-9533-645A-DAF46A95B95F}"/>
          </ac:spMkLst>
        </pc:spChg>
        <pc:spChg chg="add mod">
          <ac:chgData name="Yao Lai" userId="7c13844a2c387df6" providerId="LiveId" clId="{4B250B95-AB60-4679-AE48-6E6DEA28A5A6}" dt="2024-05-21T05:28:38.541" v="5153" actId="2711"/>
          <ac:spMkLst>
            <pc:docMk/>
            <pc:sldMk cId="0" sldId="289"/>
            <ac:spMk id="7" creationId="{5CB31A68-D155-A854-0B11-A1E85FCC7475}"/>
          </ac:spMkLst>
        </pc:spChg>
        <pc:spChg chg="add mod">
          <ac:chgData name="Yao Lai" userId="7c13844a2c387df6" providerId="LiveId" clId="{4B250B95-AB60-4679-AE48-6E6DEA28A5A6}" dt="2024-05-21T18:17:27.776" v="11008" actId="2711"/>
          <ac:spMkLst>
            <pc:docMk/>
            <pc:sldMk cId="0" sldId="289"/>
            <ac:spMk id="8" creationId="{D86BC917-9E98-5F1E-FD60-B79CC490DD9B}"/>
          </ac:spMkLst>
        </pc:spChg>
        <pc:spChg chg="add mod">
          <ac:chgData name="Yao Lai" userId="7c13844a2c387df6" providerId="LiveId" clId="{4B250B95-AB60-4679-AE48-6E6DEA28A5A6}" dt="2024-05-21T18:17:27.776" v="11008" actId="2711"/>
          <ac:spMkLst>
            <pc:docMk/>
            <pc:sldMk cId="0" sldId="289"/>
            <ac:spMk id="9" creationId="{2304612B-7381-5C45-DD66-AF8F85E4A755}"/>
          </ac:spMkLst>
        </pc:spChg>
        <pc:spChg chg="add mod">
          <ac:chgData name="Yao Lai" userId="7c13844a2c387df6" providerId="LiveId" clId="{4B250B95-AB60-4679-AE48-6E6DEA28A5A6}" dt="2024-05-21T04:40:15.286" v="2681" actId="2085"/>
          <ac:spMkLst>
            <pc:docMk/>
            <pc:sldMk cId="0" sldId="289"/>
            <ac:spMk id="11" creationId="{C210363B-E495-5E59-C60C-5613F3B48CFC}"/>
          </ac:spMkLst>
        </pc:spChg>
        <pc:spChg chg="add mod">
          <ac:chgData name="Yao Lai" userId="7c13844a2c387df6" providerId="LiveId" clId="{4B250B95-AB60-4679-AE48-6E6DEA28A5A6}" dt="2024-05-21T04:40:27.522" v="2685" actId="14100"/>
          <ac:spMkLst>
            <pc:docMk/>
            <pc:sldMk cId="0" sldId="289"/>
            <ac:spMk id="12" creationId="{77084CB0-88F6-12AA-63EB-DB4D9ACE88ED}"/>
          </ac:spMkLst>
        </pc:spChg>
        <pc:spChg chg="add mod">
          <ac:chgData name="Yao Lai" userId="7c13844a2c387df6" providerId="LiveId" clId="{4B250B95-AB60-4679-AE48-6E6DEA28A5A6}" dt="2024-05-21T04:40:36.114" v="2689" actId="14100"/>
          <ac:spMkLst>
            <pc:docMk/>
            <pc:sldMk cId="0" sldId="289"/>
            <ac:spMk id="13" creationId="{8EA5B154-B7B8-A61E-B96E-746EDD061B8E}"/>
          </ac:spMkLst>
        </pc:spChg>
        <pc:spChg chg="add mod">
          <ac:chgData name="Yao Lai" userId="7c13844a2c387df6" providerId="LiveId" clId="{4B250B95-AB60-4679-AE48-6E6DEA28A5A6}" dt="2024-05-21T04:43:33.040" v="2712" actId="1036"/>
          <ac:spMkLst>
            <pc:docMk/>
            <pc:sldMk cId="0" sldId="289"/>
            <ac:spMk id="14" creationId="{39FEB7F4-0712-45EC-C9E0-BC78EB28C5FD}"/>
          </ac:spMkLst>
        </pc:spChg>
        <pc:spChg chg="add del mod">
          <ac:chgData name="Yao Lai" userId="7c13844a2c387df6" providerId="LiveId" clId="{4B250B95-AB60-4679-AE48-6E6DEA28A5A6}" dt="2024-05-21T18:22:19.432" v="11421" actId="478"/>
          <ac:spMkLst>
            <pc:docMk/>
            <pc:sldMk cId="0" sldId="289"/>
            <ac:spMk id="16" creationId="{2C63CFD6-3A4F-603B-666C-5B1EF3CDA471}"/>
          </ac:spMkLst>
        </pc:spChg>
        <pc:spChg chg="del">
          <ac:chgData name="Yao Lai" userId="7c13844a2c387df6" providerId="LiveId" clId="{4B250B95-AB60-4679-AE48-6E6DEA28A5A6}" dt="2024-05-21T04:13:46.849" v="2398" actId="478"/>
          <ac:spMkLst>
            <pc:docMk/>
            <pc:sldMk cId="0" sldId="289"/>
            <ac:spMk id="2228" creationId="{00000000-0000-0000-0000-000000000000}"/>
          </ac:spMkLst>
        </pc:spChg>
        <pc:picChg chg="add mod">
          <ac:chgData name="Yao Lai" userId="7c13844a2c387df6" providerId="LiveId" clId="{4B250B95-AB60-4679-AE48-6E6DEA28A5A6}" dt="2024-05-21T18:17:27.776" v="11008" actId="2711"/>
          <ac:picMkLst>
            <pc:docMk/>
            <pc:sldMk cId="0" sldId="289"/>
            <ac:picMk id="5" creationId="{6C96487B-32B6-C1D8-05C8-79A7084EB23D}"/>
          </ac:picMkLst>
        </pc:picChg>
        <pc:picChg chg="add mod">
          <ac:chgData name="Yao Lai" userId="7c13844a2c387df6" providerId="LiveId" clId="{4B250B95-AB60-4679-AE48-6E6DEA28A5A6}" dt="2024-05-21T18:17:27.776" v="11008" actId="2711"/>
          <ac:picMkLst>
            <pc:docMk/>
            <pc:sldMk cId="0" sldId="289"/>
            <ac:picMk id="10" creationId="{859DBA14-50F8-E28E-4A34-1B6D6ACD835E}"/>
          </ac:picMkLst>
        </pc:picChg>
        <pc:picChg chg="add mod">
          <ac:chgData name="Yao Lai" userId="7c13844a2c387df6" providerId="LiveId" clId="{4B250B95-AB60-4679-AE48-6E6DEA28A5A6}" dt="2024-05-21T18:22:15.714" v="11420" actId="1076"/>
          <ac:picMkLst>
            <pc:docMk/>
            <pc:sldMk cId="0" sldId="289"/>
            <ac:picMk id="15" creationId="{9FBE8194-7EE2-14AA-D135-3955A4889495}"/>
          </ac:picMkLst>
        </pc:picChg>
      </pc:sldChg>
      <pc:sldChg chg="addSp delSp modSp add mod modTransition modAnim modNotesTx">
        <pc:chgData name="Yao Lai" userId="7c13844a2c387df6" providerId="LiveId" clId="{4B250B95-AB60-4679-AE48-6E6DEA28A5A6}" dt="2024-05-21T18:26:00.260" v="11737"/>
        <pc:sldMkLst>
          <pc:docMk/>
          <pc:sldMk cId="0" sldId="290"/>
        </pc:sldMkLst>
        <pc:spChg chg="add del mod">
          <ac:chgData name="Yao Lai" userId="7c13844a2c387df6" providerId="LiveId" clId="{4B250B95-AB60-4679-AE48-6E6DEA28A5A6}" dt="2024-05-21T04:13:56.244" v="2402" actId="478"/>
          <ac:spMkLst>
            <pc:docMk/>
            <pc:sldMk cId="0" sldId="290"/>
            <ac:spMk id="3" creationId="{51A129C7-BD4D-7BEC-F57B-944369999AA4}"/>
          </ac:spMkLst>
        </pc:spChg>
        <pc:spChg chg="add del mod">
          <ac:chgData name="Yao Lai" userId="7c13844a2c387df6" providerId="LiveId" clId="{4B250B95-AB60-4679-AE48-6E6DEA28A5A6}" dt="2024-05-21T04:15:16.514" v="2452" actId="478"/>
          <ac:spMkLst>
            <pc:docMk/>
            <pc:sldMk cId="0" sldId="290"/>
            <ac:spMk id="4" creationId="{A6B4C06B-B419-B8EF-DE5D-B292EC1FE765}"/>
          </ac:spMkLst>
        </pc:spChg>
        <pc:spChg chg="add mod">
          <ac:chgData name="Yao Lai" userId="7c13844a2c387df6" providerId="LiveId" clId="{4B250B95-AB60-4679-AE48-6E6DEA28A5A6}" dt="2024-05-21T04:15:17.044" v="2453"/>
          <ac:spMkLst>
            <pc:docMk/>
            <pc:sldMk cId="0" sldId="290"/>
            <ac:spMk id="5" creationId="{6930F9CE-19DA-FA78-C3BC-E112EE8770CC}"/>
          </ac:spMkLst>
        </pc:spChg>
        <pc:spChg chg="add mod">
          <ac:chgData name="Yao Lai" userId="7c13844a2c387df6" providerId="LiveId" clId="{4B250B95-AB60-4679-AE48-6E6DEA28A5A6}" dt="2024-05-21T04:42:49.536" v="2696" actId="14100"/>
          <ac:spMkLst>
            <pc:docMk/>
            <pc:sldMk cId="0" sldId="290"/>
            <ac:spMk id="6" creationId="{50E137F0-5D86-C8AA-59DB-E46BC9FD5A41}"/>
          </ac:spMkLst>
        </pc:spChg>
        <pc:spChg chg="add mod">
          <ac:chgData name="Yao Lai" userId="7c13844a2c387df6" providerId="LiveId" clId="{4B250B95-AB60-4679-AE48-6E6DEA28A5A6}" dt="2024-05-21T04:43:00.532" v="2700" actId="14100"/>
          <ac:spMkLst>
            <pc:docMk/>
            <pc:sldMk cId="0" sldId="290"/>
            <ac:spMk id="7" creationId="{311D18A5-706F-DD6F-FBB2-5ACABDB5F866}"/>
          </ac:spMkLst>
        </pc:spChg>
        <pc:spChg chg="add del mod">
          <ac:chgData name="Yao Lai" userId="7c13844a2c387df6" providerId="LiveId" clId="{4B250B95-AB60-4679-AE48-6E6DEA28A5A6}" dt="2024-05-21T04:43:36.528" v="2713" actId="478"/>
          <ac:spMkLst>
            <pc:docMk/>
            <pc:sldMk cId="0" sldId="290"/>
            <ac:spMk id="8" creationId="{2EB05B42-2511-BAC2-3870-631B5AE0CE52}"/>
          </ac:spMkLst>
        </pc:spChg>
        <pc:spChg chg="add mod">
          <ac:chgData name="Yao Lai" userId="7c13844a2c387df6" providerId="LiveId" clId="{4B250B95-AB60-4679-AE48-6E6DEA28A5A6}" dt="2024-05-21T04:43:36.766" v="2714"/>
          <ac:spMkLst>
            <pc:docMk/>
            <pc:sldMk cId="0" sldId="290"/>
            <ac:spMk id="9" creationId="{C2CCB3AA-3B9C-BEB7-8AC1-DDA40A467D44}"/>
          </ac:spMkLst>
        </pc:spChg>
        <pc:spChg chg="del">
          <ac:chgData name="Yao Lai" userId="7c13844a2c387df6" providerId="LiveId" clId="{4B250B95-AB60-4679-AE48-6E6DEA28A5A6}" dt="2024-05-21T04:13:54.894" v="2401" actId="478"/>
          <ac:spMkLst>
            <pc:docMk/>
            <pc:sldMk cId="0" sldId="290"/>
            <ac:spMk id="2269" creationId="{00000000-0000-0000-0000-000000000000}"/>
          </ac:spMkLst>
        </pc:spChg>
      </pc:sldChg>
      <pc:sldChg chg="addSp delSp modSp add mod modTransition">
        <pc:chgData name="Yao Lai" userId="7c13844a2c387df6" providerId="LiveId" clId="{4B250B95-AB60-4679-AE48-6E6DEA28A5A6}" dt="2024-05-21T18:27:54.586" v="11777" actId="1035"/>
        <pc:sldMkLst>
          <pc:docMk/>
          <pc:sldMk cId="0" sldId="291"/>
        </pc:sldMkLst>
        <pc:spChg chg="add del mod">
          <ac:chgData name="Yao Lai" userId="7c13844a2c387df6" providerId="LiveId" clId="{4B250B95-AB60-4679-AE48-6E6DEA28A5A6}" dt="2024-05-21T02:13:11.731" v="1307" actId="478"/>
          <ac:spMkLst>
            <pc:docMk/>
            <pc:sldMk cId="0" sldId="291"/>
            <ac:spMk id="3" creationId="{04E4690D-A99D-8537-B2B9-37DF3622FB59}"/>
          </ac:spMkLst>
        </pc:spChg>
        <pc:spChg chg="add mod">
          <ac:chgData name="Yao Lai" userId="7c13844a2c387df6" providerId="LiveId" clId="{4B250B95-AB60-4679-AE48-6E6DEA28A5A6}" dt="2024-05-21T18:27:54.586" v="11777" actId="1035"/>
          <ac:spMkLst>
            <pc:docMk/>
            <pc:sldMk cId="0" sldId="291"/>
            <ac:spMk id="4" creationId="{75175D32-0E7E-4C27-74B6-7754D8DF0B38}"/>
          </ac:spMkLst>
        </pc:spChg>
        <pc:spChg chg="del">
          <ac:chgData name="Yao Lai" userId="7c13844a2c387df6" providerId="LiveId" clId="{4B250B95-AB60-4679-AE48-6E6DEA28A5A6}" dt="2024-05-21T02:13:09.327" v="1306" actId="478"/>
          <ac:spMkLst>
            <pc:docMk/>
            <pc:sldMk cId="0" sldId="291"/>
            <ac:spMk id="2322" creationId="{00000000-0000-0000-0000-000000000000}"/>
          </ac:spMkLst>
        </pc:spChg>
        <pc:spChg chg="mod">
          <ac:chgData name="Yao Lai" userId="7c13844a2c387df6" providerId="LiveId" clId="{4B250B95-AB60-4679-AE48-6E6DEA28A5A6}" dt="2024-05-21T18:27:49.720" v="11759" actId="1035"/>
          <ac:spMkLst>
            <pc:docMk/>
            <pc:sldMk cId="0" sldId="291"/>
            <ac:spMk id="2356" creationId="{00000000-0000-0000-0000-000000000000}"/>
          </ac:spMkLst>
        </pc:spChg>
        <pc:picChg chg="mod">
          <ac:chgData name="Yao Lai" userId="7c13844a2c387df6" providerId="LiveId" clId="{4B250B95-AB60-4679-AE48-6E6DEA28A5A6}" dt="2024-05-21T18:27:26.112" v="11738" actId="1076"/>
          <ac:picMkLst>
            <pc:docMk/>
            <pc:sldMk cId="0" sldId="291"/>
            <ac:picMk id="2353" creationId="{00000000-0000-0000-0000-000000000000}"/>
          </ac:picMkLst>
        </pc:picChg>
      </pc:sldChg>
      <pc:sldChg chg="del">
        <pc:chgData name="Yao Lai" userId="7c13844a2c387df6" providerId="LiveId" clId="{4B250B95-AB60-4679-AE48-6E6DEA28A5A6}" dt="2024-05-21T00:50:48.294" v="773" actId="2696"/>
        <pc:sldMkLst>
          <pc:docMk/>
          <pc:sldMk cId="1953673094" sldId="537"/>
        </pc:sldMkLst>
      </pc:sldChg>
      <pc:sldChg chg="addSp delSp modSp add mod modAnim modNotesTx">
        <pc:chgData name="Yao Lai" userId="7c13844a2c387df6" providerId="LiveId" clId="{4B250B95-AB60-4679-AE48-6E6DEA28A5A6}" dt="2024-05-21T08:41:56.501" v="8959"/>
        <pc:sldMkLst>
          <pc:docMk/>
          <pc:sldMk cId="2098987550" sldId="558"/>
        </pc:sldMkLst>
        <pc:spChg chg="add del mod">
          <ac:chgData name="Yao Lai" userId="7c13844a2c387df6" providerId="LiveId" clId="{4B250B95-AB60-4679-AE48-6E6DEA28A5A6}" dt="2024-05-21T02:11:11.290" v="1299" actId="478"/>
          <ac:spMkLst>
            <pc:docMk/>
            <pc:sldMk cId="2098987550" sldId="558"/>
            <ac:spMk id="37" creationId="{58569E77-8D51-6C09-713E-70A7F9CF8EFC}"/>
          </ac:spMkLst>
        </pc:spChg>
        <pc:spChg chg="add mod">
          <ac:chgData name="Yao Lai" userId="7c13844a2c387df6" providerId="LiveId" clId="{4B250B95-AB60-4679-AE48-6E6DEA28A5A6}" dt="2024-05-21T08:40:34.193" v="8950" actId="1035"/>
          <ac:spMkLst>
            <pc:docMk/>
            <pc:sldMk cId="2098987550" sldId="558"/>
            <ac:spMk id="38" creationId="{B1A48312-0293-8A8A-5CFE-B8EC5EC6764C}"/>
          </ac:spMkLst>
        </pc:spChg>
        <pc:spChg chg="add mod">
          <ac:chgData name="Yao Lai" userId="7c13844a2c387df6" providerId="LiveId" clId="{4B250B95-AB60-4679-AE48-6E6DEA28A5A6}" dt="2024-05-21T08:41:49.730" v="8957" actId="207"/>
          <ac:spMkLst>
            <pc:docMk/>
            <pc:sldMk cId="2098987550" sldId="558"/>
            <ac:spMk id="39" creationId="{1C768537-EFBB-61A0-E076-3589100E81C8}"/>
          </ac:spMkLst>
        </pc:spChg>
        <pc:spChg chg="mod">
          <ac:chgData name="Yao Lai" userId="7c13844a2c387df6" providerId="LiveId" clId="{4B250B95-AB60-4679-AE48-6E6DEA28A5A6}" dt="2024-05-21T03:03:44.012" v="1671" actId="20577"/>
          <ac:spMkLst>
            <pc:docMk/>
            <pc:sldMk cId="2098987550" sldId="558"/>
            <ac:spMk id="74" creationId="{D4B25252-49F4-49A7-A86A-75B48F301D49}"/>
          </ac:spMkLst>
        </pc:spChg>
        <pc:picChg chg="add mod">
          <ac:chgData name="Yao Lai" userId="7c13844a2c387df6" providerId="LiveId" clId="{4B250B95-AB60-4679-AE48-6E6DEA28A5A6}" dt="2024-05-21T02:03:53.278" v="1152" actId="1076"/>
          <ac:picMkLst>
            <pc:docMk/>
            <pc:sldMk cId="2098987550" sldId="558"/>
            <ac:picMk id="25" creationId="{5EB61979-CBB1-291A-8FD7-509016AE0E61}"/>
          </ac:picMkLst>
        </pc:picChg>
        <pc:picChg chg="add mod modCrop">
          <ac:chgData name="Yao Lai" userId="7c13844a2c387df6" providerId="LiveId" clId="{4B250B95-AB60-4679-AE48-6E6DEA28A5A6}" dt="2024-05-21T08:40:01.375" v="8934" actId="1035"/>
          <ac:picMkLst>
            <pc:docMk/>
            <pc:sldMk cId="2098987550" sldId="558"/>
            <ac:picMk id="29" creationId="{497F8E48-40EA-D7E5-F8F6-E7B2186B3D28}"/>
          </ac:picMkLst>
        </pc:picChg>
        <pc:picChg chg="add mod modCrop">
          <ac:chgData name="Yao Lai" userId="7c13844a2c387df6" providerId="LiveId" clId="{4B250B95-AB60-4679-AE48-6E6DEA28A5A6}" dt="2024-05-21T02:03:30.850" v="1150" actId="1076"/>
          <ac:picMkLst>
            <pc:docMk/>
            <pc:sldMk cId="2098987550" sldId="558"/>
            <ac:picMk id="36" creationId="{FA89B902-2865-FE0B-0791-7590B9A79A44}"/>
          </ac:picMkLst>
        </pc:picChg>
      </pc:sldChg>
      <pc:sldChg chg="add del">
        <pc:chgData name="Yao Lai" userId="7c13844a2c387df6" providerId="LiveId" clId="{4B250B95-AB60-4679-AE48-6E6DEA28A5A6}" dt="2024-05-21T02:58:46.457" v="1654" actId="47"/>
        <pc:sldMkLst>
          <pc:docMk/>
          <pc:sldMk cId="1592097531" sldId="560"/>
        </pc:sldMkLst>
      </pc:sldChg>
      <pc:sldChg chg="modSp mod modAnim modNotesTx">
        <pc:chgData name="Yao Lai" userId="7c13844a2c387df6" providerId="LiveId" clId="{4B250B95-AB60-4679-AE48-6E6DEA28A5A6}" dt="2024-05-21T18:02:38.365" v="10509" actId="5793"/>
        <pc:sldMkLst>
          <pc:docMk/>
          <pc:sldMk cId="0" sldId="603"/>
        </pc:sldMkLst>
        <pc:spChg chg="mod">
          <ac:chgData name="Yao Lai" userId="7c13844a2c387df6" providerId="LiveId" clId="{4B250B95-AB60-4679-AE48-6E6DEA28A5A6}" dt="2024-05-21T05:00:11.642" v="3981" actId="1076"/>
          <ac:spMkLst>
            <pc:docMk/>
            <pc:sldMk cId="0" sldId="603"/>
            <ac:spMk id="3" creationId="{205053F9-4AC2-A0AB-A5FE-EADBDAF6B996}"/>
          </ac:spMkLst>
        </pc:spChg>
        <pc:spChg chg="mod">
          <ac:chgData name="Yao Lai" userId="7c13844a2c387df6" providerId="LiveId" clId="{4B250B95-AB60-4679-AE48-6E6DEA28A5A6}" dt="2024-05-21T05:00:00.091" v="3979" actId="14100"/>
          <ac:spMkLst>
            <pc:docMk/>
            <pc:sldMk cId="0" sldId="603"/>
            <ac:spMk id="4" creationId="{E8F26233-CA0E-5D1F-9282-E14C0E80FE24}"/>
          </ac:spMkLst>
        </pc:spChg>
      </pc:sldChg>
      <pc:sldChg chg="modSp mod">
        <pc:chgData name="Yao Lai" userId="7c13844a2c387df6" providerId="LiveId" clId="{4B250B95-AB60-4679-AE48-6E6DEA28A5A6}" dt="2024-06-02T13:42:34.762" v="12353" actId="1076"/>
        <pc:sldMkLst>
          <pc:docMk/>
          <pc:sldMk cId="2384959295" sldId="626"/>
        </pc:sldMkLst>
        <pc:picChg chg="mod">
          <ac:chgData name="Yao Lai" userId="7c13844a2c387df6" providerId="LiveId" clId="{4B250B95-AB60-4679-AE48-6E6DEA28A5A6}" dt="2024-06-02T13:42:34.762" v="12353" actId="1076"/>
          <ac:picMkLst>
            <pc:docMk/>
            <pc:sldMk cId="2384959295" sldId="626"/>
            <ac:picMk id="14" creationId="{06D8632B-6895-F1F1-9A08-3DC3FC874B72}"/>
          </ac:picMkLst>
        </pc:picChg>
      </pc:sldChg>
      <pc:sldChg chg="addSp modSp add mod modNotesTx">
        <pc:chgData name="Yao Lai" userId="7c13844a2c387df6" providerId="LiveId" clId="{4B250B95-AB60-4679-AE48-6E6DEA28A5A6}" dt="2024-05-21T08:16:57.200" v="8747" actId="20577"/>
        <pc:sldMkLst>
          <pc:docMk/>
          <pc:sldMk cId="2961334992" sldId="659"/>
        </pc:sldMkLst>
        <pc:spChg chg="add mod">
          <ac:chgData name="Yao Lai" userId="7c13844a2c387df6" providerId="LiveId" clId="{4B250B95-AB60-4679-AE48-6E6DEA28A5A6}" dt="2024-05-21T02:59:29.682" v="1657" actId="1076"/>
          <ac:spMkLst>
            <pc:docMk/>
            <pc:sldMk cId="2961334992" sldId="659"/>
            <ac:spMk id="7" creationId="{8F7DC6A0-7DE1-3861-79A5-32BF241E5526}"/>
          </ac:spMkLst>
        </pc:spChg>
      </pc:sldChg>
      <pc:sldChg chg="del">
        <pc:chgData name="Yao Lai" userId="7c13844a2c387df6" providerId="LiveId" clId="{4B250B95-AB60-4679-AE48-6E6DEA28A5A6}" dt="2024-05-21T00:49:29.564" v="766" actId="47"/>
        <pc:sldMkLst>
          <pc:docMk/>
          <pc:sldMk cId="3245838684" sldId="668"/>
        </pc:sldMkLst>
      </pc:sldChg>
      <pc:sldChg chg="del">
        <pc:chgData name="Yao Lai" userId="7c13844a2c387df6" providerId="LiveId" clId="{4B250B95-AB60-4679-AE48-6E6DEA28A5A6}" dt="2024-05-21T01:35:57.577" v="788" actId="47"/>
        <pc:sldMkLst>
          <pc:docMk/>
          <pc:sldMk cId="217909400" sldId="672"/>
        </pc:sldMkLst>
      </pc:sldChg>
      <pc:sldChg chg="del">
        <pc:chgData name="Yao Lai" userId="7c13844a2c387df6" providerId="LiveId" clId="{4B250B95-AB60-4679-AE48-6E6DEA28A5A6}" dt="2024-05-21T00:50:43.137" v="772" actId="2696"/>
        <pc:sldMkLst>
          <pc:docMk/>
          <pc:sldMk cId="3943339896" sldId="675"/>
        </pc:sldMkLst>
      </pc:sldChg>
      <pc:sldChg chg="addSp delSp modSp mod modNotesTx">
        <pc:chgData name="Yao Lai" userId="7c13844a2c387df6" providerId="LiveId" clId="{4B250B95-AB60-4679-AE48-6E6DEA28A5A6}" dt="2024-05-21T18:52:06.068" v="12352" actId="20577"/>
        <pc:sldMkLst>
          <pc:docMk/>
          <pc:sldMk cId="0" sldId="684"/>
        </pc:sldMkLst>
        <pc:spChg chg="mod">
          <ac:chgData name="Yao Lai" userId="7c13844a2c387df6" providerId="LiveId" clId="{4B250B95-AB60-4679-AE48-6E6DEA28A5A6}" dt="2024-05-21T02:35:51.321" v="1628" actId="404"/>
          <ac:spMkLst>
            <pc:docMk/>
            <pc:sldMk cId="0" sldId="684"/>
            <ac:spMk id="7" creationId="{00000000-0000-0000-0000-000000000000}"/>
          </ac:spMkLst>
        </pc:spChg>
        <pc:spChg chg="mod">
          <ac:chgData name="Yao Lai" userId="7c13844a2c387df6" providerId="LiveId" clId="{4B250B95-AB60-4679-AE48-6E6DEA28A5A6}" dt="2024-05-21T02:35:51.321" v="1628" actId="404"/>
          <ac:spMkLst>
            <pc:docMk/>
            <pc:sldMk cId="0" sldId="684"/>
            <ac:spMk id="10" creationId="{00000000-0000-0000-0000-000000000000}"/>
          </ac:spMkLst>
        </pc:spChg>
        <pc:spChg chg="mod">
          <ac:chgData name="Yao Lai" userId="7c13844a2c387df6" providerId="LiveId" clId="{4B250B95-AB60-4679-AE48-6E6DEA28A5A6}" dt="2024-05-21T02:36:03.869" v="1632" actId="1038"/>
          <ac:spMkLst>
            <pc:docMk/>
            <pc:sldMk cId="0" sldId="684"/>
            <ac:spMk id="14" creationId="{00000000-0000-0000-0000-000000000000}"/>
          </ac:spMkLst>
        </pc:spChg>
        <pc:spChg chg="mod">
          <ac:chgData name="Yao Lai" userId="7c13844a2c387df6" providerId="LiveId" clId="{4B250B95-AB60-4679-AE48-6E6DEA28A5A6}" dt="2024-05-21T02:35:51.321" v="1628" actId="404"/>
          <ac:spMkLst>
            <pc:docMk/>
            <pc:sldMk cId="0" sldId="684"/>
            <ac:spMk id="15" creationId="{00000000-0000-0000-0000-000000000000}"/>
          </ac:spMkLst>
        </pc:spChg>
        <pc:spChg chg="mod">
          <ac:chgData name="Yao Lai" userId="7c13844a2c387df6" providerId="LiveId" clId="{4B250B95-AB60-4679-AE48-6E6DEA28A5A6}" dt="2024-05-21T02:35:51.321" v="1628" actId="404"/>
          <ac:spMkLst>
            <pc:docMk/>
            <pc:sldMk cId="0" sldId="684"/>
            <ac:spMk id="16" creationId="{00000000-0000-0000-0000-000000000000}"/>
          </ac:spMkLst>
        </pc:spChg>
        <pc:spChg chg="mod">
          <ac:chgData name="Yao Lai" userId="7c13844a2c387df6" providerId="LiveId" clId="{4B250B95-AB60-4679-AE48-6E6DEA28A5A6}" dt="2024-05-21T02:35:51.321" v="1628" actId="404"/>
          <ac:spMkLst>
            <pc:docMk/>
            <pc:sldMk cId="0" sldId="684"/>
            <ac:spMk id="18" creationId="{7EAAA051-10C7-C9BB-1A79-3EEAC306C1D4}"/>
          </ac:spMkLst>
        </pc:spChg>
        <pc:spChg chg="mod">
          <ac:chgData name="Yao Lai" userId="7c13844a2c387df6" providerId="LiveId" clId="{4B250B95-AB60-4679-AE48-6E6DEA28A5A6}" dt="2024-05-21T02:35:51.321" v="1628" actId="404"/>
          <ac:spMkLst>
            <pc:docMk/>
            <pc:sldMk cId="0" sldId="684"/>
            <ac:spMk id="19" creationId="{D4D11136-9740-97E1-6D6E-810FAD4EBC5B}"/>
          </ac:spMkLst>
        </pc:spChg>
        <pc:spChg chg="mod">
          <ac:chgData name="Yao Lai" userId="7c13844a2c387df6" providerId="LiveId" clId="{4B250B95-AB60-4679-AE48-6E6DEA28A5A6}" dt="2024-05-21T02:36:36.859" v="1639" actId="14100"/>
          <ac:spMkLst>
            <pc:docMk/>
            <pc:sldMk cId="0" sldId="684"/>
            <ac:spMk id="20" creationId="{90739139-6797-4977-A5A5-5008B87CE683}"/>
          </ac:spMkLst>
        </pc:spChg>
        <pc:spChg chg="del">
          <ac:chgData name="Yao Lai" userId="7c13844a2c387df6" providerId="LiveId" clId="{4B250B95-AB60-4679-AE48-6E6DEA28A5A6}" dt="2024-05-21T00:49:37.369" v="767" actId="478"/>
          <ac:spMkLst>
            <pc:docMk/>
            <pc:sldMk cId="0" sldId="684"/>
            <ac:spMk id="21" creationId="{0CAD0BAA-4740-45E2-230C-CF48F732778F}"/>
          </ac:spMkLst>
        </pc:spChg>
        <pc:grpChg chg="add mod">
          <ac:chgData name="Yao Lai" userId="7c13844a2c387df6" providerId="LiveId" clId="{4B250B95-AB60-4679-AE48-6E6DEA28A5A6}" dt="2024-05-21T02:36:13.849" v="1633" actId="1076"/>
          <ac:grpSpMkLst>
            <pc:docMk/>
            <pc:sldMk cId="0" sldId="684"/>
            <ac:grpSpMk id="5" creationId="{EED4637A-6653-1F84-35B5-A394DEE5ED23}"/>
          </ac:grpSpMkLst>
        </pc:grpChg>
        <pc:picChg chg="add mod">
          <ac:chgData name="Yao Lai" userId="7c13844a2c387df6" providerId="LiveId" clId="{4B250B95-AB60-4679-AE48-6E6DEA28A5A6}" dt="2024-05-21T02:34:56.775" v="1612" actId="164"/>
          <ac:picMkLst>
            <pc:docMk/>
            <pc:sldMk cId="0" sldId="684"/>
            <ac:picMk id="4" creationId="{D4C193FB-1D54-4D76-DBF7-69F26ECD7B6D}"/>
          </ac:picMkLst>
        </pc:picChg>
        <pc:picChg chg="mod">
          <ac:chgData name="Yao Lai" userId="7c13844a2c387df6" providerId="LiveId" clId="{4B250B95-AB60-4679-AE48-6E6DEA28A5A6}" dt="2024-05-21T02:35:07.679" v="1619" actId="1076"/>
          <ac:picMkLst>
            <pc:docMk/>
            <pc:sldMk cId="0" sldId="684"/>
            <ac:picMk id="6" creationId="{AE4F0860-2A16-DC5E-D52B-CA44C29875EB}"/>
          </ac:picMkLst>
        </pc:picChg>
        <pc:picChg chg="mod">
          <ac:chgData name="Yao Lai" userId="7c13844a2c387df6" providerId="LiveId" clId="{4B250B95-AB60-4679-AE48-6E6DEA28A5A6}" dt="2024-05-21T02:34:56.775" v="1612" actId="164"/>
          <ac:picMkLst>
            <pc:docMk/>
            <pc:sldMk cId="0" sldId="684"/>
            <ac:picMk id="17" creationId="{B4E78970-E67D-FAEA-9646-FFDF1D6D2CAC}"/>
          </ac:picMkLst>
        </pc:picChg>
        <pc:picChg chg="del mod">
          <ac:chgData name="Yao Lai" userId="7c13844a2c387df6" providerId="LiveId" clId="{4B250B95-AB60-4679-AE48-6E6DEA28A5A6}" dt="2024-05-21T02:32:41.919" v="1518" actId="478"/>
          <ac:picMkLst>
            <pc:docMk/>
            <pc:sldMk cId="0" sldId="684"/>
            <ac:picMk id="22" creationId="{9B13A1F4-1BE1-4B9C-880F-9935B7BCA9A5}"/>
          </ac:picMkLst>
        </pc:picChg>
        <pc:picChg chg="del">
          <ac:chgData name="Yao Lai" userId="7c13844a2c387df6" providerId="LiveId" clId="{4B250B95-AB60-4679-AE48-6E6DEA28A5A6}" dt="2024-05-21T00:49:37.369" v="767" actId="478"/>
          <ac:picMkLst>
            <pc:docMk/>
            <pc:sldMk cId="0" sldId="684"/>
            <ac:picMk id="24" creationId="{C81A4001-CBB6-6A62-5831-38E6B3EBC99F}"/>
          </ac:picMkLst>
        </pc:picChg>
      </pc:sldChg>
      <pc:sldChg chg="del">
        <pc:chgData name="Yao Lai" userId="7c13844a2c387df6" providerId="LiveId" clId="{4B250B95-AB60-4679-AE48-6E6DEA28A5A6}" dt="2024-05-21T00:50:31.769" v="771" actId="2696"/>
        <pc:sldMkLst>
          <pc:docMk/>
          <pc:sldMk cId="3241394070" sldId="685"/>
        </pc:sldMkLst>
      </pc:sldChg>
      <pc:sldChg chg="add del">
        <pc:chgData name="Yao Lai" userId="7c13844a2c387df6" providerId="LiveId" clId="{4B250B95-AB60-4679-AE48-6E6DEA28A5A6}" dt="2024-05-21T02:58:46.457" v="1654" actId="47"/>
        <pc:sldMkLst>
          <pc:docMk/>
          <pc:sldMk cId="485319174" sldId="688"/>
        </pc:sldMkLst>
      </pc:sldChg>
      <pc:sldChg chg="addSp delSp modSp mod ord modNotesTx">
        <pc:chgData name="Yao Lai" userId="7c13844a2c387df6" providerId="LiveId" clId="{4B250B95-AB60-4679-AE48-6E6DEA28A5A6}" dt="2024-05-21T18:50:19.203" v="12331" actId="20577"/>
        <pc:sldMkLst>
          <pc:docMk/>
          <pc:sldMk cId="1732916976" sldId="689"/>
        </pc:sldMkLst>
        <pc:spChg chg="mod">
          <ac:chgData name="Yao Lai" userId="7c13844a2c387df6" providerId="LiveId" clId="{4B250B95-AB60-4679-AE48-6E6DEA28A5A6}" dt="2024-05-21T18:41:59.864" v="11908" actId="20577"/>
          <ac:spMkLst>
            <pc:docMk/>
            <pc:sldMk cId="1732916976" sldId="689"/>
            <ac:spMk id="3" creationId="{EDD057CE-89FE-75E0-F206-0ED7202F5A0E}"/>
          </ac:spMkLst>
        </pc:spChg>
        <pc:graphicFrameChg chg="add mod">
          <ac:chgData name="Yao Lai" userId="7c13844a2c387df6" providerId="LiveId" clId="{4B250B95-AB60-4679-AE48-6E6DEA28A5A6}" dt="2024-05-20T23:26:57.973" v="252"/>
          <ac:graphicFrameMkLst>
            <pc:docMk/>
            <pc:sldMk cId="1732916976" sldId="689"/>
            <ac:graphicFrameMk id="5" creationId="{3447D32E-8DC4-74EA-C71A-85027697018C}"/>
          </ac:graphicFrameMkLst>
        </pc:graphicFrameChg>
        <pc:picChg chg="del mod">
          <ac:chgData name="Yao Lai" userId="7c13844a2c387df6" providerId="LiveId" clId="{4B250B95-AB60-4679-AE48-6E6DEA28A5A6}" dt="2024-05-21T07:41:16.311" v="7866" actId="478"/>
          <ac:picMkLst>
            <pc:docMk/>
            <pc:sldMk cId="1732916976" sldId="689"/>
            <ac:picMk id="6" creationId="{1B7F15A5-6F39-9895-DBA1-6669B22A0ABB}"/>
          </ac:picMkLst>
        </pc:picChg>
      </pc:sldChg>
      <pc:sldChg chg="modSp mod">
        <pc:chgData name="Yao Lai" userId="7c13844a2c387df6" providerId="LiveId" clId="{4B250B95-AB60-4679-AE48-6E6DEA28A5A6}" dt="2024-05-21T06:38:47.388" v="7109" actId="20577"/>
        <pc:sldMkLst>
          <pc:docMk/>
          <pc:sldMk cId="1819673979" sldId="707"/>
        </pc:sldMkLst>
        <pc:spChg chg="mod">
          <ac:chgData name="Yao Lai" userId="7c13844a2c387df6" providerId="LiveId" clId="{4B250B95-AB60-4679-AE48-6E6DEA28A5A6}" dt="2024-05-21T03:28:18.506" v="2241" actId="20577"/>
          <ac:spMkLst>
            <pc:docMk/>
            <pc:sldMk cId="1819673979" sldId="707"/>
            <ac:spMk id="11" creationId="{08D8DFB3-7D61-AB40-AD40-FFA388B4A068}"/>
          </ac:spMkLst>
        </pc:spChg>
        <pc:spChg chg="mod">
          <ac:chgData name="Yao Lai" userId="7c13844a2c387df6" providerId="LiveId" clId="{4B250B95-AB60-4679-AE48-6E6DEA28A5A6}" dt="2024-05-21T06:38:47.388" v="7109" actId="20577"/>
          <ac:spMkLst>
            <pc:docMk/>
            <pc:sldMk cId="1819673979" sldId="707"/>
            <ac:spMk id="17" creationId="{1E3AA144-4E53-29AA-3D3B-30D8052A64BE}"/>
          </ac:spMkLst>
        </pc:spChg>
      </pc:sldChg>
      <pc:sldChg chg="modNotesTx">
        <pc:chgData name="Yao Lai" userId="7c13844a2c387df6" providerId="LiveId" clId="{4B250B95-AB60-4679-AE48-6E6DEA28A5A6}" dt="2024-05-21T06:58:42.636" v="7132"/>
        <pc:sldMkLst>
          <pc:docMk/>
          <pc:sldMk cId="3184742699" sldId="713"/>
        </pc:sldMkLst>
      </pc:sldChg>
      <pc:sldChg chg="addSp modSp mod ord modAnim">
        <pc:chgData name="Yao Lai" userId="7c13844a2c387df6" providerId="LiveId" clId="{4B250B95-AB60-4679-AE48-6E6DEA28A5A6}" dt="2024-05-21T18:33:47.771" v="11828"/>
        <pc:sldMkLst>
          <pc:docMk/>
          <pc:sldMk cId="2012930444" sldId="715"/>
        </pc:sldMkLst>
        <pc:spChg chg="mod">
          <ac:chgData name="Yao Lai" userId="7c13844a2c387df6" providerId="LiveId" clId="{4B250B95-AB60-4679-AE48-6E6DEA28A5A6}" dt="2024-05-21T03:16:31.157" v="2200" actId="20577"/>
          <ac:spMkLst>
            <pc:docMk/>
            <pc:sldMk cId="2012930444" sldId="715"/>
            <ac:spMk id="2" creationId="{4CE503B9-1C8F-0DC1-B666-9D2E08BA4825}"/>
          </ac:spMkLst>
        </pc:spChg>
        <pc:spChg chg="mod">
          <ac:chgData name="Yao Lai" userId="7c13844a2c387df6" providerId="LiveId" clId="{4B250B95-AB60-4679-AE48-6E6DEA28A5A6}" dt="2024-05-21T18:33:06.512" v="11792"/>
          <ac:spMkLst>
            <pc:docMk/>
            <pc:sldMk cId="2012930444" sldId="715"/>
            <ac:spMk id="6" creationId="{483E7712-4F04-C86F-8051-EC82E611268D}"/>
          </ac:spMkLst>
        </pc:spChg>
        <pc:spChg chg="mod">
          <ac:chgData name="Yao Lai" userId="7c13844a2c387df6" providerId="LiveId" clId="{4B250B95-AB60-4679-AE48-6E6DEA28A5A6}" dt="2024-05-21T18:33:30.641" v="11804" actId="27636"/>
          <ac:spMkLst>
            <pc:docMk/>
            <pc:sldMk cId="2012930444" sldId="715"/>
            <ac:spMk id="7" creationId="{BA03E518-AF0D-3488-F74E-7EE862319C5F}"/>
          </ac:spMkLst>
        </pc:spChg>
        <pc:spChg chg="add mod">
          <ac:chgData name="Yao Lai" userId="7c13844a2c387df6" providerId="LiveId" clId="{4B250B95-AB60-4679-AE48-6E6DEA28A5A6}" dt="2024-05-21T18:33:35.446" v="11826" actId="1035"/>
          <ac:spMkLst>
            <pc:docMk/>
            <pc:sldMk cId="2012930444" sldId="715"/>
            <ac:spMk id="8" creationId="{85C92157-E106-AD40-66E9-8443F9EDC87F}"/>
          </ac:spMkLst>
        </pc:spChg>
        <pc:grpChg chg="add mod">
          <ac:chgData name="Yao Lai" userId="7c13844a2c387df6" providerId="LiveId" clId="{4B250B95-AB60-4679-AE48-6E6DEA28A5A6}" dt="2024-05-21T18:33:35.446" v="11826" actId="1035"/>
          <ac:grpSpMkLst>
            <pc:docMk/>
            <pc:sldMk cId="2012930444" sldId="715"/>
            <ac:grpSpMk id="3" creationId="{4DB92F58-4D0A-A2DE-E792-4F40E38C0B24}"/>
          </ac:grpSpMkLst>
        </pc:grpChg>
        <pc:picChg chg="mod">
          <ac:chgData name="Yao Lai" userId="7c13844a2c387df6" providerId="LiveId" clId="{4B250B95-AB60-4679-AE48-6E6DEA28A5A6}" dt="2024-05-21T18:33:06.512" v="11792"/>
          <ac:picMkLst>
            <pc:docMk/>
            <pc:sldMk cId="2012930444" sldId="715"/>
            <ac:picMk id="5" creationId="{7B2260F5-618A-E0AF-0DD8-5C8A3D6BDA5E}"/>
          </ac:picMkLst>
        </pc:picChg>
      </pc:sldChg>
      <pc:sldChg chg="modSp mod modNotesTx">
        <pc:chgData name="Yao Lai" userId="7c13844a2c387df6" providerId="LiveId" clId="{4B250B95-AB60-4679-AE48-6E6DEA28A5A6}" dt="2024-05-21T15:40:45.434" v="10068" actId="20577"/>
        <pc:sldMkLst>
          <pc:docMk/>
          <pc:sldMk cId="2416329875" sldId="718"/>
        </pc:sldMkLst>
        <pc:spChg chg="mod">
          <ac:chgData name="Yao Lai" userId="7c13844a2c387df6" providerId="LiveId" clId="{4B250B95-AB60-4679-AE48-6E6DEA28A5A6}" dt="2024-05-21T03:20:37.220" v="2213" actId="20577"/>
          <ac:spMkLst>
            <pc:docMk/>
            <pc:sldMk cId="2416329875" sldId="718"/>
            <ac:spMk id="2" creationId="{C79C64A4-E36E-0E2C-BDF9-CD9EB6B16280}"/>
          </ac:spMkLst>
        </pc:spChg>
      </pc:sldChg>
      <pc:sldChg chg="addSp delSp modSp mod delAnim">
        <pc:chgData name="Yao Lai" userId="7c13844a2c387df6" providerId="LiveId" clId="{4B250B95-AB60-4679-AE48-6E6DEA28A5A6}" dt="2024-05-21T03:21:27.901" v="2225" actId="1076"/>
        <pc:sldMkLst>
          <pc:docMk/>
          <pc:sldMk cId="2037701103" sldId="721"/>
        </pc:sldMkLst>
        <pc:spChg chg="add mod">
          <ac:chgData name="Yao Lai" userId="7c13844a2c387df6" providerId="LiveId" clId="{4B250B95-AB60-4679-AE48-6E6DEA28A5A6}" dt="2024-05-21T03:21:27.901" v="2225" actId="1076"/>
          <ac:spMkLst>
            <pc:docMk/>
            <pc:sldMk cId="2037701103" sldId="721"/>
            <ac:spMk id="2" creationId="{9DBF532C-0EEB-C6D2-B49F-F10AE2813DF5}"/>
          </ac:spMkLst>
        </pc:spChg>
        <pc:picChg chg="del">
          <ac:chgData name="Yao Lai" userId="7c13844a2c387df6" providerId="LiveId" clId="{4B250B95-AB60-4679-AE48-6E6DEA28A5A6}" dt="2024-05-21T03:21:19.187" v="2224" actId="478"/>
          <ac:picMkLst>
            <pc:docMk/>
            <pc:sldMk cId="2037701103" sldId="721"/>
            <ac:picMk id="5" creationId="{710B3626-3B11-6AA6-00C1-6CE78F94E59D}"/>
          </ac:picMkLst>
        </pc:picChg>
        <pc:picChg chg="del">
          <ac:chgData name="Yao Lai" userId="7c13844a2c387df6" providerId="LiveId" clId="{4B250B95-AB60-4679-AE48-6E6DEA28A5A6}" dt="2024-05-21T03:21:19.187" v="2224" actId="478"/>
          <ac:picMkLst>
            <pc:docMk/>
            <pc:sldMk cId="2037701103" sldId="721"/>
            <ac:picMk id="7" creationId="{0FD78E34-34CC-17B2-818F-7C31589D1A3E}"/>
          </ac:picMkLst>
        </pc:picChg>
        <pc:picChg chg="mod">
          <ac:chgData name="Yao Lai" userId="7c13844a2c387df6" providerId="LiveId" clId="{4B250B95-AB60-4679-AE48-6E6DEA28A5A6}" dt="2024-05-21T03:21:15.376" v="2222" actId="1076"/>
          <ac:picMkLst>
            <pc:docMk/>
            <pc:sldMk cId="2037701103" sldId="721"/>
            <ac:picMk id="19" creationId="{05425FB3-3DEA-EF02-02CF-F16DEC3C1133}"/>
          </ac:picMkLst>
        </pc:picChg>
      </pc:sldChg>
      <pc:sldChg chg="modSp mod modNotesTx">
        <pc:chgData name="Yao Lai" userId="7c13844a2c387df6" providerId="LiveId" clId="{4B250B95-AB60-4679-AE48-6E6DEA28A5A6}" dt="2024-05-21T17:58:13.144" v="10458" actId="20577"/>
        <pc:sldMkLst>
          <pc:docMk/>
          <pc:sldMk cId="1758548169" sldId="724"/>
        </pc:sldMkLst>
        <pc:spChg chg="mod">
          <ac:chgData name="Yao Lai" userId="7c13844a2c387df6" providerId="LiveId" clId="{4B250B95-AB60-4679-AE48-6E6DEA28A5A6}" dt="2024-05-21T07:48:58.360" v="7956" actId="20577"/>
          <ac:spMkLst>
            <pc:docMk/>
            <pc:sldMk cId="1758548169" sldId="724"/>
            <ac:spMk id="14" creationId="{AB461132-9E11-DCD7-8A43-BE99373472C5}"/>
          </ac:spMkLst>
        </pc:spChg>
      </pc:sldChg>
      <pc:sldChg chg="del">
        <pc:chgData name="Yao Lai" userId="7c13844a2c387df6" providerId="LiveId" clId="{4B250B95-AB60-4679-AE48-6E6DEA28A5A6}" dt="2024-05-21T03:23:11.407" v="2227" actId="47"/>
        <pc:sldMkLst>
          <pc:docMk/>
          <pc:sldMk cId="3665900403" sldId="728"/>
        </pc:sldMkLst>
      </pc:sldChg>
      <pc:sldChg chg="modNotesTx">
        <pc:chgData name="Yao Lai" userId="7c13844a2c387df6" providerId="LiveId" clId="{4B250B95-AB60-4679-AE48-6E6DEA28A5A6}" dt="2024-05-21T17:51:00.259" v="10168" actId="20577"/>
        <pc:sldMkLst>
          <pc:docMk/>
          <pc:sldMk cId="3677212102" sldId="731"/>
        </pc:sldMkLst>
      </pc:sldChg>
      <pc:sldChg chg="addSp delSp modSp mod delAnim modAnim">
        <pc:chgData name="Yao Lai" userId="7c13844a2c387df6" providerId="LiveId" clId="{4B250B95-AB60-4679-AE48-6E6DEA28A5A6}" dt="2024-05-21T08:34:39.093" v="8906" actId="478"/>
        <pc:sldMkLst>
          <pc:docMk/>
          <pc:sldMk cId="3838989817" sldId="732"/>
        </pc:sldMkLst>
        <pc:spChg chg="add del mod">
          <ac:chgData name="Yao Lai" userId="7c13844a2c387df6" providerId="LiveId" clId="{4B250B95-AB60-4679-AE48-6E6DEA28A5A6}" dt="2024-05-21T08:34:39.093" v="8906" actId="478"/>
          <ac:spMkLst>
            <pc:docMk/>
            <pc:sldMk cId="3838989817" sldId="732"/>
            <ac:spMk id="3" creationId="{B05EF275-87C5-8F5B-D462-22C963B1F351}"/>
          </ac:spMkLst>
        </pc:spChg>
      </pc:sldChg>
      <pc:sldChg chg="addSp modSp mod modAnim">
        <pc:chgData name="Yao Lai" userId="7c13844a2c387df6" providerId="LiveId" clId="{4B250B95-AB60-4679-AE48-6E6DEA28A5A6}" dt="2024-05-21T06:35:34.188" v="7052" actId="20577"/>
        <pc:sldMkLst>
          <pc:docMk/>
          <pc:sldMk cId="1481229689" sldId="733"/>
        </pc:sldMkLst>
        <pc:spChg chg="mod">
          <ac:chgData name="Yao Lai" userId="7c13844a2c387df6" providerId="LiveId" clId="{4B250B95-AB60-4679-AE48-6E6DEA28A5A6}" dt="2024-05-21T03:14:46.186" v="2173" actId="1036"/>
          <ac:spMkLst>
            <pc:docMk/>
            <pc:sldMk cId="1481229689" sldId="733"/>
            <ac:spMk id="2" creationId="{D24238B9-B0E3-3E74-D038-20106968984B}"/>
          </ac:spMkLst>
        </pc:spChg>
        <pc:spChg chg="add mod">
          <ac:chgData name="Yao Lai" userId="7c13844a2c387df6" providerId="LiveId" clId="{4B250B95-AB60-4679-AE48-6E6DEA28A5A6}" dt="2024-05-21T06:33:48.075" v="7014" actId="1076"/>
          <ac:spMkLst>
            <pc:docMk/>
            <pc:sldMk cId="1481229689" sldId="733"/>
            <ac:spMk id="3" creationId="{0CE99DE3-DA51-6147-9C24-C728732DC916}"/>
          </ac:spMkLst>
        </pc:spChg>
        <pc:spChg chg="mod">
          <ac:chgData name="Yao Lai" userId="7c13844a2c387df6" providerId="LiveId" clId="{4B250B95-AB60-4679-AE48-6E6DEA28A5A6}" dt="2024-05-21T06:35:34.188" v="7052" actId="20577"/>
          <ac:spMkLst>
            <pc:docMk/>
            <pc:sldMk cId="1481229689" sldId="733"/>
            <ac:spMk id="5" creationId="{08787FFB-CC2F-9270-6ACC-66CEDC07AF7F}"/>
          </ac:spMkLst>
        </pc:spChg>
      </pc:sldChg>
      <pc:sldChg chg="addSp delSp modSp mod modAnim modNotesTx">
        <pc:chgData name="Yao Lai" userId="7c13844a2c387df6" providerId="LiveId" clId="{4B250B95-AB60-4679-AE48-6E6DEA28A5A6}" dt="2024-05-21T17:57:26.812" v="10354" actId="20577"/>
        <pc:sldMkLst>
          <pc:docMk/>
          <pc:sldMk cId="4171078490" sldId="734"/>
        </pc:sldMkLst>
        <pc:spChg chg="add mod">
          <ac:chgData name="Yao Lai" userId="7c13844a2c387df6" providerId="LiveId" clId="{4B250B95-AB60-4679-AE48-6E6DEA28A5A6}" dt="2024-05-21T06:56:01.903" v="7121" actId="1035"/>
          <ac:spMkLst>
            <pc:docMk/>
            <pc:sldMk cId="4171078490" sldId="734"/>
            <ac:spMk id="2" creationId="{A439D06C-6919-8566-2747-B0F468629F4F}"/>
          </ac:spMkLst>
        </pc:spChg>
        <pc:spChg chg="add mod">
          <ac:chgData name="Yao Lai" userId="7c13844a2c387df6" providerId="LiveId" clId="{4B250B95-AB60-4679-AE48-6E6DEA28A5A6}" dt="2024-05-21T06:57:33.204" v="7131" actId="14100"/>
          <ac:spMkLst>
            <pc:docMk/>
            <pc:sldMk cId="4171078490" sldId="734"/>
            <ac:spMk id="3" creationId="{66CBD191-4C33-FEBD-6B47-2D6710AF5D70}"/>
          </ac:spMkLst>
        </pc:spChg>
        <pc:spChg chg="del">
          <ac:chgData name="Yao Lai" userId="7c13844a2c387df6" providerId="LiveId" clId="{4B250B95-AB60-4679-AE48-6E6DEA28A5A6}" dt="2024-05-21T03:26:12.906" v="2240" actId="478"/>
          <ac:spMkLst>
            <pc:docMk/>
            <pc:sldMk cId="4171078490" sldId="734"/>
            <ac:spMk id="7" creationId="{2EEFC68C-B8C2-F820-80C9-3214CEE9B573}"/>
          </ac:spMkLst>
        </pc:spChg>
        <pc:spChg chg="del">
          <ac:chgData name="Yao Lai" userId="7c13844a2c387df6" providerId="LiveId" clId="{4B250B95-AB60-4679-AE48-6E6DEA28A5A6}" dt="2024-05-21T03:26:12.906" v="2240" actId="478"/>
          <ac:spMkLst>
            <pc:docMk/>
            <pc:sldMk cId="4171078490" sldId="734"/>
            <ac:spMk id="8" creationId="{BF9A5089-6B38-B7ED-C93A-107B5C5FE6B3}"/>
          </ac:spMkLst>
        </pc:spChg>
        <pc:picChg chg="del">
          <ac:chgData name="Yao Lai" userId="7c13844a2c387df6" providerId="LiveId" clId="{4B250B95-AB60-4679-AE48-6E6DEA28A5A6}" dt="2024-05-21T03:26:12.906" v="2240" actId="478"/>
          <ac:picMkLst>
            <pc:docMk/>
            <pc:sldMk cId="4171078490" sldId="734"/>
            <ac:picMk id="9" creationId="{C6FDAF60-44E4-C712-1182-1556117EE840}"/>
          </ac:picMkLst>
        </pc:picChg>
      </pc:sldChg>
      <pc:sldChg chg="modSp del">
        <pc:chgData name="Yao Lai" userId="7c13844a2c387df6" providerId="LiveId" clId="{4B250B95-AB60-4679-AE48-6E6DEA28A5A6}" dt="2024-05-21T04:15:26.539" v="2454" actId="47"/>
        <pc:sldMkLst>
          <pc:docMk/>
          <pc:sldMk cId="2899643113" sldId="735"/>
        </pc:sldMkLst>
        <pc:spChg chg="mod">
          <ac:chgData name="Yao Lai" userId="7c13844a2c387df6" providerId="LiveId" clId="{4B250B95-AB60-4679-AE48-6E6DEA28A5A6}" dt="2024-05-21T02:30:50.229" v="1489" actId="20577"/>
          <ac:spMkLst>
            <pc:docMk/>
            <pc:sldMk cId="2899643113" sldId="735"/>
            <ac:spMk id="24" creationId="{1787401B-88DD-C2C9-7018-8DD449B0919F}"/>
          </ac:spMkLst>
        </pc:spChg>
      </pc:sldChg>
      <pc:sldChg chg="del">
        <pc:chgData name="Yao Lai" userId="7c13844a2c387df6" providerId="LiveId" clId="{4B250B95-AB60-4679-AE48-6E6DEA28A5A6}" dt="2024-05-21T00:05:02.751" v="725" actId="47"/>
        <pc:sldMkLst>
          <pc:docMk/>
          <pc:sldMk cId="1895816951" sldId="736"/>
        </pc:sldMkLst>
      </pc:sldChg>
      <pc:sldChg chg="del">
        <pc:chgData name="Yao Lai" userId="7c13844a2c387df6" providerId="LiveId" clId="{4B250B95-AB60-4679-AE48-6E6DEA28A5A6}" dt="2024-05-20T16:21:23.086" v="78" actId="47"/>
        <pc:sldMkLst>
          <pc:docMk/>
          <pc:sldMk cId="2181460471" sldId="737"/>
        </pc:sldMkLst>
      </pc:sldChg>
      <pc:sldChg chg="del">
        <pc:chgData name="Yao Lai" userId="7c13844a2c387df6" providerId="LiveId" clId="{4B250B95-AB60-4679-AE48-6E6DEA28A5A6}" dt="2024-05-20T16:21:20.415" v="77" actId="47"/>
        <pc:sldMkLst>
          <pc:docMk/>
          <pc:sldMk cId="2587047481" sldId="738"/>
        </pc:sldMkLst>
      </pc:sldChg>
      <pc:sldChg chg="ord">
        <pc:chgData name="Yao Lai" userId="7c13844a2c387df6" providerId="LiveId" clId="{4B250B95-AB60-4679-AE48-6E6DEA28A5A6}" dt="2024-05-21T00:49:20.674" v="765"/>
        <pc:sldMkLst>
          <pc:docMk/>
          <pc:sldMk cId="3006995056" sldId="739"/>
        </pc:sldMkLst>
      </pc:sldChg>
      <pc:sldChg chg="addSp delSp modSp new mod ord">
        <pc:chgData name="Yao Lai" userId="7c13844a2c387df6" providerId="LiveId" clId="{4B250B95-AB60-4679-AE48-6E6DEA28A5A6}" dt="2024-05-21T08:30:59.343" v="8905"/>
        <pc:sldMkLst>
          <pc:docMk/>
          <pc:sldMk cId="2854204849" sldId="740"/>
        </pc:sldMkLst>
        <pc:spChg chg="mod">
          <ac:chgData name="Yao Lai" userId="7c13844a2c387df6" providerId="LiveId" clId="{4B250B95-AB60-4679-AE48-6E6DEA28A5A6}" dt="2024-05-20T16:16:06.283" v="29" actId="20577"/>
          <ac:spMkLst>
            <pc:docMk/>
            <pc:sldMk cId="2854204849" sldId="740"/>
            <ac:spMk id="2" creationId="{1911BAFB-FCAF-8335-C495-A1962E3402C9}"/>
          </ac:spMkLst>
        </pc:spChg>
        <pc:spChg chg="del">
          <ac:chgData name="Yao Lai" userId="7c13844a2c387df6" providerId="LiveId" clId="{4B250B95-AB60-4679-AE48-6E6DEA28A5A6}" dt="2024-05-20T16:16:42.691" v="36" actId="478"/>
          <ac:spMkLst>
            <pc:docMk/>
            <pc:sldMk cId="2854204849" sldId="740"/>
            <ac:spMk id="3" creationId="{CC30BF05-1EFA-E78B-A297-D955859AF3DE}"/>
          </ac:spMkLst>
        </pc:spChg>
        <pc:spChg chg="add mod">
          <ac:chgData name="Yao Lai" userId="7c13844a2c387df6" providerId="LiveId" clId="{4B250B95-AB60-4679-AE48-6E6DEA28A5A6}" dt="2024-05-21T08:20:59.569" v="8768" actId="1076"/>
          <ac:spMkLst>
            <pc:docMk/>
            <pc:sldMk cId="2854204849" sldId="740"/>
            <ac:spMk id="5" creationId="{6C9C3ED3-C9C8-5AD5-D1DE-0EFF67179A92}"/>
          </ac:spMkLst>
        </pc:spChg>
        <pc:picChg chg="add mod modCrop">
          <ac:chgData name="Yao Lai" userId="7c13844a2c387df6" providerId="LiveId" clId="{4B250B95-AB60-4679-AE48-6E6DEA28A5A6}" dt="2024-05-21T08:20:59.569" v="8768" actId="1076"/>
          <ac:picMkLst>
            <pc:docMk/>
            <pc:sldMk cId="2854204849" sldId="740"/>
            <ac:picMk id="7" creationId="{D50F9B03-5231-6921-9AE3-BAD86947D38B}"/>
          </ac:picMkLst>
        </pc:picChg>
        <pc:picChg chg="add mod">
          <ac:chgData name="Yao Lai" userId="7c13844a2c387df6" providerId="LiveId" clId="{4B250B95-AB60-4679-AE48-6E6DEA28A5A6}" dt="2024-05-21T08:28:33.579" v="8872" actId="1076"/>
          <ac:picMkLst>
            <pc:docMk/>
            <pc:sldMk cId="2854204849" sldId="740"/>
            <ac:picMk id="9" creationId="{B5183A27-B802-44C4-F6E5-3F323AEE31FC}"/>
          </ac:picMkLst>
        </pc:picChg>
        <pc:picChg chg="add del mod">
          <ac:chgData name="Yao Lai" userId="7c13844a2c387df6" providerId="LiveId" clId="{4B250B95-AB60-4679-AE48-6E6DEA28A5A6}" dt="2024-05-21T08:23:53.880" v="8785" actId="478"/>
          <ac:picMkLst>
            <pc:docMk/>
            <pc:sldMk cId="2854204849" sldId="740"/>
            <ac:picMk id="11" creationId="{B4E9F0AC-7688-890B-6B8B-F5379B5A0C9C}"/>
          </ac:picMkLst>
        </pc:picChg>
        <pc:picChg chg="add del mod">
          <ac:chgData name="Yao Lai" userId="7c13844a2c387df6" providerId="LiveId" clId="{4B250B95-AB60-4679-AE48-6E6DEA28A5A6}" dt="2024-05-21T08:23:53.880" v="8785" actId="478"/>
          <ac:picMkLst>
            <pc:docMk/>
            <pc:sldMk cId="2854204849" sldId="740"/>
            <ac:picMk id="13" creationId="{E029C377-6B37-5169-67EC-D6B219D50B43}"/>
          </ac:picMkLst>
        </pc:picChg>
        <pc:picChg chg="add del mod">
          <ac:chgData name="Yao Lai" userId="7c13844a2c387df6" providerId="LiveId" clId="{4B250B95-AB60-4679-AE48-6E6DEA28A5A6}" dt="2024-05-21T08:23:53.880" v="8785" actId="478"/>
          <ac:picMkLst>
            <pc:docMk/>
            <pc:sldMk cId="2854204849" sldId="740"/>
            <ac:picMk id="15" creationId="{110DF325-0C3D-7BC4-E202-7F1D74F8A498}"/>
          </ac:picMkLst>
        </pc:picChg>
        <pc:picChg chg="add mod">
          <ac:chgData name="Yao Lai" userId="7c13844a2c387df6" providerId="LiveId" clId="{4B250B95-AB60-4679-AE48-6E6DEA28A5A6}" dt="2024-05-21T08:28:27.980" v="8870" actId="1076"/>
          <ac:picMkLst>
            <pc:docMk/>
            <pc:sldMk cId="2854204849" sldId="740"/>
            <ac:picMk id="17" creationId="{04182AC3-7033-9A73-8BDE-0C2ECDE893BC}"/>
          </ac:picMkLst>
        </pc:picChg>
        <pc:picChg chg="add mod">
          <ac:chgData name="Yao Lai" userId="7c13844a2c387df6" providerId="LiveId" clId="{4B250B95-AB60-4679-AE48-6E6DEA28A5A6}" dt="2024-05-21T08:28:27.980" v="8870" actId="1076"/>
          <ac:picMkLst>
            <pc:docMk/>
            <pc:sldMk cId="2854204849" sldId="740"/>
            <ac:picMk id="19" creationId="{9D33E27F-288E-DF92-8FE7-40138B46A195}"/>
          </ac:picMkLst>
        </pc:picChg>
        <pc:picChg chg="add mod">
          <ac:chgData name="Yao Lai" userId="7c13844a2c387df6" providerId="LiveId" clId="{4B250B95-AB60-4679-AE48-6E6DEA28A5A6}" dt="2024-05-21T08:28:27.980" v="8870" actId="1076"/>
          <ac:picMkLst>
            <pc:docMk/>
            <pc:sldMk cId="2854204849" sldId="740"/>
            <ac:picMk id="21" creationId="{706E2A01-3316-D53A-AC44-9740D82FC118}"/>
          </ac:picMkLst>
        </pc:picChg>
        <pc:picChg chg="add mod">
          <ac:chgData name="Yao Lai" userId="7c13844a2c387df6" providerId="LiveId" clId="{4B250B95-AB60-4679-AE48-6E6DEA28A5A6}" dt="2024-05-21T08:30:28.231" v="8903" actId="1035"/>
          <ac:picMkLst>
            <pc:docMk/>
            <pc:sldMk cId="2854204849" sldId="740"/>
            <ac:picMk id="23" creationId="{6FED0AEB-B6B6-D05B-85C6-5920CD946CE2}"/>
          </ac:picMkLst>
        </pc:picChg>
        <pc:picChg chg="add mod">
          <ac:chgData name="Yao Lai" userId="7c13844a2c387df6" providerId="LiveId" clId="{4B250B95-AB60-4679-AE48-6E6DEA28A5A6}" dt="2024-05-21T08:30:28.231" v="8903" actId="1035"/>
          <ac:picMkLst>
            <pc:docMk/>
            <pc:sldMk cId="2854204849" sldId="740"/>
            <ac:picMk id="25" creationId="{8E46C203-A659-874B-C3A8-580A6B86C548}"/>
          </ac:picMkLst>
        </pc:picChg>
        <pc:picChg chg="add mod">
          <ac:chgData name="Yao Lai" userId="7c13844a2c387df6" providerId="LiveId" clId="{4B250B95-AB60-4679-AE48-6E6DEA28A5A6}" dt="2024-05-21T08:30:28.231" v="8903" actId="1035"/>
          <ac:picMkLst>
            <pc:docMk/>
            <pc:sldMk cId="2854204849" sldId="740"/>
            <ac:picMk id="27" creationId="{F003C4DF-3D42-9F80-F3E7-51A173C2DED6}"/>
          </ac:picMkLst>
        </pc:picChg>
      </pc:sldChg>
      <pc:sldChg chg="delSp modSp new mod setBg">
        <pc:chgData name="Yao Lai" userId="7c13844a2c387df6" providerId="LiveId" clId="{4B250B95-AB60-4679-AE48-6E6DEA28A5A6}" dt="2024-05-21T00:03:48.561" v="724" actId="20577"/>
        <pc:sldMkLst>
          <pc:docMk/>
          <pc:sldMk cId="2160636169" sldId="741"/>
        </pc:sldMkLst>
        <pc:spChg chg="mod">
          <ac:chgData name="Yao Lai" userId="7c13844a2c387df6" providerId="LiveId" clId="{4B250B95-AB60-4679-AE48-6E6DEA28A5A6}" dt="2024-05-21T00:03:48.561" v="724" actId="20577"/>
          <ac:spMkLst>
            <pc:docMk/>
            <pc:sldMk cId="2160636169" sldId="741"/>
            <ac:spMk id="2" creationId="{8A5A97F8-6BDF-D3B1-D536-DC18F7B28DF9}"/>
          </ac:spMkLst>
        </pc:spChg>
        <pc:spChg chg="del">
          <ac:chgData name="Yao Lai" userId="7c13844a2c387df6" providerId="LiveId" clId="{4B250B95-AB60-4679-AE48-6E6DEA28A5A6}" dt="2024-05-20T23:32:55.348" v="270" actId="478"/>
          <ac:spMkLst>
            <pc:docMk/>
            <pc:sldMk cId="2160636169" sldId="741"/>
            <ac:spMk id="3" creationId="{3AB3609B-2856-9559-6B4E-2EFAF01781B8}"/>
          </ac:spMkLst>
        </pc:spChg>
      </pc:sldChg>
      <pc:sldChg chg="addSp modSp new mod modNotesTx">
        <pc:chgData name="Yao Lai" userId="7c13844a2c387df6" providerId="LiveId" clId="{4B250B95-AB60-4679-AE48-6E6DEA28A5A6}" dt="2024-05-21T17:50:15.085" v="10138" actId="20577"/>
        <pc:sldMkLst>
          <pc:docMk/>
          <pc:sldMk cId="4247163027" sldId="742"/>
        </pc:sldMkLst>
        <pc:spChg chg="mod">
          <ac:chgData name="Yao Lai" userId="7c13844a2c387df6" providerId="LiveId" clId="{4B250B95-AB60-4679-AE48-6E6DEA28A5A6}" dt="2024-05-21T00:46:32.271" v="759" actId="20577"/>
          <ac:spMkLst>
            <pc:docMk/>
            <pc:sldMk cId="4247163027" sldId="742"/>
            <ac:spMk id="2" creationId="{9878224A-FCCE-3151-97B9-C6F5D012302D}"/>
          </ac:spMkLst>
        </pc:spChg>
        <pc:spChg chg="mod">
          <ac:chgData name="Yao Lai" userId="7c13844a2c387df6" providerId="LiveId" clId="{4B250B95-AB60-4679-AE48-6E6DEA28A5A6}" dt="2024-05-21T07:46:34.389" v="7913" actId="207"/>
          <ac:spMkLst>
            <pc:docMk/>
            <pc:sldMk cId="4247163027" sldId="742"/>
            <ac:spMk id="3" creationId="{2FBE7AA4-1AAD-67A4-4A07-771B66549C93}"/>
          </ac:spMkLst>
        </pc:spChg>
        <pc:spChg chg="add mod">
          <ac:chgData name="Yao Lai" userId="7c13844a2c387df6" providerId="LiveId" clId="{4B250B95-AB60-4679-AE48-6E6DEA28A5A6}" dt="2024-05-21T07:57:47.934" v="8033" actId="1076"/>
          <ac:spMkLst>
            <pc:docMk/>
            <pc:sldMk cId="4247163027" sldId="742"/>
            <ac:spMk id="8" creationId="{3483C5D6-8473-FA71-F9B9-9D4964985F38}"/>
          </ac:spMkLst>
        </pc:spChg>
        <pc:picChg chg="add mod">
          <ac:chgData name="Yao Lai" userId="7c13844a2c387df6" providerId="LiveId" clId="{4B250B95-AB60-4679-AE48-6E6DEA28A5A6}" dt="2024-05-21T07:47:40.906" v="7927" actId="1076"/>
          <ac:picMkLst>
            <pc:docMk/>
            <pc:sldMk cId="4247163027" sldId="742"/>
            <ac:picMk id="6" creationId="{72A35D28-7806-4DD2-573D-20025488E9B4}"/>
          </ac:picMkLst>
        </pc:picChg>
      </pc:sldChg>
      <pc:sldChg chg="modSp add mod">
        <pc:chgData name="Yao Lai" userId="7c13844a2c387df6" providerId="LiveId" clId="{4B250B95-AB60-4679-AE48-6E6DEA28A5A6}" dt="2024-05-21T01:36:50.295" v="827" actId="20577"/>
        <pc:sldMkLst>
          <pc:docMk/>
          <pc:sldMk cId="411219168" sldId="743"/>
        </pc:sldMkLst>
        <pc:spChg chg="mod">
          <ac:chgData name="Yao Lai" userId="7c13844a2c387df6" providerId="LiveId" clId="{4B250B95-AB60-4679-AE48-6E6DEA28A5A6}" dt="2024-05-21T01:36:50.295" v="827" actId="20577"/>
          <ac:spMkLst>
            <pc:docMk/>
            <pc:sldMk cId="411219168" sldId="743"/>
            <ac:spMk id="7" creationId="{451873EA-47E7-FDE3-4B6E-C212F07B2F12}"/>
          </ac:spMkLst>
        </pc:spChg>
      </pc:sldChg>
      <pc:sldChg chg="new del">
        <pc:chgData name="Yao Lai" userId="7c13844a2c387df6" providerId="LiveId" clId="{4B250B95-AB60-4679-AE48-6E6DEA28A5A6}" dt="2024-05-21T01:31:11.542" v="782" actId="47"/>
        <pc:sldMkLst>
          <pc:docMk/>
          <pc:sldMk cId="3033280679" sldId="743"/>
        </pc:sldMkLst>
      </pc:sldChg>
      <pc:sldChg chg="delSp modSp add mod delAnim">
        <pc:chgData name="Yao Lai" userId="7c13844a2c387df6" providerId="LiveId" clId="{4B250B95-AB60-4679-AE48-6E6DEA28A5A6}" dt="2024-05-21T18:29:15.019" v="11789" actId="1076"/>
        <pc:sldMkLst>
          <pc:docMk/>
          <pc:sldMk cId="867452163" sldId="744"/>
        </pc:sldMkLst>
        <pc:spChg chg="del mod">
          <ac:chgData name="Yao Lai" userId="7c13844a2c387df6" providerId="LiveId" clId="{4B250B95-AB60-4679-AE48-6E6DEA28A5A6}" dt="2024-05-21T18:28:48.892" v="11778" actId="478"/>
          <ac:spMkLst>
            <pc:docMk/>
            <pc:sldMk cId="867452163" sldId="744"/>
            <ac:spMk id="2" creationId="{456D1FEA-8E10-577F-8BAD-31BE3E24F727}"/>
          </ac:spMkLst>
        </pc:spChg>
        <pc:spChg chg="mod">
          <ac:chgData name="Yao Lai" userId="7c13844a2c387df6" providerId="LiveId" clId="{4B250B95-AB60-4679-AE48-6E6DEA28A5A6}" dt="2024-05-21T02:15:01.313" v="1381" actId="20577"/>
          <ac:spMkLst>
            <pc:docMk/>
            <pc:sldMk cId="867452163" sldId="744"/>
            <ac:spMk id="5" creationId="{69026043-9CB8-38C3-D739-659F9D8CFEA7}"/>
          </ac:spMkLst>
        </pc:spChg>
        <pc:spChg chg="del">
          <ac:chgData name="Yao Lai" userId="7c13844a2c387df6" providerId="LiveId" clId="{4B250B95-AB60-4679-AE48-6E6DEA28A5A6}" dt="2024-05-21T07:40:05.898" v="7863" actId="478"/>
          <ac:spMkLst>
            <pc:docMk/>
            <pc:sldMk cId="867452163" sldId="744"/>
            <ac:spMk id="6" creationId="{7549EA72-2CAD-76A5-5E5D-970583509885}"/>
          </ac:spMkLst>
        </pc:spChg>
        <pc:spChg chg="del">
          <ac:chgData name="Yao Lai" userId="7c13844a2c387df6" providerId="LiveId" clId="{4B250B95-AB60-4679-AE48-6E6DEA28A5A6}" dt="2024-05-21T07:40:05.898" v="7863" actId="478"/>
          <ac:spMkLst>
            <pc:docMk/>
            <pc:sldMk cId="867452163" sldId="744"/>
            <ac:spMk id="7" creationId="{ECEA315D-839C-CC9E-6D14-5142530ED070}"/>
          </ac:spMkLst>
        </pc:spChg>
        <pc:picChg chg="mod">
          <ac:chgData name="Yao Lai" userId="7c13844a2c387df6" providerId="LiveId" clId="{4B250B95-AB60-4679-AE48-6E6DEA28A5A6}" dt="2024-05-21T18:28:58.050" v="11781" actId="1076"/>
          <ac:picMkLst>
            <pc:docMk/>
            <pc:sldMk cId="867452163" sldId="744"/>
            <ac:picMk id="3" creationId="{5E6A5877-A506-A82D-C3E0-E163C7684215}"/>
          </ac:picMkLst>
        </pc:picChg>
        <pc:picChg chg="del">
          <ac:chgData name="Yao Lai" userId="7c13844a2c387df6" providerId="LiveId" clId="{4B250B95-AB60-4679-AE48-6E6DEA28A5A6}" dt="2024-05-21T07:40:05.898" v="7863" actId="478"/>
          <ac:picMkLst>
            <pc:docMk/>
            <pc:sldMk cId="867452163" sldId="744"/>
            <ac:picMk id="8" creationId="{A3CBD92B-981D-E948-A164-FBFB60B859D6}"/>
          </ac:picMkLst>
        </pc:picChg>
        <pc:picChg chg="mod">
          <ac:chgData name="Yao Lai" userId="7c13844a2c387df6" providerId="LiveId" clId="{4B250B95-AB60-4679-AE48-6E6DEA28A5A6}" dt="2024-05-21T18:29:15.019" v="11789" actId="1076"/>
          <ac:picMkLst>
            <pc:docMk/>
            <pc:sldMk cId="867452163" sldId="744"/>
            <ac:picMk id="12" creationId="{904C418B-0EC5-FE24-1BDB-3D0B6CBD2F19}"/>
          </ac:picMkLst>
        </pc:picChg>
        <pc:picChg chg="mod">
          <ac:chgData name="Yao Lai" userId="7c13844a2c387df6" providerId="LiveId" clId="{4B250B95-AB60-4679-AE48-6E6DEA28A5A6}" dt="2024-05-21T18:29:13.430" v="11788" actId="1076"/>
          <ac:picMkLst>
            <pc:docMk/>
            <pc:sldMk cId="867452163" sldId="744"/>
            <ac:picMk id="14" creationId="{28B2EE63-BCDE-AF88-0EAC-B333AF905F59}"/>
          </ac:picMkLst>
        </pc:picChg>
        <pc:picChg chg="mod">
          <ac:chgData name="Yao Lai" userId="7c13844a2c387df6" providerId="LiveId" clId="{4B250B95-AB60-4679-AE48-6E6DEA28A5A6}" dt="2024-05-21T18:29:02.122" v="11782" actId="1076"/>
          <ac:picMkLst>
            <pc:docMk/>
            <pc:sldMk cId="867452163" sldId="744"/>
            <ac:picMk id="16" creationId="{0CEB558C-3588-18E2-D411-33C47AB73AD4}"/>
          </ac:picMkLst>
        </pc:picChg>
      </pc:sldChg>
      <pc:sldChg chg="modSp new del mod ord">
        <pc:chgData name="Yao Lai" userId="7c13844a2c387df6" providerId="LiveId" clId="{4B250B95-AB60-4679-AE48-6E6DEA28A5A6}" dt="2024-05-21T02:58:46.457" v="1654" actId="47"/>
        <pc:sldMkLst>
          <pc:docMk/>
          <pc:sldMk cId="2023463860" sldId="745"/>
        </pc:sldMkLst>
        <pc:spChg chg="mod">
          <ac:chgData name="Yao Lai" userId="7c13844a2c387df6" providerId="LiveId" clId="{4B250B95-AB60-4679-AE48-6E6DEA28A5A6}" dt="2024-05-21T01:44:53.706" v="842" actId="20577"/>
          <ac:spMkLst>
            <pc:docMk/>
            <pc:sldMk cId="2023463860" sldId="745"/>
            <ac:spMk id="2" creationId="{3F74FFDC-72E5-4490-F047-7123E97CA495}"/>
          </ac:spMkLst>
        </pc:spChg>
      </pc:sldChg>
      <pc:sldChg chg="addSp modSp add mod setBg modAnim">
        <pc:chgData name="Yao Lai" userId="7c13844a2c387df6" providerId="LiveId" clId="{4B250B95-AB60-4679-AE48-6E6DEA28A5A6}" dt="2024-05-21T01:58:54.741" v="1124" actId="20577"/>
        <pc:sldMkLst>
          <pc:docMk/>
          <pc:sldMk cId="3358482228" sldId="746"/>
        </pc:sldMkLst>
        <pc:spChg chg="mod">
          <ac:chgData name="Yao Lai" userId="7c13844a2c387df6" providerId="LiveId" clId="{4B250B95-AB60-4679-AE48-6E6DEA28A5A6}" dt="2024-05-21T01:58:54.741" v="1124" actId="20577"/>
          <ac:spMkLst>
            <pc:docMk/>
            <pc:sldMk cId="3358482228" sldId="746"/>
            <ac:spMk id="2" creationId="{8A5A97F8-6BDF-D3B1-D536-DC18F7B28DF9}"/>
          </ac:spMkLst>
        </pc:spChg>
        <pc:spChg chg="add mod">
          <ac:chgData name="Yao Lai" userId="7c13844a2c387df6" providerId="LiveId" clId="{4B250B95-AB60-4679-AE48-6E6DEA28A5A6}" dt="2024-05-21T01:56:20.585" v="1112" actId="5793"/>
          <ac:spMkLst>
            <pc:docMk/>
            <pc:sldMk cId="3358482228" sldId="746"/>
            <ac:spMk id="3" creationId="{F749451C-CF58-085C-19AD-C1E4326FC122}"/>
          </ac:spMkLst>
        </pc:spChg>
      </pc:sldChg>
      <pc:sldChg chg="new del">
        <pc:chgData name="Yao Lai" userId="7c13844a2c387df6" providerId="LiveId" clId="{4B250B95-AB60-4679-AE48-6E6DEA28A5A6}" dt="2024-05-21T01:47:25.061" v="848" actId="47"/>
        <pc:sldMkLst>
          <pc:docMk/>
          <pc:sldMk cId="3803806378" sldId="746"/>
        </pc:sldMkLst>
      </pc:sldChg>
      <pc:sldChg chg="add">
        <pc:chgData name="Yao Lai" userId="7c13844a2c387df6" providerId="LiveId" clId="{4B250B95-AB60-4679-AE48-6E6DEA28A5A6}" dt="2024-05-21T02:06:22.474" v="1154"/>
        <pc:sldMkLst>
          <pc:docMk/>
          <pc:sldMk cId="1582472022" sldId="747"/>
        </pc:sldMkLst>
      </pc:sldChg>
      <pc:sldChg chg="addSp delSp modSp add mod ord setBg delAnim modAnim modNotesTx">
        <pc:chgData name="Yao Lai" userId="7c13844a2c387df6" providerId="LiveId" clId="{4B250B95-AB60-4679-AE48-6E6DEA28A5A6}" dt="2024-05-21T18:02:50.955" v="10514" actId="20577"/>
        <pc:sldMkLst>
          <pc:docMk/>
          <pc:sldMk cId="3426238200" sldId="748"/>
        </pc:sldMkLst>
        <pc:spChg chg="mod ord">
          <ac:chgData name="Yao Lai" userId="7c13844a2c387df6" providerId="LiveId" clId="{4B250B95-AB60-4679-AE48-6E6DEA28A5A6}" dt="2024-05-21T07:04:55.656" v="7150" actId="1038"/>
          <ac:spMkLst>
            <pc:docMk/>
            <pc:sldMk cId="3426238200" sldId="748"/>
            <ac:spMk id="11" creationId="{C058456B-1A67-A24D-56CE-F4D168AD7538}"/>
          </ac:spMkLst>
        </pc:spChg>
        <pc:picChg chg="add mod">
          <ac:chgData name="Yao Lai" userId="7c13844a2c387df6" providerId="LiveId" clId="{4B250B95-AB60-4679-AE48-6E6DEA28A5A6}" dt="2024-05-21T07:04:47.727" v="7147" actId="1076"/>
          <ac:picMkLst>
            <pc:docMk/>
            <pc:sldMk cId="3426238200" sldId="748"/>
            <ac:picMk id="3" creationId="{D7F8470C-BCC4-25F8-CCD0-DE4DE7DA073E}"/>
          </ac:picMkLst>
        </pc:picChg>
        <pc:picChg chg="del mod">
          <ac:chgData name="Yao Lai" userId="7c13844a2c387df6" providerId="LiveId" clId="{4B250B95-AB60-4679-AE48-6E6DEA28A5A6}" dt="2024-05-21T07:04:38.126" v="7145" actId="478"/>
          <ac:picMkLst>
            <pc:docMk/>
            <pc:sldMk cId="3426238200" sldId="748"/>
            <ac:picMk id="9" creationId="{7C34AFCD-F6A2-01B5-4CCA-2D924FEC7541}"/>
          </ac:picMkLst>
        </pc:picChg>
      </pc:sldChg>
      <pc:sldChg chg="addSp delSp modSp add mod ord setBg modAnim">
        <pc:chgData name="Yao Lai" userId="7c13844a2c387df6" providerId="LiveId" clId="{4B250B95-AB60-4679-AE48-6E6DEA28A5A6}" dt="2024-05-21T07:05:04.538" v="7153"/>
        <pc:sldMkLst>
          <pc:docMk/>
          <pc:sldMk cId="4020486453" sldId="749"/>
        </pc:sldMkLst>
        <pc:spChg chg="add mod">
          <ac:chgData name="Yao Lai" userId="7c13844a2c387df6" providerId="LiveId" clId="{4B250B95-AB60-4679-AE48-6E6DEA28A5A6}" dt="2024-05-21T07:05:02.187" v="7152"/>
          <ac:spMkLst>
            <pc:docMk/>
            <pc:sldMk cId="4020486453" sldId="749"/>
            <ac:spMk id="7" creationId="{29D5B4B1-047A-A623-0AB1-E8395593C51B}"/>
          </ac:spMkLst>
        </pc:spChg>
        <pc:spChg chg="del">
          <ac:chgData name="Yao Lai" userId="7c13844a2c387df6" providerId="LiveId" clId="{4B250B95-AB60-4679-AE48-6E6DEA28A5A6}" dt="2024-05-21T07:05:00.896" v="7151" actId="478"/>
          <ac:spMkLst>
            <pc:docMk/>
            <pc:sldMk cId="4020486453" sldId="749"/>
            <ac:spMk id="29" creationId="{7010EBC2-7B2D-817F-3C30-D399E2ACB024}"/>
          </ac:spMkLst>
        </pc:spChg>
        <pc:picChg chg="add mod">
          <ac:chgData name="Yao Lai" userId="7c13844a2c387df6" providerId="LiveId" clId="{4B250B95-AB60-4679-AE48-6E6DEA28A5A6}" dt="2024-05-21T07:05:02.187" v="7152"/>
          <ac:picMkLst>
            <pc:docMk/>
            <pc:sldMk cId="4020486453" sldId="749"/>
            <ac:picMk id="4" creationId="{11A17109-6DD3-10DE-DB17-CAD80A24A296}"/>
          </ac:picMkLst>
        </pc:picChg>
        <pc:picChg chg="del">
          <ac:chgData name="Yao Lai" userId="7c13844a2c387df6" providerId="LiveId" clId="{4B250B95-AB60-4679-AE48-6E6DEA28A5A6}" dt="2024-05-21T07:03:10.737" v="7136" actId="478"/>
          <ac:picMkLst>
            <pc:docMk/>
            <pc:sldMk cId="4020486453" sldId="749"/>
            <ac:picMk id="22" creationId="{E2422C7F-3FB6-46AA-A9C7-2184D9D7B58D}"/>
          </ac:picMkLst>
        </pc:picChg>
      </pc:sldChg>
      <pc:sldChg chg="addSp delSp modSp new mod ord setBg modAnim modNotesTx">
        <pc:chgData name="Yao Lai" userId="7c13844a2c387df6" providerId="LiveId" clId="{4B250B95-AB60-4679-AE48-6E6DEA28A5A6}" dt="2024-05-21T07:37:04.945" v="7830" actId="20577"/>
        <pc:sldMkLst>
          <pc:docMk/>
          <pc:sldMk cId="794542300" sldId="750"/>
        </pc:sldMkLst>
        <pc:spChg chg="del">
          <ac:chgData name="Yao Lai" userId="7c13844a2c387df6" providerId="LiveId" clId="{4B250B95-AB60-4679-AE48-6E6DEA28A5A6}" dt="2024-05-21T02:16:24.510" v="1383" actId="478"/>
          <ac:spMkLst>
            <pc:docMk/>
            <pc:sldMk cId="794542300" sldId="750"/>
            <ac:spMk id="2" creationId="{88ED4902-3623-429B-D704-AFCA7E96A724}"/>
          </ac:spMkLst>
        </pc:spChg>
        <pc:spChg chg="del">
          <ac:chgData name="Yao Lai" userId="7c13844a2c387df6" providerId="LiveId" clId="{4B250B95-AB60-4679-AE48-6E6DEA28A5A6}" dt="2024-05-21T02:16:24.510" v="1383" actId="478"/>
          <ac:spMkLst>
            <pc:docMk/>
            <pc:sldMk cId="794542300" sldId="750"/>
            <ac:spMk id="3" creationId="{B5784931-1353-DF9D-BE10-58726A0C718B}"/>
          </ac:spMkLst>
        </pc:spChg>
        <pc:spChg chg="add mod">
          <ac:chgData name="Yao Lai" userId="7c13844a2c387df6" providerId="LiveId" clId="{4B250B95-AB60-4679-AE48-6E6DEA28A5A6}" dt="2024-05-21T07:34:01.095" v="7733" actId="164"/>
          <ac:spMkLst>
            <pc:docMk/>
            <pc:sldMk cId="794542300" sldId="750"/>
            <ac:spMk id="8" creationId="{50CB094B-7C4A-BE30-AE16-3E3EE646F547}"/>
          </ac:spMkLst>
        </pc:spChg>
        <pc:spChg chg="add mod">
          <ac:chgData name="Yao Lai" userId="7c13844a2c387df6" providerId="LiveId" clId="{4B250B95-AB60-4679-AE48-6E6DEA28A5A6}" dt="2024-05-21T07:34:01.095" v="7733" actId="164"/>
          <ac:spMkLst>
            <pc:docMk/>
            <pc:sldMk cId="794542300" sldId="750"/>
            <ac:spMk id="11" creationId="{1FEC4AAD-AD13-4D20-E150-E5375C22EE41}"/>
          </ac:spMkLst>
        </pc:spChg>
        <pc:spChg chg="add mod">
          <ac:chgData name="Yao Lai" userId="7c13844a2c387df6" providerId="LiveId" clId="{4B250B95-AB60-4679-AE48-6E6DEA28A5A6}" dt="2024-05-21T07:34:14.660" v="7737" actId="14100"/>
          <ac:spMkLst>
            <pc:docMk/>
            <pc:sldMk cId="794542300" sldId="750"/>
            <ac:spMk id="13" creationId="{AF45A5D0-1370-F8B2-15EA-0F08289CC249}"/>
          </ac:spMkLst>
        </pc:spChg>
        <pc:grpChg chg="add mod ord">
          <ac:chgData name="Yao Lai" userId="7c13844a2c387df6" providerId="LiveId" clId="{4B250B95-AB60-4679-AE48-6E6DEA28A5A6}" dt="2024-05-21T07:34:31.895" v="7755" actId="1038"/>
          <ac:grpSpMkLst>
            <pc:docMk/>
            <pc:sldMk cId="794542300" sldId="750"/>
            <ac:grpSpMk id="12" creationId="{804E7165-00E6-65EB-5EFF-8E6550368E52}"/>
          </ac:grpSpMkLst>
        </pc:grpChg>
        <pc:picChg chg="add del mod">
          <ac:chgData name="Yao Lai" userId="7c13844a2c387df6" providerId="LiveId" clId="{4B250B95-AB60-4679-AE48-6E6DEA28A5A6}" dt="2024-05-21T04:11:12.068" v="2390" actId="478"/>
          <ac:picMkLst>
            <pc:docMk/>
            <pc:sldMk cId="794542300" sldId="750"/>
            <ac:picMk id="5" creationId="{51B8A8F4-B28A-C0C2-92CC-F09AF7A09654}"/>
          </ac:picMkLst>
        </pc:picChg>
        <pc:picChg chg="add mod">
          <ac:chgData name="Yao Lai" userId="7c13844a2c387df6" providerId="LiveId" clId="{4B250B95-AB60-4679-AE48-6E6DEA28A5A6}" dt="2024-05-21T07:33:25.525" v="7729" actId="1076"/>
          <ac:picMkLst>
            <pc:docMk/>
            <pc:sldMk cId="794542300" sldId="750"/>
            <ac:picMk id="7" creationId="{0C36E002-585F-0D2A-AADC-5D4B542A3751}"/>
          </ac:picMkLst>
        </pc:picChg>
        <pc:picChg chg="add mod modCrop">
          <ac:chgData name="Yao Lai" userId="7c13844a2c387df6" providerId="LiveId" clId="{4B250B95-AB60-4679-AE48-6E6DEA28A5A6}" dt="2024-05-21T07:34:01.095" v="7733" actId="164"/>
          <ac:picMkLst>
            <pc:docMk/>
            <pc:sldMk cId="794542300" sldId="750"/>
            <ac:picMk id="9" creationId="{3A5F243D-A6F5-E0ED-DB9E-DBBE8A4AAB4B}"/>
          </ac:picMkLst>
        </pc:picChg>
        <pc:picChg chg="add mod">
          <ac:chgData name="Yao Lai" userId="7c13844a2c387df6" providerId="LiveId" clId="{4B250B95-AB60-4679-AE48-6E6DEA28A5A6}" dt="2024-05-21T07:34:01.095" v="7733" actId="164"/>
          <ac:picMkLst>
            <pc:docMk/>
            <pc:sldMk cId="794542300" sldId="750"/>
            <ac:picMk id="10" creationId="{49751FE6-A37A-0F65-2A6B-BC529AA83BA6}"/>
          </ac:picMkLst>
        </pc:picChg>
      </pc:sldChg>
      <pc:sldChg chg="addSp delSp modSp new del mod">
        <pc:chgData name="Yao Lai" userId="7c13844a2c387df6" providerId="LiveId" clId="{4B250B95-AB60-4679-AE48-6E6DEA28A5A6}" dt="2024-05-21T02:17:34.725" v="1401" actId="47"/>
        <pc:sldMkLst>
          <pc:docMk/>
          <pc:sldMk cId="3121712385" sldId="751"/>
        </pc:sldMkLst>
        <pc:spChg chg="del mod">
          <ac:chgData name="Yao Lai" userId="7c13844a2c387df6" providerId="LiveId" clId="{4B250B95-AB60-4679-AE48-6E6DEA28A5A6}" dt="2024-05-21T02:17:32.855" v="1400" actId="478"/>
          <ac:spMkLst>
            <pc:docMk/>
            <pc:sldMk cId="3121712385" sldId="751"/>
            <ac:spMk id="2" creationId="{9C1B36AF-0C42-561F-0AEB-30FA10970F27}"/>
          </ac:spMkLst>
        </pc:spChg>
        <pc:grpChg chg="add mod">
          <ac:chgData name="Yao Lai" userId="7c13844a2c387df6" providerId="LiveId" clId="{4B250B95-AB60-4679-AE48-6E6DEA28A5A6}" dt="2024-05-21T02:17:29.498" v="1395"/>
          <ac:grpSpMkLst>
            <pc:docMk/>
            <pc:sldMk cId="3121712385" sldId="751"/>
            <ac:grpSpMk id="4" creationId="{CC71D410-638E-77A3-4CB2-B4B3B08B85D9}"/>
          </ac:grpSpMkLst>
        </pc:grpChg>
        <pc:graphicFrameChg chg="mod">
          <ac:chgData name="Yao Lai" userId="7c13844a2c387df6" providerId="LiveId" clId="{4B250B95-AB60-4679-AE48-6E6DEA28A5A6}" dt="2024-05-21T02:17:29.498" v="1395"/>
          <ac:graphicFrameMkLst>
            <pc:docMk/>
            <pc:sldMk cId="3121712385" sldId="751"/>
            <ac:graphicFrameMk id="5" creationId="{A9302371-980C-C4D6-80F4-69A14302D655}"/>
          </ac:graphicFrameMkLst>
        </pc:graphicFrameChg>
        <pc:picChg chg="mod">
          <ac:chgData name="Yao Lai" userId="7c13844a2c387df6" providerId="LiveId" clId="{4B250B95-AB60-4679-AE48-6E6DEA28A5A6}" dt="2024-05-21T02:17:29.498" v="1395"/>
          <ac:picMkLst>
            <pc:docMk/>
            <pc:sldMk cId="3121712385" sldId="751"/>
            <ac:picMk id="6" creationId="{9747D63D-F163-1A93-BFD7-2FA82AB4988A}"/>
          </ac:picMkLst>
        </pc:picChg>
        <pc:picChg chg="mod">
          <ac:chgData name="Yao Lai" userId="7c13844a2c387df6" providerId="LiveId" clId="{4B250B95-AB60-4679-AE48-6E6DEA28A5A6}" dt="2024-05-21T02:17:29.498" v="1395"/>
          <ac:picMkLst>
            <pc:docMk/>
            <pc:sldMk cId="3121712385" sldId="751"/>
            <ac:picMk id="7" creationId="{14CE1167-45AF-39B0-CFAA-92F89F593602}"/>
          </ac:picMkLst>
        </pc:picChg>
        <pc:picChg chg="mod">
          <ac:chgData name="Yao Lai" userId="7c13844a2c387df6" providerId="LiveId" clId="{4B250B95-AB60-4679-AE48-6E6DEA28A5A6}" dt="2024-05-21T02:17:29.498" v="1395"/>
          <ac:picMkLst>
            <pc:docMk/>
            <pc:sldMk cId="3121712385" sldId="751"/>
            <ac:picMk id="8" creationId="{F4A15743-386E-3252-17A9-C775D62EC55C}"/>
          </ac:picMkLst>
        </pc:picChg>
        <pc:picChg chg="mod">
          <ac:chgData name="Yao Lai" userId="7c13844a2c387df6" providerId="LiveId" clId="{4B250B95-AB60-4679-AE48-6E6DEA28A5A6}" dt="2024-05-21T02:17:29.498" v="1395"/>
          <ac:picMkLst>
            <pc:docMk/>
            <pc:sldMk cId="3121712385" sldId="751"/>
            <ac:picMk id="9" creationId="{6430CDC5-3BAF-090D-DBF4-362249DCE02B}"/>
          </ac:picMkLst>
        </pc:picChg>
        <pc:picChg chg="mod">
          <ac:chgData name="Yao Lai" userId="7c13844a2c387df6" providerId="LiveId" clId="{4B250B95-AB60-4679-AE48-6E6DEA28A5A6}" dt="2024-05-21T02:17:29.498" v="1395"/>
          <ac:picMkLst>
            <pc:docMk/>
            <pc:sldMk cId="3121712385" sldId="751"/>
            <ac:picMk id="10" creationId="{7F51C242-B2D2-C665-F600-33946CC0419D}"/>
          </ac:picMkLst>
        </pc:picChg>
        <pc:picChg chg="mod">
          <ac:chgData name="Yao Lai" userId="7c13844a2c387df6" providerId="LiveId" clId="{4B250B95-AB60-4679-AE48-6E6DEA28A5A6}" dt="2024-05-21T02:17:29.498" v="1395"/>
          <ac:picMkLst>
            <pc:docMk/>
            <pc:sldMk cId="3121712385" sldId="751"/>
            <ac:picMk id="11" creationId="{FC1988F7-3FB3-BB10-00AB-D2BBE1C920DC}"/>
          </ac:picMkLst>
        </pc:picChg>
        <pc:picChg chg="mod">
          <ac:chgData name="Yao Lai" userId="7c13844a2c387df6" providerId="LiveId" clId="{4B250B95-AB60-4679-AE48-6E6DEA28A5A6}" dt="2024-05-21T02:17:29.498" v="1395"/>
          <ac:picMkLst>
            <pc:docMk/>
            <pc:sldMk cId="3121712385" sldId="751"/>
            <ac:picMk id="12" creationId="{DEF7C172-0348-FE4F-E227-AE13DB82410D}"/>
          </ac:picMkLst>
        </pc:picChg>
        <pc:picChg chg="mod">
          <ac:chgData name="Yao Lai" userId="7c13844a2c387df6" providerId="LiveId" clId="{4B250B95-AB60-4679-AE48-6E6DEA28A5A6}" dt="2024-05-21T02:17:29.498" v="1395"/>
          <ac:picMkLst>
            <pc:docMk/>
            <pc:sldMk cId="3121712385" sldId="751"/>
            <ac:picMk id="13" creationId="{7C1885AB-8FB4-B3B6-0732-8CA160F32550}"/>
          </ac:picMkLst>
        </pc:picChg>
        <pc:picChg chg="mod">
          <ac:chgData name="Yao Lai" userId="7c13844a2c387df6" providerId="LiveId" clId="{4B250B95-AB60-4679-AE48-6E6DEA28A5A6}" dt="2024-05-21T02:17:29.498" v="1395"/>
          <ac:picMkLst>
            <pc:docMk/>
            <pc:sldMk cId="3121712385" sldId="751"/>
            <ac:picMk id="14" creationId="{BE2EDAEE-95F0-95F2-EC25-5B201B6974BD}"/>
          </ac:picMkLst>
        </pc:picChg>
        <pc:picChg chg="mod">
          <ac:chgData name="Yao Lai" userId="7c13844a2c387df6" providerId="LiveId" clId="{4B250B95-AB60-4679-AE48-6E6DEA28A5A6}" dt="2024-05-21T02:17:29.498" v="1395"/>
          <ac:picMkLst>
            <pc:docMk/>
            <pc:sldMk cId="3121712385" sldId="751"/>
            <ac:picMk id="15" creationId="{5240EC05-54A4-82A3-A667-C77984E89E49}"/>
          </ac:picMkLst>
        </pc:picChg>
        <pc:picChg chg="mod">
          <ac:chgData name="Yao Lai" userId="7c13844a2c387df6" providerId="LiveId" clId="{4B250B95-AB60-4679-AE48-6E6DEA28A5A6}" dt="2024-05-21T02:17:29.498" v="1395"/>
          <ac:picMkLst>
            <pc:docMk/>
            <pc:sldMk cId="3121712385" sldId="751"/>
            <ac:picMk id="16" creationId="{C7273F37-0A8F-6F56-ADBB-3B7106F78532}"/>
          </ac:picMkLst>
        </pc:picChg>
        <pc:picChg chg="mod">
          <ac:chgData name="Yao Lai" userId="7c13844a2c387df6" providerId="LiveId" clId="{4B250B95-AB60-4679-AE48-6E6DEA28A5A6}" dt="2024-05-21T02:17:29.498" v="1395"/>
          <ac:picMkLst>
            <pc:docMk/>
            <pc:sldMk cId="3121712385" sldId="751"/>
            <ac:picMk id="17" creationId="{07273DED-F6B6-FC3E-8BA2-07537C81AB0D}"/>
          </ac:picMkLst>
        </pc:picChg>
        <pc:picChg chg="mod">
          <ac:chgData name="Yao Lai" userId="7c13844a2c387df6" providerId="LiveId" clId="{4B250B95-AB60-4679-AE48-6E6DEA28A5A6}" dt="2024-05-21T02:17:29.498" v="1395"/>
          <ac:picMkLst>
            <pc:docMk/>
            <pc:sldMk cId="3121712385" sldId="751"/>
            <ac:picMk id="18" creationId="{7138DC02-0875-A505-1D2E-1E5A87E0BE4B}"/>
          </ac:picMkLst>
        </pc:picChg>
        <pc:picChg chg="mod">
          <ac:chgData name="Yao Lai" userId="7c13844a2c387df6" providerId="LiveId" clId="{4B250B95-AB60-4679-AE48-6E6DEA28A5A6}" dt="2024-05-21T02:17:29.498" v="1395"/>
          <ac:picMkLst>
            <pc:docMk/>
            <pc:sldMk cId="3121712385" sldId="751"/>
            <ac:picMk id="19" creationId="{75C36E89-340C-AF54-B6CD-ED89EB902627}"/>
          </ac:picMkLst>
        </pc:picChg>
        <pc:picChg chg="mod">
          <ac:chgData name="Yao Lai" userId="7c13844a2c387df6" providerId="LiveId" clId="{4B250B95-AB60-4679-AE48-6E6DEA28A5A6}" dt="2024-05-21T02:17:29.498" v="1395"/>
          <ac:picMkLst>
            <pc:docMk/>
            <pc:sldMk cId="3121712385" sldId="751"/>
            <ac:picMk id="20" creationId="{F507A40C-86F7-CFF9-F0A6-1DD926D90518}"/>
          </ac:picMkLst>
        </pc:picChg>
        <pc:picChg chg="mod">
          <ac:chgData name="Yao Lai" userId="7c13844a2c387df6" providerId="LiveId" clId="{4B250B95-AB60-4679-AE48-6E6DEA28A5A6}" dt="2024-05-21T02:17:29.498" v="1395"/>
          <ac:picMkLst>
            <pc:docMk/>
            <pc:sldMk cId="3121712385" sldId="751"/>
            <ac:picMk id="21" creationId="{C80FCC5F-9997-CDC5-7F1D-5F7D663ED6D0}"/>
          </ac:picMkLst>
        </pc:picChg>
        <pc:picChg chg="mod">
          <ac:chgData name="Yao Lai" userId="7c13844a2c387df6" providerId="LiveId" clId="{4B250B95-AB60-4679-AE48-6E6DEA28A5A6}" dt="2024-05-21T02:17:29.498" v="1395"/>
          <ac:picMkLst>
            <pc:docMk/>
            <pc:sldMk cId="3121712385" sldId="751"/>
            <ac:picMk id="22" creationId="{5C9D1317-BE83-E090-E5E9-BA19B96E4519}"/>
          </ac:picMkLst>
        </pc:picChg>
        <pc:picChg chg="mod">
          <ac:chgData name="Yao Lai" userId="7c13844a2c387df6" providerId="LiveId" clId="{4B250B95-AB60-4679-AE48-6E6DEA28A5A6}" dt="2024-05-21T02:17:29.498" v="1395"/>
          <ac:picMkLst>
            <pc:docMk/>
            <pc:sldMk cId="3121712385" sldId="751"/>
            <ac:picMk id="23" creationId="{EF65751D-2E7C-C044-4B8F-AF26C9F3C6B9}"/>
          </ac:picMkLst>
        </pc:picChg>
        <pc:picChg chg="mod">
          <ac:chgData name="Yao Lai" userId="7c13844a2c387df6" providerId="LiveId" clId="{4B250B95-AB60-4679-AE48-6E6DEA28A5A6}" dt="2024-05-21T02:17:29.498" v="1395"/>
          <ac:picMkLst>
            <pc:docMk/>
            <pc:sldMk cId="3121712385" sldId="751"/>
            <ac:picMk id="24" creationId="{13F798F0-86AF-9BDA-2C91-96E6434F0772}"/>
          </ac:picMkLst>
        </pc:picChg>
        <pc:picChg chg="mod">
          <ac:chgData name="Yao Lai" userId="7c13844a2c387df6" providerId="LiveId" clId="{4B250B95-AB60-4679-AE48-6E6DEA28A5A6}" dt="2024-05-21T02:17:29.498" v="1395"/>
          <ac:picMkLst>
            <pc:docMk/>
            <pc:sldMk cId="3121712385" sldId="751"/>
            <ac:picMk id="25" creationId="{9CB0C14F-99CA-20FB-8766-7FD448573E8B}"/>
          </ac:picMkLst>
        </pc:picChg>
        <pc:picChg chg="mod">
          <ac:chgData name="Yao Lai" userId="7c13844a2c387df6" providerId="LiveId" clId="{4B250B95-AB60-4679-AE48-6E6DEA28A5A6}" dt="2024-05-21T02:17:29.498" v="1395"/>
          <ac:picMkLst>
            <pc:docMk/>
            <pc:sldMk cId="3121712385" sldId="751"/>
            <ac:picMk id="26" creationId="{1C3DF459-286A-0531-225D-5CDE945EB52E}"/>
          </ac:picMkLst>
        </pc:picChg>
        <pc:picChg chg="mod">
          <ac:chgData name="Yao Lai" userId="7c13844a2c387df6" providerId="LiveId" clId="{4B250B95-AB60-4679-AE48-6E6DEA28A5A6}" dt="2024-05-21T02:17:29.498" v="1395"/>
          <ac:picMkLst>
            <pc:docMk/>
            <pc:sldMk cId="3121712385" sldId="751"/>
            <ac:picMk id="27" creationId="{88287B3E-71CF-C3AB-B4FC-E5A376AB2656}"/>
          </ac:picMkLst>
        </pc:picChg>
        <pc:picChg chg="mod">
          <ac:chgData name="Yao Lai" userId="7c13844a2c387df6" providerId="LiveId" clId="{4B250B95-AB60-4679-AE48-6E6DEA28A5A6}" dt="2024-05-21T02:17:29.498" v="1395"/>
          <ac:picMkLst>
            <pc:docMk/>
            <pc:sldMk cId="3121712385" sldId="751"/>
            <ac:picMk id="28" creationId="{803DF3AB-52E1-0CAA-A565-DB8D7702D741}"/>
          </ac:picMkLst>
        </pc:picChg>
      </pc:sldChg>
      <pc:sldChg chg="addSp delSp modSp new mod ord modNotesTx">
        <pc:chgData name="Yao Lai" userId="7c13844a2c387df6" providerId="LiveId" clId="{4B250B95-AB60-4679-AE48-6E6DEA28A5A6}" dt="2024-05-21T07:32:50.500" v="7723" actId="14100"/>
        <pc:sldMkLst>
          <pc:docMk/>
          <pc:sldMk cId="4118779385" sldId="751"/>
        </pc:sldMkLst>
        <pc:spChg chg="mod">
          <ac:chgData name="Yao Lai" userId="7c13844a2c387df6" providerId="LiveId" clId="{4B250B95-AB60-4679-AE48-6E6DEA28A5A6}" dt="2024-05-21T02:18:47.149" v="1405" actId="20577"/>
          <ac:spMkLst>
            <pc:docMk/>
            <pc:sldMk cId="4118779385" sldId="751"/>
            <ac:spMk id="2" creationId="{3CE13765-B232-73E4-DAF1-EE6C55103119}"/>
          </ac:spMkLst>
        </pc:spChg>
        <pc:spChg chg="del">
          <ac:chgData name="Yao Lai" userId="7c13844a2c387df6" providerId="LiveId" clId="{4B250B95-AB60-4679-AE48-6E6DEA28A5A6}" dt="2024-05-21T02:18:50.279" v="1406" actId="478"/>
          <ac:spMkLst>
            <pc:docMk/>
            <pc:sldMk cId="4118779385" sldId="751"/>
            <ac:spMk id="3" creationId="{225EAF44-5FDE-865C-13D2-A3CD7E4AFB46}"/>
          </ac:spMkLst>
        </pc:spChg>
        <pc:spChg chg="add mod">
          <ac:chgData name="Yao Lai" userId="7c13844a2c387df6" providerId="LiveId" clId="{4B250B95-AB60-4679-AE48-6E6DEA28A5A6}" dt="2024-05-21T07:32:00.935" v="7715" actId="1038"/>
          <ac:spMkLst>
            <pc:docMk/>
            <pc:sldMk cId="4118779385" sldId="751"/>
            <ac:spMk id="5" creationId="{F9E1420B-225F-35D3-5B84-8E78A059EAED}"/>
          </ac:spMkLst>
        </pc:spChg>
        <pc:spChg chg="add mod">
          <ac:chgData name="Yao Lai" userId="7c13844a2c387df6" providerId="LiveId" clId="{4B250B95-AB60-4679-AE48-6E6DEA28A5A6}" dt="2024-05-21T07:32:41.025" v="7719" actId="403"/>
          <ac:spMkLst>
            <pc:docMk/>
            <pc:sldMk cId="4118779385" sldId="751"/>
            <ac:spMk id="13" creationId="{F0E18534-3E1D-F0C8-B81F-CB9BBDE78F5C}"/>
          </ac:spMkLst>
        </pc:spChg>
        <pc:picChg chg="add del mod">
          <ac:chgData name="Yao Lai" userId="7c13844a2c387df6" providerId="LiveId" clId="{4B250B95-AB60-4679-AE48-6E6DEA28A5A6}" dt="2024-05-21T07:31:36.375" v="7705" actId="478"/>
          <ac:picMkLst>
            <pc:docMk/>
            <pc:sldMk cId="4118779385" sldId="751"/>
            <ac:picMk id="6" creationId="{1CC445CC-C2F0-628D-CEE8-FE941AB09D97}"/>
          </ac:picMkLst>
        </pc:picChg>
        <pc:picChg chg="add del mod">
          <ac:chgData name="Yao Lai" userId="7c13844a2c387df6" providerId="LiveId" clId="{4B250B95-AB60-4679-AE48-6E6DEA28A5A6}" dt="2024-05-21T02:19:38.589" v="1422" actId="478"/>
          <ac:picMkLst>
            <pc:docMk/>
            <pc:sldMk cId="4118779385" sldId="751"/>
            <ac:picMk id="8" creationId="{CD5629D4-5E1D-39B7-3316-4BAC06E014BA}"/>
          </ac:picMkLst>
        </pc:picChg>
        <pc:picChg chg="add mod">
          <ac:chgData name="Yao Lai" userId="7c13844a2c387df6" providerId="LiveId" clId="{4B250B95-AB60-4679-AE48-6E6DEA28A5A6}" dt="2024-05-21T02:20:30.455" v="1426" actId="1076"/>
          <ac:picMkLst>
            <pc:docMk/>
            <pc:sldMk cId="4118779385" sldId="751"/>
            <ac:picMk id="10" creationId="{995AAD59-8B60-7E2C-4B77-9DE76A0EE791}"/>
          </ac:picMkLst>
        </pc:picChg>
        <pc:picChg chg="add mod modCrop">
          <ac:chgData name="Yao Lai" userId="7c13844a2c387df6" providerId="LiveId" clId="{4B250B95-AB60-4679-AE48-6E6DEA28A5A6}" dt="2024-05-21T07:31:54.525" v="7711" actId="1076"/>
          <ac:picMkLst>
            <pc:docMk/>
            <pc:sldMk cId="4118779385" sldId="751"/>
            <ac:picMk id="11" creationId="{C1EF64EF-59A6-F7DD-A866-DDE19E8D14AC}"/>
          </ac:picMkLst>
        </pc:picChg>
        <pc:picChg chg="add mod">
          <ac:chgData name="Yao Lai" userId="7c13844a2c387df6" providerId="LiveId" clId="{4B250B95-AB60-4679-AE48-6E6DEA28A5A6}" dt="2024-05-21T07:32:50.500" v="7723" actId="14100"/>
          <ac:picMkLst>
            <pc:docMk/>
            <pc:sldMk cId="4118779385" sldId="751"/>
            <ac:picMk id="12" creationId="{A1EADF7C-830D-E5CF-0035-74CE47113E25}"/>
          </ac:picMkLst>
        </pc:picChg>
      </pc:sldChg>
      <pc:sldChg chg="addSp delSp modSp add mod modAnim modNotesTx">
        <pc:chgData name="Yao Lai" userId="7c13844a2c387df6" providerId="LiveId" clId="{4B250B95-AB60-4679-AE48-6E6DEA28A5A6}" dt="2024-05-21T05:11:50.101" v="4593" actId="1076"/>
        <pc:sldMkLst>
          <pc:docMk/>
          <pc:sldMk cId="2264390861" sldId="752"/>
        </pc:sldMkLst>
        <pc:spChg chg="mod">
          <ac:chgData name="Yao Lai" userId="7c13844a2c387df6" providerId="LiveId" clId="{4B250B95-AB60-4679-AE48-6E6DEA28A5A6}" dt="2024-05-21T02:29:47.259" v="1475" actId="20577"/>
          <ac:spMkLst>
            <pc:docMk/>
            <pc:sldMk cId="2264390861" sldId="752"/>
            <ac:spMk id="2" creationId="{3CE13765-B232-73E4-DAF1-EE6C55103119}"/>
          </ac:spMkLst>
        </pc:spChg>
        <pc:spChg chg="del">
          <ac:chgData name="Yao Lai" userId="7c13844a2c387df6" providerId="LiveId" clId="{4B250B95-AB60-4679-AE48-6E6DEA28A5A6}" dt="2024-05-21T02:21:18.302" v="1430" actId="478"/>
          <ac:spMkLst>
            <pc:docMk/>
            <pc:sldMk cId="2264390861" sldId="752"/>
            <ac:spMk id="5" creationId="{F9E1420B-225F-35D3-5B84-8E78A059EAED}"/>
          </ac:spMkLst>
        </pc:spChg>
        <pc:spChg chg="add mod">
          <ac:chgData name="Yao Lai" userId="7c13844a2c387df6" providerId="LiveId" clId="{4B250B95-AB60-4679-AE48-6E6DEA28A5A6}" dt="2024-05-21T02:21:42.654" v="1434" actId="14100"/>
          <ac:spMkLst>
            <pc:docMk/>
            <pc:sldMk cId="2264390861" sldId="752"/>
            <ac:spMk id="7" creationId="{9A12D7BC-4620-6B9A-F683-0E7394433A8D}"/>
          </ac:spMkLst>
        </pc:spChg>
        <pc:spChg chg="add mod">
          <ac:chgData name="Yao Lai" userId="7c13844a2c387df6" providerId="LiveId" clId="{4B250B95-AB60-4679-AE48-6E6DEA28A5A6}" dt="2024-05-21T05:11:50.101" v="4593" actId="1076"/>
          <ac:spMkLst>
            <pc:docMk/>
            <pc:sldMk cId="2264390861" sldId="752"/>
            <ac:spMk id="8" creationId="{0491A636-9B87-F7F5-0CA9-5F0B3C51F481}"/>
          </ac:spMkLst>
        </pc:spChg>
        <pc:spChg chg="add del mod">
          <ac:chgData name="Yao Lai" userId="7c13844a2c387df6" providerId="LiveId" clId="{4B250B95-AB60-4679-AE48-6E6DEA28A5A6}" dt="2024-05-21T02:21:29.078" v="1431" actId="478"/>
          <ac:spMkLst>
            <pc:docMk/>
            <pc:sldMk cId="2264390861" sldId="752"/>
            <ac:spMk id="9" creationId="{55C151EC-6BC9-BD78-937A-0213279C1825}"/>
          </ac:spMkLst>
        </pc:spChg>
        <pc:spChg chg="add del mod">
          <ac:chgData name="Yao Lai" userId="7c13844a2c387df6" providerId="LiveId" clId="{4B250B95-AB60-4679-AE48-6E6DEA28A5A6}" dt="2024-05-21T02:21:29.078" v="1431" actId="478"/>
          <ac:spMkLst>
            <pc:docMk/>
            <pc:sldMk cId="2264390861" sldId="752"/>
            <ac:spMk id="12" creationId="{30C7A8E1-ECB7-8C28-CE43-A8D830295377}"/>
          </ac:spMkLst>
        </pc:spChg>
        <pc:spChg chg="add del mod">
          <ac:chgData name="Yao Lai" userId="7c13844a2c387df6" providerId="LiveId" clId="{4B250B95-AB60-4679-AE48-6E6DEA28A5A6}" dt="2024-05-21T02:22:48.359" v="1447" actId="2711"/>
          <ac:spMkLst>
            <pc:docMk/>
            <pc:sldMk cId="2264390861" sldId="752"/>
            <ac:spMk id="13" creationId="{B57461A1-E9FE-BFC5-8481-AD962A1795F7}"/>
          </ac:spMkLst>
        </pc:spChg>
        <pc:spChg chg="add mod">
          <ac:chgData name="Yao Lai" userId="7c13844a2c387df6" providerId="LiveId" clId="{4B250B95-AB60-4679-AE48-6E6DEA28A5A6}" dt="2024-05-21T02:23:09.940" v="1461" actId="1076"/>
          <ac:spMkLst>
            <pc:docMk/>
            <pc:sldMk cId="2264390861" sldId="752"/>
            <ac:spMk id="14" creationId="{4F0437C2-6EC4-C754-D6EF-EBBC91372C5E}"/>
          </ac:spMkLst>
        </pc:spChg>
        <pc:spChg chg="add del mod">
          <ac:chgData name="Yao Lai" userId="7c13844a2c387df6" providerId="LiveId" clId="{4B250B95-AB60-4679-AE48-6E6DEA28A5A6}" dt="2024-05-21T03:24:07.686" v="2236" actId="478"/>
          <ac:spMkLst>
            <pc:docMk/>
            <pc:sldMk cId="2264390861" sldId="752"/>
            <ac:spMk id="15" creationId="{DE9542F8-760E-F2CC-8C60-3007C2680486}"/>
          </ac:spMkLst>
        </pc:spChg>
        <pc:spChg chg="add mod">
          <ac:chgData name="Yao Lai" userId="7c13844a2c387df6" providerId="LiveId" clId="{4B250B95-AB60-4679-AE48-6E6DEA28A5A6}" dt="2024-05-21T05:11:07.821" v="4582" actId="14100"/>
          <ac:spMkLst>
            <pc:docMk/>
            <pc:sldMk cId="2264390861" sldId="752"/>
            <ac:spMk id="16" creationId="{F82747A4-9F80-A8A0-BEBA-3B4F40ED1A64}"/>
          </ac:spMkLst>
        </pc:spChg>
        <pc:spChg chg="add mod">
          <ac:chgData name="Yao Lai" userId="7c13844a2c387df6" providerId="LiveId" clId="{4B250B95-AB60-4679-AE48-6E6DEA28A5A6}" dt="2024-05-21T05:11:12.961" v="4584" actId="1076"/>
          <ac:spMkLst>
            <pc:docMk/>
            <pc:sldMk cId="2264390861" sldId="752"/>
            <ac:spMk id="17" creationId="{D5E4D727-1C8F-C858-595E-F3DFBD84122B}"/>
          </ac:spMkLst>
        </pc:spChg>
        <pc:picChg chg="add mod">
          <ac:chgData name="Yao Lai" userId="7c13844a2c387df6" providerId="LiveId" clId="{4B250B95-AB60-4679-AE48-6E6DEA28A5A6}" dt="2024-05-21T02:21:14.380" v="1429"/>
          <ac:picMkLst>
            <pc:docMk/>
            <pc:sldMk cId="2264390861" sldId="752"/>
            <ac:picMk id="3" creationId="{1C608377-8396-7DAD-65CC-68415CAF151F}"/>
          </ac:picMkLst>
        </pc:picChg>
        <pc:picChg chg="del">
          <ac:chgData name="Yao Lai" userId="7c13844a2c387df6" providerId="LiveId" clId="{4B250B95-AB60-4679-AE48-6E6DEA28A5A6}" dt="2024-05-21T02:21:18.302" v="1430" actId="478"/>
          <ac:picMkLst>
            <pc:docMk/>
            <pc:sldMk cId="2264390861" sldId="752"/>
            <ac:picMk id="6" creationId="{1CC445CC-C2F0-628D-CEE8-FE941AB09D97}"/>
          </ac:picMkLst>
        </pc:picChg>
        <pc:picChg chg="add mod">
          <ac:chgData name="Yao Lai" userId="7c13844a2c387df6" providerId="LiveId" clId="{4B250B95-AB60-4679-AE48-6E6DEA28A5A6}" dt="2024-05-21T05:11:50.101" v="4593" actId="1076"/>
          <ac:picMkLst>
            <pc:docMk/>
            <pc:sldMk cId="2264390861" sldId="752"/>
            <ac:picMk id="11" creationId="{119FF22D-96BD-1B84-ED9C-05EF64E3560C}"/>
          </ac:picMkLst>
        </pc:picChg>
      </pc:sldChg>
      <pc:sldChg chg="addSp modSp add mod">
        <pc:chgData name="Yao Lai" userId="7c13844a2c387df6" providerId="LiveId" clId="{4B250B95-AB60-4679-AE48-6E6DEA28A5A6}" dt="2024-05-21T03:24:02.996" v="2235" actId="14100"/>
        <pc:sldMkLst>
          <pc:docMk/>
          <pc:sldMk cId="3674290968" sldId="753"/>
        </pc:sldMkLst>
        <pc:spChg chg="add mod">
          <ac:chgData name="Yao Lai" userId="7c13844a2c387df6" providerId="LiveId" clId="{4B250B95-AB60-4679-AE48-6E6DEA28A5A6}" dt="2024-05-21T03:24:02.996" v="2235" actId="14100"/>
          <ac:spMkLst>
            <pc:docMk/>
            <pc:sldMk cId="3674290968" sldId="753"/>
            <ac:spMk id="3" creationId="{8B83DC93-6292-FD76-8EEC-18E4429AA0C6}"/>
          </ac:spMkLst>
        </pc:spChg>
        <pc:spChg chg="mod">
          <ac:chgData name="Yao Lai" userId="7c13844a2c387df6" providerId="LiveId" clId="{4B250B95-AB60-4679-AE48-6E6DEA28A5A6}" dt="2024-05-21T03:23:18.168" v="2228" actId="207"/>
          <ac:spMkLst>
            <pc:docMk/>
            <pc:sldMk cId="3674290968" sldId="753"/>
            <ac:spMk id="7" creationId="{451873EA-47E7-FDE3-4B6E-C212F07B2F12}"/>
          </ac:spMkLst>
        </pc:spChg>
      </pc:sldChg>
      <pc:sldChg chg="addSp delSp modSp add mod">
        <pc:chgData name="Yao Lai" userId="7c13844a2c387df6" providerId="LiveId" clId="{4B250B95-AB60-4679-AE48-6E6DEA28A5A6}" dt="2024-05-21T06:57:18.349" v="7129" actId="14100"/>
        <pc:sldMkLst>
          <pc:docMk/>
          <pc:sldMk cId="1127125963" sldId="754"/>
        </pc:sldMkLst>
        <pc:spChg chg="mod">
          <ac:chgData name="Yao Lai" userId="7c13844a2c387df6" providerId="LiveId" clId="{4B250B95-AB60-4679-AE48-6E6DEA28A5A6}" dt="2024-05-21T06:57:18.349" v="7129" actId="14100"/>
          <ac:spMkLst>
            <pc:docMk/>
            <pc:sldMk cId="1127125963" sldId="754"/>
            <ac:spMk id="5" creationId="{75F1B06B-4389-C13C-52EC-502CFDA5000F}"/>
          </ac:spMkLst>
        </pc:spChg>
        <pc:spChg chg="del">
          <ac:chgData name="Yao Lai" userId="7c13844a2c387df6" providerId="LiveId" clId="{4B250B95-AB60-4679-AE48-6E6DEA28A5A6}" dt="2024-05-21T06:25:37.138" v="6823" actId="478"/>
          <ac:spMkLst>
            <pc:docMk/>
            <pc:sldMk cId="1127125963" sldId="754"/>
            <ac:spMk id="6" creationId="{EC118BFB-FE39-D5BC-C745-CC887C869109}"/>
          </ac:spMkLst>
        </pc:spChg>
        <pc:spChg chg="mod">
          <ac:chgData name="Yao Lai" userId="7c13844a2c387df6" providerId="LiveId" clId="{4B250B95-AB60-4679-AE48-6E6DEA28A5A6}" dt="2024-05-21T06:26:47.039" v="6875"/>
          <ac:spMkLst>
            <pc:docMk/>
            <pc:sldMk cId="1127125963" sldId="754"/>
            <ac:spMk id="7" creationId="{6CE42A00-2B6A-8F2F-16E0-B21F3971A57A}"/>
          </ac:spMkLst>
        </pc:spChg>
        <pc:spChg chg="mod">
          <ac:chgData name="Yao Lai" userId="7c13844a2c387df6" providerId="LiveId" clId="{4B250B95-AB60-4679-AE48-6E6DEA28A5A6}" dt="2024-05-21T06:26:47.039" v="6875"/>
          <ac:spMkLst>
            <pc:docMk/>
            <pc:sldMk cId="1127125963" sldId="754"/>
            <ac:spMk id="8" creationId="{E45FC1AE-9357-17D7-4AB1-C9F2A92A69EF}"/>
          </ac:spMkLst>
        </pc:spChg>
        <pc:spChg chg="mod">
          <ac:chgData name="Yao Lai" userId="7c13844a2c387df6" providerId="LiveId" clId="{4B250B95-AB60-4679-AE48-6E6DEA28A5A6}" dt="2024-05-21T06:26:47.039" v="6875"/>
          <ac:spMkLst>
            <pc:docMk/>
            <pc:sldMk cId="1127125963" sldId="754"/>
            <ac:spMk id="9" creationId="{50D3EB0F-00D5-FCE2-69A4-03908AA8E2A2}"/>
          </ac:spMkLst>
        </pc:spChg>
        <pc:spChg chg="mod">
          <ac:chgData name="Yao Lai" userId="7c13844a2c387df6" providerId="LiveId" clId="{4B250B95-AB60-4679-AE48-6E6DEA28A5A6}" dt="2024-05-21T06:26:47.039" v="6875"/>
          <ac:spMkLst>
            <pc:docMk/>
            <pc:sldMk cId="1127125963" sldId="754"/>
            <ac:spMk id="10" creationId="{78854051-F7AE-4625-4E22-5413F9DB81EC}"/>
          </ac:spMkLst>
        </pc:spChg>
        <pc:spChg chg="mod">
          <ac:chgData name="Yao Lai" userId="7c13844a2c387df6" providerId="LiveId" clId="{4B250B95-AB60-4679-AE48-6E6DEA28A5A6}" dt="2024-05-21T06:26:53.088" v="6876"/>
          <ac:spMkLst>
            <pc:docMk/>
            <pc:sldMk cId="1127125963" sldId="754"/>
            <ac:spMk id="17" creationId="{ED44A715-80D5-5782-F2C4-F7A3549A7028}"/>
          </ac:spMkLst>
        </pc:spChg>
        <pc:spChg chg="mod">
          <ac:chgData name="Yao Lai" userId="7c13844a2c387df6" providerId="LiveId" clId="{4B250B95-AB60-4679-AE48-6E6DEA28A5A6}" dt="2024-05-21T06:26:53.088" v="6876"/>
          <ac:spMkLst>
            <pc:docMk/>
            <pc:sldMk cId="1127125963" sldId="754"/>
            <ac:spMk id="18" creationId="{89497A79-3A0A-C54A-B135-A7AFDAF8AB85}"/>
          </ac:spMkLst>
        </pc:spChg>
        <pc:spChg chg="mod">
          <ac:chgData name="Yao Lai" userId="7c13844a2c387df6" providerId="LiveId" clId="{4B250B95-AB60-4679-AE48-6E6DEA28A5A6}" dt="2024-05-21T06:26:53.088" v="6876"/>
          <ac:spMkLst>
            <pc:docMk/>
            <pc:sldMk cId="1127125963" sldId="754"/>
            <ac:spMk id="19" creationId="{6D087C8F-B35E-37CB-C993-D7E6AB271950}"/>
          </ac:spMkLst>
        </pc:spChg>
        <pc:spChg chg="add mod">
          <ac:chgData name="Yao Lai" userId="7c13844a2c387df6" providerId="LiveId" clId="{4B250B95-AB60-4679-AE48-6E6DEA28A5A6}" dt="2024-05-21T06:37:58.910" v="7099" actId="20577"/>
          <ac:spMkLst>
            <pc:docMk/>
            <pc:sldMk cId="1127125963" sldId="754"/>
            <ac:spMk id="22" creationId="{F3629813-B264-33E8-ED73-E71DCDD898FE}"/>
          </ac:spMkLst>
        </pc:spChg>
        <pc:grpChg chg="add mod">
          <ac:chgData name="Yao Lai" userId="7c13844a2c387df6" providerId="LiveId" clId="{4B250B95-AB60-4679-AE48-6E6DEA28A5A6}" dt="2024-05-21T06:27:16.221" v="6883" actId="1036"/>
          <ac:grpSpMkLst>
            <pc:docMk/>
            <pc:sldMk cId="1127125963" sldId="754"/>
            <ac:grpSpMk id="2" creationId="{A3D552EE-4EA6-B038-D30F-EB74F889EB58}"/>
          </ac:grpSpMkLst>
        </pc:grpChg>
        <pc:grpChg chg="add mod">
          <ac:chgData name="Yao Lai" userId="7c13844a2c387df6" providerId="LiveId" clId="{4B250B95-AB60-4679-AE48-6E6DEA28A5A6}" dt="2024-05-21T06:27:46.596" v="6890" actId="1038"/>
          <ac:grpSpMkLst>
            <pc:docMk/>
            <pc:sldMk cId="1127125963" sldId="754"/>
            <ac:grpSpMk id="14" creationId="{BC41DB89-0456-4E63-0A04-B956ECACD11F}"/>
          </ac:grpSpMkLst>
        </pc:grpChg>
        <pc:picChg chg="mod">
          <ac:chgData name="Yao Lai" userId="7c13844a2c387df6" providerId="LiveId" clId="{4B250B95-AB60-4679-AE48-6E6DEA28A5A6}" dt="2024-05-21T06:26:47.039" v="6875"/>
          <ac:picMkLst>
            <pc:docMk/>
            <pc:sldMk cId="1127125963" sldId="754"/>
            <ac:picMk id="3" creationId="{74CC01FA-7B73-9B9C-47F6-0B6E1C096ABF}"/>
          </ac:picMkLst>
        </pc:picChg>
        <pc:picChg chg="add mod">
          <ac:chgData name="Yao Lai" userId="7c13844a2c387df6" providerId="LiveId" clId="{4B250B95-AB60-4679-AE48-6E6DEA28A5A6}" dt="2024-05-21T06:27:17.624" v="6887" actId="1035"/>
          <ac:picMkLst>
            <pc:docMk/>
            <pc:sldMk cId="1127125963" sldId="754"/>
            <ac:picMk id="12" creationId="{5CCB026B-5FA0-E07C-303B-8628CB015DA5}"/>
          </ac:picMkLst>
        </pc:picChg>
        <pc:picChg chg="del">
          <ac:chgData name="Yao Lai" userId="7c13844a2c387df6" providerId="LiveId" clId="{4B250B95-AB60-4679-AE48-6E6DEA28A5A6}" dt="2024-05-21T06:27:01.453" v="6879" actId="478"/>
          <ac:picMkLst>
            <pc:docMk/>
            <pc:sldMk cId="1127125963" sldId="754"/>
            <ac:picMk id="15" creationId="{DB9D328B-17DD-D0E5-2C8C-5B4AF93DE6F0}"/>
          </ac:picMkLst>
        </pc:picChg>
        <pc:picChg chg="mod">
          <ac:chgData name="Yao Lai" userId="7c13844a2c387df6" providerId="LiveId" clId="{4B250B95-AB60-4679-AE48-6E6DEA28A5A6}" dt="2024-05-21T06:26:53.088" v="6876"/>
          <ac:picMkLst>
            <pc:docMk/>
            <pc:sldMk cId="1127125963" sldId="754"/>
            <ac:picMk id="16" creationId="{4C3A43D3-C9E3-47FF-82AD-DC849658D3DC}"/>
          </ac:picMkLst>
        </pc:picChg>
        <pc:picChg chg="add mod">
          <ac:chgData name="Yao Lai" userId="7c13844a2c387df6" providerId="LiveId" clId="{4B250B95-AB60-4679-AE48-6E6DEA28A5A6}" dt="2024-05-21T06:28:02.288" v="6894" actId="1076"/>
          <ac:picMkLst>
            <pc:docMk/>
            <pc:sldMk cId="1127125963" sldId="754"/>
            <ac:picMk id="20" creationId="{BE0A6008-7EF1-7DC4-EE7A-617AB5C5776E}"/>
          </ac:picMkLst>
        </pc:picChg>
        <pc:picChg chg="add mod">
          <ac:chgData name="Yao Lai" userId="7c13844a2c387df6" providerId="LiveId" clId="{4B250B95-AB60-4679-AE48-6E6DEA28A5A6}" dt="2024-05-21T06:28:07.992" v="6903" actId="1037"/>
          <ac:picMkLst>
            <pc:docMk/>
            <pc:sldMk cId="1127125963" sldId="754"/>
            <ac:picMk id="21" creationId="{E76B006D-D411-E0EA-6979-7F65ED6F91BE}"/>
          </ac:picMkLst>
        </pc:picChg>
      </pc:sldChg>
    </pc:docChg>
  </pc:docChgLst>
  <pc:docChgLst>
    <pc:chgData userId="7c13844a2c387df6" providerId="LiveId" clId="{EBC90D93-4D20-4BA8-B9FD-7EEE251F6920}"/>
    <pc:docChg chg="undo custSel addSld delSld modSld sldOrd">
      <pc:chgData name="" userId="7c13844a2c387df6" providerId="LiveId" clId="{EBC90D93-4D20-4BA8-B9FD-7EEE251F6920}" dt="2023-04-19T13:05:05.757" v="2362"/>
      <pc:docMkLst>
        <pc:docMk/>
      </pc:docMkLst>
      <pc:sldChg chg="addSp delSp modSp">
        <pc:chgData name="" userId="7c13844a2c387df6" providerId="LiveId" clId="{EBC90D93-4D20-4BA8-B9FD-7EEE251F6920}" dt="2023-04-18T21:42:47.281" v="63" actId="20577"/>
        <pc:sldMkLst>
          <pc:docMk/>
          <pc:sldMk cId="0" sldId="260"/>
        </pc:sldMkLst>
        <pc:spChg chg="add del mod">
          <ac:chgData name="" userId="7c13844a2c387df6" providerId="LiveId" clId="{EBC90D93-4D20-4BA8-B9FD-7EEE251F6920}" dt="2023-04-18T21:39:06.729" v="56" actId="478"/>
          <ac:spMkLst>
            <pc:docMk/>
            <pc:sldMk cId="0" sldId="260"/>
            <ac:spMk id="3" creationId="{CEE9FC80-D02F-4BE1-B9E2-7D1EC74B39A1}"/>
          </ac:spMkLst>
        </pc:spChg>
        <pc:spChg chg="del">
          <ac:chgData name="" userId="7c13844a2c387df6" providerId="LiveId" clId="{EBC90D93-4D20-4BA8-B9FD-7EEE251F6920}" dt="2023-04-18T21:39:03.626" v="54" actId="478"/>
          <ac:spMkLst>
            <pc:docMk/>
            <pc:sldMk cId="0" sldId="260"/>
            <ac:spMk id="4" creationId="{D01BA459-E934-7425-F605-5B3FC02CCD8D}"/>
          </ac:spMkLst>
        </pc:spChg>
        <pc:spChg chg="add mod">
          <ac:chgData name="" userId="7c13844a2c387df6" providerId="LiveId" clId="{EBC90D93-4D20-4BA8-B9FD-7EEE251F6920}" dt="2023-04-18T21:42:47.281" v="63" actId="20577"/>
          <ac:spMkLst>
            <pc:docMk/>
            <pc:sldMk cId="0" sldId="260"/>
            <ac:spMk id="43" creationId="{AC5087BB-6BA1-4FDA-8D67-C7F74B4B8251}"/>
          </ac:spMkLst>
        </pc:spChg>
      </pc:sldChg>
      <pc:sldChg chg="addSp delSp modSp">
        <pc:chgData name="" userId="7c13844a2c387df6" providerId="LiveId" clId="{EBC90D93-4D20-4BA8-B9FD-7EEE251F6920}" dt="2023-04-18T21:53:26.483" v="124" actId="1076"/>
        <pc:sldMkLst>
          <pc:docMk/>
          <pc:sldMk cId="0" sldId="261"/>
        </pc:sldMkLst>
        <pc:spChg chg="add del mod">
          <ac:chgData name="" userId="7c13844a2c387df6" providerId="LiveId" clId="{EBC90D93-4D20-4BA8-B9FD-7EEE251F6920}" dt="2023-04-18T21:39:14.030" v="60" actId="478"/>
          <ac:spMkLst>
            <pc:docMk/>
            <pc:sldMk cId="0" sldId="261"/>
            <ac:spMk id="3" creationId="{AAEE58AA-AB25-4C00-BE08-D489D7055224}"/>
          </ac:spMkLst>
        </pc:spChg>
        <pc:spChg chg="del">
          <ac:chgData name="" userId="7c13844a2c387df6" providerId="LiveId" clId="{EBC90D93-4D20-4BA8-B9FD-7EEE251F6920}" dt="2023-04-18T21:39:11.871" v="58" actId="478"/>
          <ac:spMkLst>
            <pc:docMk/>
            <pc:sldMk cId="0" sldId="261"/>
            <ac:spMk id="8" creationId="{E3B51B39-8550-B7D4-A3EE-DF2689EEF2C2}"/>
          </ac:spMkLst>
        </pc:spChg>
        <pc:spChg chg="add">
          <ac:chgData name="" userId="7c13844a2c387df6" providerId="LiveId" clId="{EBC90D93-4D20-4BA8-B9FD-7EEE251F6920}" dt="2023-04-18T21:39:14.443" v="61"/>
          <ac:spMkLst>
            <pc:docMk/>
            <pc:sldMk cId="0" sldId="261"/>
            <ac:spMk id="39" creationId="{9F01552A-07CD-4FB6-BCA8-E974FDCC2310}"/>
          </ac:spMkLst>
        </pc:spChg>
        <pc:spChg chg="mod">
          <ac:chgData name="" userId="7c13844a2c387df6" providerId="LiveId" clId="{EBC90D93-4D20-4BA8-B9FD-7EEE251F6920}" dt="2023-04-18T21:53:26.483" v="124" actId="1076"/>
          <ac:spMkLst>
            <pc:docMk/>
            <pc:sldMk cId="0" sldId="261"/>
            <ac:spMk id="263" creationId="{00000000-0000-0000-0000-000000000000}"/>
          </ac:spMkLst>
        </pc:spChg>
        <pc:grpChg chg="mod ord">
          <ac:chgData name="" userId="7c13844a2c387df6" providerId="LiveId" clId="{EBC90D93-4D20-4BA8-B9FD-7EEE251F6920}" dt="2023-04-18T21:52:53.633" v="111"/>
          <ac:grpSpMkLst>
            <pc:docMk/>
            <pc:sldMk cId="0" sldId="261"/>
            <ac:grpSpMk id="269" creationId="{00000000-0000-0000-0000-000000000000}"/>
          </ac:grpSpMkLst>
        </pc:grpChg>
        <pc:grpChg chg="add del">
          <ac:chgData name="" userId="7c13844a2c387df6" providerId="LiveId" clId="{EBC90D93-4D20-4BA8-B9FD-7EEE251F6920}" dt="2023-04-18T21:51:37.443" v="109"/>
          <ac:grpSpMkLst>
            <pc:docMk/>
            <pc:sldMk cId="0" sldId="261"/>
            <ac:grpSpMk id="276" creationId="{00000000-0000-0000-0000-000000000000}"/>
          </ac:grpSpMkLst>
        </pc:grpChg>
      </pc:sldChg>
      <pc:sldChg chg="del">
        <pc:chgData name="" userId="7c13844a2c387df6" providerId="LiveId" clId="{EBC90D93-4D20-4BA8-B9FD-7EEE251F6920}" dt="2023-04-18T21:35:06.432" v="41" actId="2696"/>
        <pc:sldMkLst>
          <pc:docMk/>
          <pc:sldMk cId="3487147522" sldId="281"/>
        </pc:sldMkLst>
      </pc:sldChg>
      <pc:sldChg chg="addSp delSp modSp add setBg modAnim">
        <pc:chgData name="" userId="7c13844a2c387df6" providerId="LiveId" clId="{EBC90D93-4D20-4BA8-B9FD-7EEE251F6920}" dt="2023-04-19T08:39:06.099" v="2358" actId="1076"/>
        <pc:sldMkLst>
          <pc:docMk/>
          <pc:sldMk cId="0" sldId="288"/>
        </pc:sldMkLst>
        <pc:spChg chg="add mod">
          <ac:chgData name="" userId="7c13844a2c387df6" providerId="LiveId" clId="{EBC90D93-4D20-4BA8-B9FD-7EEE251F6920}" dt="2023-04-18T23:37:10.212" v="957" actId="164"/>
          <ac:spMkLst>
            <pc:docMk/>
            <pc:sldMk cId="0" sldId="288"/>
            <ac:spMk id="3" creationId="{BB12ED64-E33A-4591-81C3-75CB1539F717}"/>
          </ac:spMkLst>
        </pc:spChg>
        <pc:spChg chg="add mod">
          <ac:chgData name="" userId="7c13844a2c387df6" providerId="LiveId" clId="{EBC90D93-4D20-4BA8-B9FD-7EEE251F6920}" dt="2023-04-18T22:54:22.586" v="286" actId="2711"/>
          <ac:spMkLst>
            <pc:docMk/>
            <pc:sldMk cId="0" sldId="288"/>
            <ac:spMk id="6" creationId="{9000AA8D-2899-4DE9-A4BA-666C7220B109}"/>
          </ac:spMkLst>
        </pc:spChg>
        <pc:spChg chg="add mod">
          <ac:chgData name="" userId="7c13844a2c387df6" providerId="LiveId" clId="{EBC90D93-4D20-4BA8-B9FD-7EEE251F6920}" dt="2023-04-18T23:37:10.212" v="957" actId="164"/>
          <ac:spMkLst>
            <pc:docMk/>
            <pc:sldMk cId="0" sldId="288"/>
            <ac:spMk id="7" creationId="{0675B73D-AAA2-4F4F-872B-B74BA5B6AFA0}"/>
          </ac:spMkLst>
        </pc:spChg>
        <pc:spChg chg="add mod">
          <ac:chgData name="" userId="7c13844a2c387df6" providerId="LiveId" clId="{EBC90D93-4D20-4BA8-B9FD-7EEE251F6920}" dt="2023-04-18T23:39:38.513" v="1183" actId="20577"/>
          <ac:spMkLst>
            <pc:docMk/>
            <pc:sldMk cId="0" sldId="288"/>
            <ac:spMk id="9" creationId="{0F417817-74E3-4D7B-800C-FA90F9721BAF}"/>
          </ac:spMkLst>
        </pc:spChg>
        <pc:spChg chg="add mod">
          <ac:chgData name="" userId="7c13844a2c387df6" providerId="LiveId" clId="{EBC90D93-4D20-4BA8-B9FD-7EEE251F6920}" dt="2023-04-19T08:38:03.715" v="2346" actId="14100"/>
          <ac:spMkLst>
            <pc:docMk/>
            <pc:sldMk cId="0" sldId="288"/>
            <ac:spMk id="18" creationId="{708CBD8E-1FE9-4F5B-8C55-B1ACAA237AA8}"/>
          </ac:spMkLst>
        </pc:spChg>
        <pc:spChg chg="add mod">
          <ac:chgData name="" userId="7c13844a2c387df6" providerId="LiveId" clId="{EBC90D93-4D20-4BA8-B9FD-7EEE251F6920}" dt="2023-04-19T00:10:54.938" v="1496" actId="1076"/>
          <ac:spMkLst>
            <pc:docMk/>
            <pc:sldMk cId="0" sldId="288"/>
            <ac:spMk id="20" creationId="{94C7CB0B-84A0-409C-92B5-72ED6D448405}"/>
          </ac:spMkLst>
        </pc:spChg>
        <pc:spChg chg="add mod">
          <ac:chgData name="" userId="7c13844a2c387df6" providerId="LiveId" clId="{EBC90D93-4D20-4BA8-B9FD-7EEE251F6920}" dt="2023-04-18T22:47:35.525" v="233" actId="1076"/>
          <ac:spMkLst>
            <pc:docMk/>
            <pc:sldMk cId="0" sldId="288"/>
            <ac:spMk id="23" creationId="{7BF976E9-3CBB-43BD-8F4F-60C8E149B714}"/>
          </ac:spMkLst>
        </pc:spChg>
        <pc:spChg chg="add mod">
          <ac:chgData name="" userId="7c13844a2c387df6" providerId="LiveId" clId="{EBC90D93-4D20-4BA8-B9FD-7EEE251F6920}" dt="2023-04-18T22:47:49.082" v="235" actId="1076"/>
          <ac:spMkLst>
            <pc:docMk/>
            <pc:sldMk cId="0" sldId="288"/>
            <ac:spMk id="24" creationId="{09D6EAC3-DA06-4C4B-AC0A-62C0606E6E1A}"/>
          </ac:spMkLst>
        </pc:spChg>
        <pc:spChg chg="add mod">
          <ac:chgData name="" userId="7c13844a2c387df6" providerId="LiveId" clId="{EBC90D93-4D20-4BA8-B9FD-7EEE251F6920}" dt="2023-04-18T22:48:29.390" v="238" actId="1076"/>
          <ac:spMkLst>
            <pc:docMk/>
            <pc:sldMk cId="0" sldId="288"/>
            <ac:spMk id="25" creationId="{DBF4AB3F-70A3-4F12-BC3C-A265BF3ADF87}"/>
          </ac:spMkLst>
        </pc:spChg>
        <pc:spChg chg="add mod">
          <ac:chgData name="" userId="7c13844a2c387df6" providerId="LiveId" clId="{EBC90D93-4D20-4BA8-B9FD-7EEE251F6920}" dt="2023-04-18T22:48:36.077" v="240" actId="1076"/>
          <ac:spMkLst>
            <pc:docMk/>
            <pc:sldMk cId="0" sldId="288"/>
            <ac:spMk id="26" creationId="{D5E30955-A200-45A8-AA26-BC358EF2F451}"/>
          </ac:spMkLst>
        </pc:spChg>
        <pc:spChg chg="add mod">
          <ac:chgData name="" userId="7c13844a2c387df6" providerId="LiveId" clId="{EBC90D93-4D20-4BA8-B9FD-7EEE251F6920}" dt="2023-04-18T23:37:10.212" v="957" actId="164"/>
          <ac:spMkLst>
            <pc:docMk/>
            <pc:sldMk cId="0" sldId="288"/>
            <ac:spMk id="27" creationId="{B71E2CAE-22D0-469C-A41D-A750D77969CF}"/>
          </ac:spMkLst>
        </pc:spChg>
        <pc:spChg chg="add mod">
          <ac:chgData name="" userId="7c13844a2c387df6" providerId="LiveId" clId="{EBC90D93-4D20-4BA8-B9FD-7EEE251F6920}" dt="2023-04-18T23:37:10.212" v="957" actId="164"/>
          <ac:spMkLst>
            <pc:docMk/>
            <pc:sldMk cId="0" sldId="288"/>
            <ac:spMk id="28" creationId="{0513DF7E-7F18-443E-8FEC-00DAF172B834}"/>
          </ac:spMkLst>
        </pc:spChg>
        <pc:spChg chg="add mod">
          <ac:chgData name="" userId="7c13844a2c387df6" providerId="LiveId" clId="{EBC90D93-4D20-4BA8-B9FD-7EEE251F6920}" dt="2023-04-18T22:52:27.235" v="271" actId="1076"/>
          <ac:spMkLst>
            <pc:docMk/>
            <pc:sldMk cId="0" sldId="288"/>
            <ac:spMk id="29" creationId="{55FD5428-3960-4073-B2A7-D713B9C11E1B}"/>
          </ac:spMkLst>
        </pc:spChg>
        <pc:spChg chg="add mod">
          <ac:chgData name="" userId="7c13844a2c387df6" providerId="LiveId" clId="{EBC90D93-4D20-4BA8-B9FD-7EEE251F6920}" dt="2023-04-19T08:39:06.099" v="2358" actId="1076"/>
          <ac:spMkLst>
            <pc:docMk/>
            <pc:sldMk cId="0" sldId="288"/>
            <ac:spMk id="30" creationId="{CCAD1A32-D70D-4E92-A733-9982C80CBA62}"/>
          </ac:spMkLst>
        </pc:spChg>
        <pc:spChg chg="add mod">
          <ac:chgData name="" userId="7c13844a2c387df6" providerId="LiveId" clId="{EBC90D93-4D20-4BA8-B9FD-7EEE251F6920}" dt="2023-04-18T23:39:42.874" v="1193" actId="1038"/>
          <ac:spMkLst>
            <pc:docMk/>
            <pc:sldMk cId="0" sldId="288"/>
            <ac:spMk id="36" creationId="{F5641028-D6C9-4FD1-A429-8B7525082A77}"/>
          </ac:spMkLst>
        </pc:spChg>
        <pc:spChg chg="add del mod">
          <ac:chgData name="" userId="7c13844a2c387df6" providerId="LiveId" clId="{EBC90D93-4D20-4BA8-B9FD-7EEE251F6920}" dt="2023-04-19T00:11:14.400" v="1500" actId="478"/>
          <ac:spMkLst>
            <pc:docMk/>
            <pc:sldMk cId="0" sldId="288"/>
            <ac:spMk id="38" creationId="{2856CEB3-0D6B-4090-9429-9627B1FEBDE6}"/>
          </ac:spMkLst>
        </pc:spChg>
        <pc:spChg chg="add mod">
          <ac:chgData name="" userId="7c13844a2c387df6" providerId="LiveId" clId="{EBC90D93-4D20-4BA8-B9FD-7EEE251F6920}" dt="2023-04-19T00:11:45.132" v="1503" actId="1076"/>
          <ac:spMkLst>
            <pc:docMk/>
            <pc:sldMk cId="0" sldId="288"/>
            <ac:spMk id="39" creationId="{DA9A2C3A-F75F-49D1-8E69-D11344AE94B6}"/>
          </ac:spMkLst>
        </pc:spChg>
        <pc:spChg chg="add mod">
          <ac:chgData name="" userId="7c13844a2c387df6" providerId="LiveId" clId="{EBC90D93-4D20-4BA8-B9FD-7EEE251F6920}" dt="2023-04-19T00:11:51.381" v="1504" actId="1076"/>
          <ac:spMkLst>
            <pc:docMk/>
            <pc:sldMk cId="0" sldId="288"/>
            <ac:spMk id="40" creationId="{A7DB4D19-5041-451D-8362-37B59231A38E}"/>
          </ac:spMkLst>
        </pc:spChg>
        <pc:spChg chg="mod">
          <ac:chgData name="" userId="7c13844a2c387df6" providerId="LiveId" clId="{EBC90D93-4D20-4BA8-B9FD-7EEE251F6920}" dt="2023-04-18T22:39:15.529" v="126" actId="27636"/>
          <ac:spMkLst>
            <pc:docMk/>
            <pc:sldMk cId="0" sldId="288"/>
            <ac:spMk id="1471" creationId="{00000000-0000-0000-0000-000000000000}"/>
          </ac:spMkLst>
        </pc:spChg>
        <pc:spChg chg="del">
          <ac:chgData name="" userId="7c13844a2c387df6" providerId="LiveId" clId="{EBC90D93-4D20-4BA8-B9FD-7EEE251F6920}" dt="2023-04-18T22:59:53.592" v="356" actId="478"/>
          <ac:spMkLst>
            <pc:docMk/>
            <pc:sldMk cId="0" sldId="288"/>
            <ac:spMk id="1478" creationId="{00000000-0000-0000-0000-000000000000}"/>
          </ac:spMkLst>
        </pc:spChg>
        <pc:spChg chg="del">
          <ac:chgData name="" userId="7c13844a2c387df6" providerId="LiveId" clId="{EBC90D93-4D20-4BA8-B9FD-7EEE251F6920}" dt="2023-04-18T22:59:55.465" v="357" actId="478"/>
          <ac:spMkLst>
            <pc:docMk/>
            <pc:sldMk cId="0" sldId="288"/>
            <ac:spMk id="1479" creationId="{00000000-0000-0000-0000-000000000000}"/>
          </ac:spMkLst>
        </pc:spChg>
        <pc:grpChg chg="add mod">
          <ac:chgData name="" userId="7c13844a2c387df6" providerId="LiveId" clId="{EBC90D93-4D20-4BA8-B9FD-7EEE251F6920}" dt="2023-04-18T23:37:15.176" v="959" actId="1076"/>
          <ac:grpSpMkLst>
            <pc:docMk/>
            <pc:sldMk cId="0" sldId="288"/>
            <ac:grpSpMk id="8" creationId="{4100C73A-7CAC-47AD-BFBC-95147D3CF8C3}"/>
          </ac:grpSpMkLst>
        </pc:grpChg>
        <pc:grpChg chg="mod">
          <ac:chgData name="" userId="7c13844a2c387df6" providerId="LiveId" clId="{EBC90D93-4D20-4BA8-B9FD-7EEE251F6920}" dt="2023-04-18T22:47:43.415" v="234" actId="1076"/>
          <ac:grpSpMkLst>
            <pc:docMk/>
            <pc:sldMk cId="0" sldId="288"/>
            <ac:grpSpMk id="1486" creationId="{00000000-0000-0000-0000-000000000000}"/>
          </ac:grpSpMkLst>
        </pc:grpChg>
        <pc:picChg chg="add mod modCrop">
          <ac:chgData name="" userId="7c13844a2c387df6" providerId="LiveId" clId="{EBC90D93-4D20-4BA8-B9FD-7EEE251F6920}" dt="2023-04-18T22:48:29.390" v="238" actId="1076"/>
          <ac:picMkLst>
            <pc:docMk/>
            <pc:sldMk cId="0" sldId="288"/>
            <ac:picMk id="2" creationId="{BD1719A0-6A7A-4DD9-BA3D-27B6F96DD156}"/>
          </ac:picMkLst>
        </pc:picChg>
        <pc:picChg chg="add mod modCrop">
          <ac:chgData name="" userId="7c13844a2c387df6" providerId="LiveId" clId="{EBC90D93-4D20-4BA8-B9FD-7EEE251F6920}" dt="2023-04-19T08:38:05.737" v="2347" actId="1076"/>
          <ac:picMkLst>
            <pc:docMk/>
            <pc:sldMk cId="0" sldId="288"/>
            <ac:picMk id="11" creationId="{D4AC4F27-6A75-4346-9C28-28E018F21A11}"/>
          </ac:picMkLst>
        </pc:picChg>
        <pc:picChg chg="add del mod">
          <ac:chgData name="" userId="7c13844a2c387df6" providerId="LiveId" clId="{EBC90D93-4D20-4BA8-B9FD-7EEE251F6920}" dt="2023-04-19T08:37:03.996" v="2330" actId="478"/>
          <ac:picMkLst>
            <pc:docMk/>
            <pc:sldMk cId="0" sldId="288"/>
            <ac:picMk id="13" creationId="{A94FEE78-A8AB-43DE-A799-345A7389F63F}"/>
          </ac:picMkLst>
        </pc:picChg>
        <pc:picChg chg="add mod">
          <ac:chgData name="" userId="7c13844a2c387df6" providerId="LiveId" clId="{EBC90D93-4D20-4BA8-B9FD-7EEE251F6920}" dt="2023-04-19T08:37:51.442" v="2339" actId="1076"/>
          <ac:picMkLst>
            <pc:docMk/>
            <pc:sldMk cId="0" sldId="288"/>
            <ac:picMk id="15" creationId="{D67FE3D9-46FD-47F3-8C1F-1DD794E96D6C}"/>
          </ac:picMkLst>
        </pc:picChg>
        <pc:picChg chg="add mod">
          <ac:chgData name="" userId="7c13844a2c387df6" providerId="LiveId" clId="{EBC90D93-4D20-4BA8-B9FD-7EEE251F6920}" dt="2023-04-19T08:37:07.678" v="2331" actId="1076"/>
          <ac:picMkLst>
            <pc:docMk/>
            <pc:sldMk cId="0" sldId="288"/>
            <ac:picMk id="17" creationId="{5F59B31C-2F3A-4EBE-8EF1-99757839459D}"/>
          </ac:picMkLst>
        </pc:picChg>
        <pc:picChg chg="add mod modCrop">
          <ac:chgData name="" userId="7c13844a2c387df6" providerId="LiveId" clId="{EBC90D93-4D20-4BA8-B9FD-7EEE251F6920}" dt="2023-04-19T00:11:18.199" v="1501" actId="1076"/>
          <ac:picMkLst>
            <pc:docMk/>
            <pc:sldMk cId="0" sldId="288"/>
            <ac:picMk id="37" creationId="{C05251DA-9F09-429F-81AC-F868A173CBE6}"/>
          </ac:picMkLst>
        </pc:picChg>
        <pc:picChg chg="mod">
          <ac:chgData name="" userId="7c13844a2c387df6" providerId="LiveId" clId="{EBC90D93-4D20-4BA8-B9FD-7EEE251F6920}" dt="2023-04-18T22:48:29.390" v="238" actId="1076"/>
          <ac:picMkLst>
            <pc:docMk/>
            <pc:sldMk cId="0" sldId="288"/>
            <ac:picMk id="1470" creationId="{00000000-0000-0000-0000-000000000000}"/>
          </ac:picMkLst>
        </pc:picChg>
        <pc:picChg chg="mod">
          <ac:chgData name="" userId="7c13844a2c387df6" providerId="LiveId" clId="{EBC90D93-4D20-4BA8-B9FD-7EEE251F6920}" dt="2023-04-18T23:37:10.212" v="957" actId="164"/>
          <ac:picMkLst>
            <pc:docMk/>
            <pc:sldMk cId="0" sldId="288"/>
            <ac:picMk id="1472" creationId="{00000000-0000-0000-0000-000000000000}"/>
          </ac:picMkLst>
        </pc:picChg>
        <pc:picChg chg="del">
          <ac:chgData name="" userId="7c13844a2c387df6" providerId="LiveId" clId="{EBC90D93-4D20-4BA8-B9FD-7EEE251F6920}" dt="2023-04-18T23:36:57.027" v="954" actId="478"/>
          <ac:picMkLst>
            <pc:docMk/>
            <pc:sldMk cId="0" sldId="288"/>
            <ac:picMk id="1473" creationId="{00000000-0000-0000-0000-000000000000}"/>
          </ac:picMkLst>
        </pc:picChg>
        <pc:picChg chg="del">
          <ac:chgData name="" userId="7c13844a2c387df6" providerId="LiveId" clId="{EBC90D93-4D20-4BA8-B9FD-7EEE251F6920}" dt="2023-04-18T22:59:57.022" v="358" actId="478"/>
          <ac:picMkLst>
            <pc:docMk/>
            <pc:sldMk cId="0" sldId="288"/>
            <ac:picMk id="1477" creationId="{00000000-0000-0000-0000-000000000000}"/>
          </ac:picMkLst>
        </pc:picChg>
        <pc:picChg chg="mod">
          <ac:chgData name="" userId="7c13844a2c387df6" providerId="LiveId" clId="{EBC90D93-4D20-4BA8-B9FD-7EEE251F6920}" dt="2023-04-18T22:52:24.693" v="270" actId="1076"/>
          <ac:picMkLst>
            <pc:docMk/>
            <pc:sldMk cId="0" sldId="288"/>
            <ac:picMk id="1487" creationId="{00000000-0000-0000-0000-000000000000}"/>
          </ac:picMkLst>
        </pc:picChg>
        <pc:cxnChg chg="add mod">
          <ac:chgData name="" userId="7c13844a2c387df6" providerId="LiveId" clId="{EBC90D93-4D20-4BA8-B9FD-7EEE251F6920}" dt="2023-04-18T22:54:05.072" v="278" actId="208"/>
          <ac:cxnSpMkLst>
            <pc:docMk/>
            <pc:sldMk cId="0" sldId="288"/>
            <ac:cxnSpMk id="5" creationId="{46BBF978-2524-4290-BF8E-80FA16F9C41F}"/>
          </ac:cxnSpMkLst>
        </pc:cxnChg>
        <pc:cxnChg chg="add mod">
          <ac:chgData name="" userId="7c13844a2c387df6" providerId="LiveId" clId="{EBC90D93-4D20-4BA8-B9FD-7EEE251F6920}" dt="2023-04-19T08:38:57.338" v="2354" actId="1582"/>
          <ac:cxnSpMkLst>
            <pc:docMk/>
            <pc:sldMk cId="0" sldId="288"/>
            <ac:cxnSpMk id="21" creationId="{4FDFF7B6-FEE4-4174-95FC-3A37CEF85F66}"/>
          </ac:cxnSpMkLst>
        </pc:cxnChg>
      </pc:sldChg>
      <pc:sldChg chg="addSp delSp modSp add setBg modAnim">
        <pc:chgData name="" userId="7c13844a2c387df6" providerId="LiveId" clId="{EBC90D93-4D20-4BA8-B9FD-7EEE251F6920}" dt="2023-04-19T08:39:12.385" v="2359"/>
        <pc:sldMkLst>
          <pc:docMk/>
          <pc:sldMk cId="0" sldId="289"/>
        </pc:sldMkLst>
        <pc:spChg chg="add mod">
          <ac:chgData name="" userId="7c13844a2c387df6" providerId="LiveId" clId="{EBC90D93-4D20-4BA8-B9FD-7EEE251F6920}" dt="2023-04-18T22:56:35.951" v="334" actId="1076"/>
          <ac:spMkLst>
            <pc:docMk/>
            <pc:sldMk cId="0" sldId="289"/>
            <ac:spMk id="2" creationId="{0FED2EDA-E197-4F2E-8F4A-437F1B8CD11F}"/>
          </ac:spMkLst>
        </pc:spChg>
        <pc:spChg chg="add del">
          <ac:chgData name="" userId="7c13844a2c387df6" providerId="LiveId" clId="{EBC90D93-4D20-4BA8-B9FD-7EEE251F6920}" dt="2023-04-18T23:39:56.137" v="1195" actId="478"/>
          <ac:spMkLst>
            <pc:docMk/>
            <pc:sldMk cId="0" sldId="289"/>
            <ac:spMk id="21" creationId="{7F168E02-63FF-416C-B577-C95D9819E675}"/>
          </ac:spMkLst>
        </pc:spChg>
        <pc:spChg chg="add mod">
          <ac:chgData name="" userId="7c13844a2c387df6" providerId="LiveId" clId="{EBC90D93-4D20-4BA8-B9FD-7EEE251F6920}" dt="2023-04-18T22:56:43.833" v="336" actId="14100"/>
          <ac:spMkLst>
            <pc:docMk/>
            <pc:sldMk cId="0" sldId="289"/>
            <ac:spMk id="22" creationId="{3F7DBB68-621A-40C7-8053-801B724CDFC7}"/>
          </ac:spMkLst>
        </pc:spChg>
        <pc:spChg chg="add">
          <ac:chgData name="" userId="7c13844a2c387df6" providerId="LiveId" clId="{EBC90D93-4D20-4BA8-B9FD-7EEE251F6920}" dt="2023-04-18T22:48:57.498" v="241"/>
          <ac:spMkLst>
            <pc:docMk/>
            <pc:sldMk cId="0" sldId="289"/>
            <ac:spMk id="23" creationId="{8A960E76-CF46-4698-9289-856F2684FA8B}"/>
          </ac:spMkLst>
        </pc:spChg>
        <pc:spChg chg="add">
          <ac:chgData name="" userId="7c13844a2c387df6" providerId="LiveId" clId="{EBC90D93-4D20-4BA8-B9FD-7EEE251F6920}" dt="2023-04-18T22:48:57.498" v="241"/>
          <ac:spMkLst>
            <pc:docMk/>
            <pc:sldMk cId="0" sldId="289"/>
            <ac:spMk id="24" creationId="{B0032688-1E8F-46EF-ADB4-FB6B7A967E5C}"/>
          </ac:spMkLst>
        </pc:spChg>
        <pc:spChg chg="add">
          <ac:chgData name="" userId="7c13844a2c387df6" providerId="LiveId" clId="{EBC90D93-4D20-4BA8-B9FD-7EEE251F6920}" dt="2023-04-18T22:48:57.498" v="241"/>
          <ac:spMkLst>
            <pc:docMk/>
            <pc:sldMk cId="0" sldId="289"/>
            <ac:spMk id="25" creationId="{85323A02-407B-4DE1-A524-1657870035C8}"/>
          </ac:spMkLst>
        </pc:spChg>
        <pc:spChg chg="add">
          <ac:chgData name="" userId="7c13844a2c387df6" providerId="LiveId" clId="{EBC90D93-4D20-4BA8-B9FD-7EEE251F6920}" dt="2023-04-18T22:48:57.498" v="241"/>
          <ac:spMkLst>
            <pc:docMk/>
            <pc:sldMk cId="0" sldId="289"/>
            <ac:spMk id="26" creationId="{F2BEF5B0-13A3-4BFC-B03F-369DB7753EF5}"/>
          </ac:spMkLst>
        </pc:spChg>
        <pc:spChg chg="del">
          <ac:chgData name="" userId="7c13844a2c387df6" providerId="LiveId" clId="{EBC90D93-4D20-4BA8-B9FD-7EEE251F6920}" dt="2023-04-18T22:59:36.617" v="355" actId="478"/>
          <ac:spMkLst>
            <pc:docMk/>
            <pc:sldMk cId="0" sldId="289"/>
            <ac:spMk id="32" creationId="{E015AFCB-5DC3-4C7D-8089-FF2B0211927D}"/>
          </ac:spMkLst>
        </pc:spChg>
        <pc:spChg chg="del">
          <ac:chgData name="" userId="7c13844a2c387df6" providerId="LiveId" clId="{EBC90D93-4D20-4BA8-B9FD-7EEE251F6920}" dt="2023-04-18T22:59:29.538" v="353" actId="478"/>
          <ac:spMkLst>
            <pc:docMk/>
            <pc:sldMk cId="0" sldId="289"/>
            <ac:spMk id="33" creationId="{DE87D483-04EF-4F6B-915B-EC52356D78D4}"/>
          </ac:spMkLst>
        </pc:spChg>
        <pc:spChg chg="add del">
          <ac:chgData name="" userId="7c13844a2c387df6" providerId="LiveId" clId="{EBC90D93-4D20-4BA8-B9FD-7EEE251F6920}" dt="2023-04-19T00:13:39.640" v="1513" actId="478"/>
          <ac:spMkLst>
            <pc:docMk/>
            <pc:sldMk cId="0" sldId="289"/>
            <ac:spMk id="40" creationId="{1330DF89-3505-4527-9D67-3CA9C2AD9B4D}"/>
          </ac:spMkLst>
        </pc:spChg>
        <pc:spChg chg="add del">
          <ac:chgData name="" userId="7c13844a2c387df6" providerId="LiveId" clId="{EBC90D93-4D20-4BA8-B9FD-7EEE251F6920}" dt="2023-04-18T23:39:56.137" v="1195" actId="478"/>
          <ac:spMkLst>
            <pc:docMk/>
            <pc:sldMk cId="0" sldId="289"/>
            <ac:spMk id="41" creationId="{A56465DB-A510-4285-89C7-21EE6CE52A6F}"/>
          </ac:spMkLst>
        </pc:spChg>
        <pc:spChg chg="add del">
          <ac:chgData name="" userId="7c13844a2c387df6" providerId="LiveId" clId="{EBC90D93-4D20-4BA8-B9FD-7EEE251F6920}" dt="2023-04-18T23:39:56.137" v="1195" actId="478"/>
          <ac:spMkLst>
            <pc:docMk/>
            <pc:sldMk cId="0" sldId="289"/>
            <ac:spMk id="42" creationId="{46C7E7A0-2215-4A38-9570-8EA66142B705}"/>
          </ac:spMkLst>
        </pc:spChg>
        <pc:spChg chg="add mod">
          <ac:chgData name="" userId="7c13844a2c387df6" providerId="LiveId" clId="{EBC90D93-4D20-4BA8-B9FD-7EEE251F6920}" dt="2023-04-18T22:54:57.697" v="290" actId="1038"/>
          <ac:spMkLst>
            <pc:docMk/>
            <pc:sldMk cId="0" sldId="289"/>
            <ac:spMk id="43" creationId="{999DD0D0-F5F3-47EF-A56C-1657D7D6B4BA}"/>
          </ac:spMkLst>
        </pc:spChg>
        <pc:spChg chg="add mod">
          <ac:chgData name="" userId="7c13844a2c387df6" providerId="LiveId" clId="{EBC90D93-4D20-4BA8-B9FD-7EEE251F6920}" dt="2023-04-18T22:55:54.551" v="293" actId="14100"/>
          <ac:spMkLst>
            <pc:docMk/>
            <pc:sldMk cId="0" sldId="289"/>
            <ac:spMk id="44" creationId="{B799E456-00B5-4F17-B886-2AEEB05C4CC3}"/>
          </ac:spMkLst>
        </pc:spChg>
        <pc:spChg chg="add del">
          <ac:chgData name="" userId="7c13844a2c387df6" providerId="LiveId" clId="{EBC90D93-4D20-4BA8-B9FD-7EEE251F6920}" dt="2023-04-18T23:39:56.137" v="1195" actId="478"/>
          <ac:spMkLst>
            <pc:docMk/>
            <pc:sldMk cId="0" sldId="289"/>
            <ac:spMk id="46" creationId="{D32AB875-1BCB-42F1-A09A-E4A22D051630}"/>
          </ac:spMkLst>
        </pc:spChg>
        <pc:spChg chg="add">
          <ac:chgData name="" userId="7c13844a2c387df6" providerId="LiveId" clId="{EBC90D93-4D20-4BA8-B9FD-7EEE251F6920}" dt="2023-04-18T23:39:56.559" v="1196"/>
          <ac:spMkLst>
            <pc:docMk/>
            <pc:sldMk cId="0" sldId="289"/>
            <ac:spMk id="53" creationId="{FF41D35C-3D5A-4CF8-BB37-499EED027D70}"/>
          </ac:spMkLst>
        </pc:spChg>
        <pc:spChg chg="add">
          <ac:chgData name="" userId="7c13844a2c387df6" providerId="LiveId" clId="{EBC90D93-4D20-4BA8-B9FD-7EEE251F6920}" dt="2023-04-18T23:39:56.559" v="1196"/>
          <ac:spMkLst>
            <pc:docMk/>
            <pc:sldMk cId="0" sldId="289"/>
            <ac:spMk id="54" creationId="{34B2DC3D-1172-4D79-B25F-53A534E5040C}"/>
          </ac:spMkLst>
        </pc:spChg>
        <pc:spChg chg="add del">
          <ac:chgData name="" userId="7c13844a2c387df6" providerId="LiveId" clId="{EBC90D93-4D20-4BA8-B9FD-7EEE251F6920}" dt="2023-04-19T00:14:14.933" v="1523" actId="478"/>
          <ac:spMkLst>
            <pc:docMk/>
            <pc:sldMk cId="0" sldId="289"/>
            <ac:spMk id="55" creationId="{B7AF2A58-8BCE-4A1E-914A-8C70692133FF}"/>
          </ac:spMkLst>
        </pc:spChg>
        <pc:spChg chg="add">
          <ac:chgData name="" userId="7c13844a2c387df6" providerId="LiveId" clId="{EBC90D93-4D20-4BA8-B9FD-7EEE251F6920}" dt="2023-04-19T08:38:30.262" v="2348"/>
          <ac:spMkLst>
            <pc:docMk/>
            <pc:sldMk cId="0" sldId="289"/>
            <ac:spMk id="59" creationId="{4ADE02EB-7F17-4B36-9989-65FC377AD67E}"/>
          </ac:spMkLst>
        </pc:spChg>
        <pc:spChg chg="add">
          <ac:chgData name="" userId="7c13844a2c387df6" providerId="LiveId" clId="{EBC90D93-4D20-4BA8-B9FD-7EEE251F6920}" dt="2023-04-19T08:39:12.385" v="2359"/>
          <ac:spMkLst>
            <pc:docMk/>
            <pc:sldMk cId="0" sldId="289"/>
            <ac:spMk id="61" creationId="{37EF3261-2689-4FBE-94B6-2EEDB4326712}"/>
          </ac:spMkLst>
        </pc:spChg>
        <pc:spChg chg="mod">
          <ac:chgData name="" userId="7c13844a2c387df6" providerId="LiveId" clId="{EBC90D93-4D20-4BA8-B9FD-7EEE251F6920}" dt="2023-04-18T22:39:15.584" v="127" actId="27636"/>
          <ac:spMkLst>
            <pc:docMk/>
            <pc:sldMk cId="0" sldId="289"/>
            <ac:spMk id="1490" creationId="{00000000-0000-0000-0000-000000000000}"/>
          </ac:spMkLst>
        </pc:spChg>
        <pc:grpChg chg="add ord">
          <ac:chgData name="" userId="7c13844a2c387df6" providerId="LiveId" clId="{EBC90D93-4D20-4BA8-B9FD-7EEE251F6920}" dt="2023-04-18T22:49:37.012" v="246" actId="167"/>
          <ac:grpSpMkLst>
            <pc:docMk/>
            <pc:sldMk cId="0" sldId="289"/>
            <ac:grpSpMk id="27" creationId="{4903BC33-D599-4581-AB3B-DD7FB4C8F339}"/>
          </ac:grpSpMkLst>
        </pc:grpChg>
        <pc:grpChg chg="add">
          <ac:chgData name="" userId="7c13844a2c387df6" providerId="LiveId" clId="{EBC90D93-4D20-4BA8-B9FD-7EEE251F6920}" dt="2023-04-18T23:39:56.559" v="1196"/>
          <ac:grpSpMkLst>
            <pc:docMk/>
            <pc:sldMk cId="0" sldId="289"/>
            <ac:grpSpMk id="47" creationId="{D9B13BAD-ABA0-43E5-8829-99D88407E293}"/>
          </ac:grpSpMkLst>
        </pc:grpChg>
        <pc:grpChg chg="del mod">
          <ac:chgData name="" userId="7c13844a2c387df6" providerId="LiveId" clId="{EBC90D93-4D20-4BA8-B9FD-7EEE251F6920}" dt="2023-04-18T22:49:30.646" v="244" actId="478"/>
          <ac:grpSpMkLst>
            <pc:docMk/>
            <pc:sldMk cId="0" sldId="289"/>
            <ac:grpSpMk id="1505" creationId="{00000000-0000-0000-0000-000000000000}"/>
          </ac:grpSpMkLst>
        </pc:grpChg>
        <pc:picChg chg="del">
          <ac:chgData name="" userId="7c13844a2c387df6" providerId="LiveId" clId="{EBC90D93-4D20-4BA8-B9FD-7EEE251F6920}" dt="2023-04-18T22:59:31.267" v="354" actId="478"/>
          <ac:picMkLst>
            <pc:docMk/>
            <pc:sldMk cId="0" sldId="289"/>
            <ac:picMk id="31" creationId="{B35A8E3D-A04D-4F7A-8DF8-8237F55AA788}"/>
          </ac:picMkLst>
        </pc:picChg>
        <pc:picChg chg="add">
          <ac:chgData name="" userId="7c13844a2c387df6" providerId="LiveId" clId="{EBC90D93-4D20-4BA8-B9FD-7EEE251F6920}" dt="2023-04-19T08:38:30.262" v="2348"/>
          <ac:picMkLst>
            <pc:docMk/>
            <pc:sldMk cId="0" sldId="289"/>
            <ac:picMk id="56" creationId="{D72E23A0-E2F7-4801-89DA-5796D2DD65B2}"/>
          </ac:picMkLst>
        </pc:picChg>
        <pc:picChg chg="add">
          <ac:chgData name="" userId="7c13844a2c387df6" providerId="LiveId" clId="{EBC90D93-4D20-4BA8-B9FD-7EEE251F6920}" dt="2023-04-19T08:38:30.262" v="2348"/>
          <ac:picMkLst>
            <pc:docMk/>
            <pc:sldMk cId="0" sldId="289"/>
            <ac:picMk id="57" creationId="{99D579BC-0500-41D1-A813-6D966E4BE367}"/>
          </ac:picMkLst>
        </pc:picChg>
        <pc:picChg chg="add">
          <ac:chgData name="" userId="7c13844a2c387df6" providerId="LiveId" clId="{EBC90D93-4D20-4BA8-B9FD-7EEE251F6920}" dt="2023-04-19T08:38:30.262" v="2348"/>
          <ac:picMkLst>
            <pc:docMk/>
            <pc:sldMk cId="0" sldId="289"/>
            <ac:picMk id="58" creationId="{30FEEE3E-E0F7-47A2-9C32-A1CB39B657AA}"/>
          </ac:picMkLst>
        </pc:picChg>
        <pc:picChg chg="mod">
          <ac:chgData name="" userId="7c13844a2c387df6" providerId="LiveId" clId="{EBC90D93-4D20-4BA8-B9FD-7EEE251F6920}" dt="2023-04-18T22:49:25.196" v="243" actId="1076"/>
          <ac:picMkLst>
            <pc:docMk/>
            <pc:sldMk cId="0" sldId="289"/>
            <ac:picMk id="1489" creationId="{00000000-0000-0000-0000-000000000000}"/>
          </ac:picMkLst>
        </pc:picChg>
        <pc:picChg chg="del">
          <ac:chgData name="" userId="7c13844a2c387df6" providerId="LiveId" clId="{EBC90D93-4D20-4BA8-B9FD-7EEE251F6920}" dt="2023-04-18T23:39:52.682" v="1194" actId="478"/>
          <ac:picMkLst>
            <pc:docMk/>
            <pc:sldMk cId="0" sldId="289"/>
            <ac:picMk id="1491" creationId="{00000000-0000-0000-0000-000000000000}"/>
          </ac:picMkLst>
        </pc:picChg>
        <pc:picChg chg="del">
          <ac:chgData name="" userId="7c13844a2c387df6" providerId="LiveId" clId="{EBC90D93-4D20-4BA8-B9FD-7EEE251F6920}" dt="2023-04-18T23:39:52.682" v="1194" actId="478"/>
          <ac:picMkLst>
            <pc:docMk/>
            <pc:sldMk cId="0" sldId="289"/>
            <ac:picMk id="1492" creationId="{00000000-0000-0000-0000-000000000000}"/>
          </ac:picMkLst>
        </pc:picChg>
        <pc:picChg chg="mod">
          <ac:chgData name="" userId="7c13844a2c387df6" providerId="LiveId" clId="{EBC90D93-4D20-4BA8-B9FD-7EEE251F6920}" dt="2023-04-18T22:49:25.196" v="243" actId="1076"/>
          <ac:picMkLst>
            <pc:docMk/>
            <pc:sldMk cId="0" sldId="289"/>
            <ac:picMk id="1506" creationId="{00000000-0000-0000-0000-000000000000}"/>
          </ac:picMkLst>
        </pc:picChg>
        <pc:picChg chg="mod">
          <ac:chgData name="" userId="7c13844a2c387df6" providerId="LiveId" clId="{EBC90D93-4D20-4BA8-B9FD-7EEE251F6920}" dt="2023-04-18T22:56:35.951" v="334" actId="1076"/>
          <ac:picMkLst>
            <pc:docMk/>
            <pc:sldMk cId="0" sldId="289"/>
            <ac:picMk id="1507" creationId="{00000000-0000-0000-0000-000000000000}"/>
          </ac:picMkLst>
        </pc:picChg>
        <pc:cxnChg chg="add">
          <ac:chgData name="" userId="7c13844a2c387df6" providerId="LiveId" clId="{EBC90D93-4D20-4BA8-B9FD-7EEE251F6920}" dt="2023-04-19T08:39:12.385" v="2359"/>
          <ac:cxnSpMkLst>
            <pc:docMk/>
            <pc:sldMk cId="0" sldId="289"/>
            <ac:cxnSpMk id="60" creationId="{0F5468D4-D308-4EE4-8780-4DB152221577}"/>
          </ac:cxnSpMkLst>
        </pc:cxnChg>
      </pc:sldChg>
      <pc:sldChg chg="addSp delSp modSp add setBg modAnim">
        <pc:chgData name="" userId="7c13844a2c387df6" providerId="LiveId" clId="{EBC90D93-4D20-4BA8-B9FD-7EEE251F6920}" dt="2023-04-19T08:39:13.364" v="2360"/>
        <pc:sldMkLst>
          <pc:docMk/>
          <pc:sldMk cId="0" sldId="290"/>
        </pc:sldMkLst>
        <pc:spChg chg="add del">
          <ac:chgData name="" userId="7c13844a2c387df6" providerId="LiveId" clId="{EBC90D93-4D20-4BA8-B9FD-7EEE251F6920}" dt="2023-04-18T23:40:02.115" v="1197" actId="478"/>
          <ac:spMkLst>
            <pc:docMk/>
            <pc:sldMk cId="0" sldId="290"/>
            <ac:spMk id="23" creationId="{9514B219-6856-47CB-8D67-8927A60A03C7}"/>
          </ac:spMkLst>
        </pc:spChg>
        <pc:spChg chg="add del mod">
          <ac:chgData name="" userId="7c13844a2c387df6" providerId="LiveId" clId="{EBC90D93-4D20-4BA8-B9FD-7EEE251F6920}" dt="2023-04-18T22:57:29.007" v="343" actId="478"/>
          <ac:spMkLst>
            <pc:docMk/>
            <pc:sldMk cId="0" sldId="290"/>
            <ac:spMk id="24" creationId="{49EA5603-F4ED-4BC5-88A8-CCD5D062A16F}"/>
          </ac:spMkLst>
        </pc:spChg>
        <pc:spChg chg="add">
          <ac:chgData name="" userId="7c13844a2c387df6" providerId="LiveId" clId="{EBC90D93-4D20-4BA8-B9FD-7EEE251F6920}" dt="2023-04-18T22:49:50.927" v="247"/>
          <ac:spMkLst>
            <pc:docMk/>
            <pc:sldMk cId="0" sldId="290"/>
            <ac:spMk id="25" creationId="{EFDEA5C4-5A2E-4F2D-A83D-553FABFF2AF9}"/>
          </ac:spMkLst>
        </pc:spChg>
        <pc:spChg chg="add">
          <ac:chgData name="" userId="7c13844a2c387df6" providerId="LiveId" clId="{EBC90D93-4D20-4BA8-B9FD-7EEE251F6920}" dt="2023-04-18T22:49:50.927" v="247"/>
          <ac:spMkLst>
            <pc:docMk/>
            <pc:sldMk cId="0" sldId="290"/>
            <ac:spMk id="26" creationId="{3EB3A1BA-9ADB-45CF-9E24-79B6882C0531}"/>
          </ac:spMkLst>
        </pc:spChg>
        <pc:spChg chg="add">
          <ac:chgData name="" userId="7c13844a2c387df6" providerId="LiveId" clId="{EBC90D93-4D20-4BA8-B9FD-7EEE251F6920}" dt="2023-04-18T22:49:50.927" v="247"/>
          <ac:spMkLst>
            <pc:docMk/>
            <pc:sldMk cId="0" sldId="290"/>
            <ac:spMk id="27" creationId="{CFDC171F-22CD-4906-9B78-A9CA8FE5A4F3}"/>
          </ac:spMkLst>
        </pc:spChg>
        <pc:spChg chg="add">
          <ac:chgData name="" userId="7c13844a2c387df6" providerId="LiveId" clId="{EBC90D93-4D20-4BA8-B9FD-7EEE251F6920}" dt="2023-04-18T22:49:50.927" v="247"/>
          <ac:spMkLst>
            <pc:docMk/>
            <pc:sldMk cId="0" sldId="290"/>
            <ac:spMk id="28" creationId="{48407D91-9A93-4265-A1A3-B191835FE09D}"/>
          </ac:spMkLst>
        </pc:spChg>
        <pc:spChg chg="add del">
          <ac:chgData name="" userId="7c13844a2c387df6" providerId="LiveId" clId="{EBC90D93-4D20-4BA8-B9FD-7EEE251F6920}" dt="2023-04-19T00:13:44.116" v="1515" actId="478"/>
          <ac:spMkLst>
            <pc:docMk/>
            <pc:sldMk cId="0" sldId="290"/>
            <ac:spMk id="29" creationId="{49FED817-B0BE-4977-AA82-0B54E6F55955}"/>
          </ac:spMkLst>
        </pc:spChg>
        <pc:spChg chg="add del">
          <ac:chgData name="" userId="7c13844a2c387df6" providerId="LiveId" clId="{EBC90D93-4D20-4BA8-B9FD-7EEE251F6920}" dt="2023-04-18T23:40:02.115" v="1197" actId="478"/>
          <ac:spMkLst>
            <pc:docMk/>
            <pc:sldMk cId="0" sldId="290"/>
            <ac:spMk id="30" creationId="{0CF00307-7784-4511-8E57-92573C898EF2}"/>
          </ac:spMkLst>
        </pc:spChg>
        <pc:spChg chg="add del">
          <ac:chgData name="" userId="7c13844a2c387df6" providerId="LiveId" clId="{EBC90D93-4D20-4BA8-B9FD-7EEE251F6920}" dt="2023-04-18T23:40:02.115" v="1197" actId="478"/>
          <ac:spMkLst>
            <pc:docMk/>
            <pc:sldMk cId="0" sldId="290"/>
            <ac:spMk id="31" creationId="{6FBCB88A-0E08-4501-9A41-D18F326EC5AE}"/>
          </ac:spMkLst>
        </pc:spChg>
        <pc:spChg chg="add">
          <ac:chgData name="" userId="7c13844a2c387df6" providerId="LiveId" clId="{EBC90D93-4D20-4BA8-B9FD-7EEE251F6920}" dt="2023-04-18T22:57:05.113" v="337"/>
          <ac:spMkLst>
            <pc:docMk/>
            <pc:sldMk cId="0" sldId="290"/>
            <ac:spMk id="33" creationId="{27A9FED1-5D6C-4B50-9256-8A116F7A24B0}"/>
          </ac:spMkLst>
        </pc:spChg>
        <pc:spChg chg="add ord">
          <ac:chgData name="" userId="7c13844a2c387df6" providerId="LiveId" clId="{EBC90D93-4D20-4BA8-B9FD-7EEE251F6920}" dt="2023-04-18T22:57:13.704" v="338" actId="167"/>
          <ac:spMkLst>
            <pc:docMk/>
            <pc:sldMk cId="0" sldId="290"/>
            <ac:spMk id="34" creationId="{0B78E4DF-B0EC-457F-B540-8E96A755C410}"/>
          </ac:spMkLst>
        </pc:spChg>
        <pc:spChg chg="add">
          <ac:chgData name="" userId="7c13844a2c387df6" providerId="LiveId" clId="{EBC90D93-4D20-4BA8-B9FD-7EEE251F6920}" dt="2023-04-18T22:57:51.104" v="345"/>
          <ac:spMkLst>
            <pc:docMk/>
            <pc:sldMk cId="0" sldId="290"/>
            <ac:spMk id="37" creationId="{BCDBE7C5-B078-4FA5-9400-721FA73ED8AF}"/>
          </ac:spMkLst>
        </pc:spChg>
        <pc:spChg chg="add">
          <ac:chgData name="" userId="7c13844a2c387df6" providerId="LiveId" clId="{EBC90D93-4D20-4BA8-B9FD-7EEE251F6920}" dt="2023-04-18T22:57:51.104" v="345"/>
          <ac:spMkLst>
            <pc:docMk/>
            <pc:sldMk cId="0" sldId="290"/>
            <ac:spMk id="38" creationId="{41676236-932A-446C-8DD3-F092273289D1}"/>
          </ac:spMkLst>
        </pc:spChg>
        <pc:spChg chg="add del">
          <ac:chgData name="" userId="7c13844a2c387df6" providerId="LiveId" clId="{EBC90D93-4D20-4BA8-B9FD-7EEE251F6920}" dt="2023-04-18T23:40:02.115" v="1197" actId="478"/>
          <ac:spMkLst>
            <pc:docMk/>
            <pc:sldMk cId="0" sldId="290"/>
            <ac:spMk id="39" creationId="{4C7C6CB6-F71F-4DD8-8D91-7934EFDE82C2}"/>
          </ac:spMkLst>
        </pc:spChg>
        <pc:spChg chg="add">
          <ac:chgData name="" userId="7c13844a2c387df6" providerId="LiveId" clId="{EBC90D93-4D20-4BA8-B9FD-7EEE251F6920}" dt="2023-04-18T23:40:02.782" v="1198"/>
          <ac:spMkLst>
            <pc:docMk/>
            <pc:sldMk cId="0" sldId="290"/>
            <ac:spMk id="46" creationId="{09BAE68F-58A7-4F88-A4E5-E149D0DAF29B}"/>
          </ac:spMkLst>
        </pc:spChg>
        <pc:spChg chg="add">
          <ac:chgData name="" userId="7c13844a2c387df6" providerId="LiveId" clId="{EBC90D93-4D20-4BA8-B9FD-7EEE251F6920}" dt="2023-04-18T23:40:02.782" v="1198"/>
          <ac:spMkLst>
            <pc:docMk/>
            <pc:sldMk cId="0" sldId="290"/>
            <ac:spMk id="47" creationId="{4982F477-BA35-42B2-AF51-43F35A3EAC0C}"/>
          </ac:spMkLst>
        </pc:spChg>
        <pc:spChg chg="add del">
          <ac:chgData name="" userId="7c13844a2c387df6" providerId="LiveId" clId="{EBC90D93-4D20-4BA8-B9FD-7EEE251F6920}" dt="2023-04-19T00:14:18.675" v="1524" actId="478"/>
          <ac:spMkLst>
            <pc:docMk/>
            <pc:sldMk cId="0" sldId="290"/>
            <ac:spMk id="48" creationId="{92E450EE-8CE6-41EA-990A-686D98620697}"/>
          </ac:spMkLst>
        </pc:spChg>
        <pc:spChg chg="add">
          <ac:chgData name="" userId="7c13844a2c387df6" providerId="LiveId" clId="{EBC90D93-4D20-4BA8-B9FD-7EEE251F6920}" dt="2023-04-19T08:38:31.616" v="2349"/>
          <ac:spMkLst>
            <pc:docMk/>
            <pc:sldMk cId="0" sldId="290"/>
            <ac:spMk id="52" creationId="{5427C5AC-A4B4-4BF4-9F22-52DC256B3DA9}"/>
          </ac:spMkLst>
        </pc:spChg>
        <pc:spChg chg="add">
          <ac:chgData name="" userId="7c13844a2c387df6" providerId="LiveId" clId="{EBC90D93-4D20-4BA8-B9FD-7EEE251F6920}" dt="2023-04-19T08:39:13.364" v="2360"/>
          <ac:spMkLst>
            <pc:docMk/>
            <pc:sldMk cId="0" sldId="290"/>
            <ac:spMk id="54" creationId="{10DB5698-8ED1-4F63-843B-C52A1ACC378C}"/>
          </ac:spMkLst>
        </pc:spChg>
        <pc:spChg chg="mod">
          <ac:chgData name="" userId="7c13844a2c387df6" providerId="LiveId" clId="{EBC90D93-4D20-4BA8-B9FD-7EEE251F6920}" dt="2023-04-18T22:39:15.590" v="128" actId="27636"/>
          <ac:spMkLst>
            <pc:docMk/>
            <pc:sldMk cId="0" sldId="290"/>
            <ac:spMk id="1510" creationId="{00000000-0000-0000-0000-000000000000}"/>
          </ac:spMkLst>
        </pc:spChg>
        <pc:spChg chg="del">
          <ac:chgData name="" userId="7c13844a2c387df6" providerId="LiveId" clId="{EBC90D93-4D20-4BA8-B9FD-7EEE251F6920}" dt="2023-04-18T23:00:09.574" v="359" actId="478"/>
          <ac:spMkLst>
            <pc:docMk/>
            <pc:sldMk cId="0" sldId="290"/>
            <ac:spMk id="1515" creationId="{00000000-0000-0000-0000-000000000000}"/>
          </ac:spMkLst>
        </pc:spChg>
        <pc:spChg chg="del">
          <ac:chgData name="" userId="7c13844a2c387df6" providerId="LiveId" clId="{EBC90D93-4D20-4BA8-B9FD-7EEE251F6920}" dt="2023-04-18T22:59:19.253" v="352" actId="478"/>
          <ac:spMkLst>
            <pc:docMk/>
            <pc:sldMk cId="0" sldId="290"/>
            <ac:spMk id="1521" creationId="{00000000-0000-0000-0000-000000000000}"/>
          </ac:spMkLst>
        </pc:spChg>
        <pc:grpChg chg="add">
          <ac:chgData name="" userId="7c13844a2c387df6" providerId="LiveId" clId="{EBC90D93-4D20-4BA8-B9FD-7EEE251F6920}" dt="2023-04-18T23:40:02.782" v="1198"/>
          <ac:grpSpMkLst>
            <pc:docMk/>
            <pc:sldMk cId="0" sldId="290"/>
            <ac:grpSpMk id="40" creationId="{C401E19F-5910-4092-88DF-85D64AEF480B}"/>
          </ac:grpSpMkLst>
        </pc:grpChg>
        <pc:grpChg chg="mod">
          <ac:chgData name="" userId="7c13844a2c387df6" providerId="LiveId" clId="{EBC90D93-4D20-4BA8-B9FD-7EEE251F6920}" dt="2023-04-18T22:50:07.003" v="248" actId="1076"/>
          <ac:grpSpMkLst>
            <pc:docMk/>
            <pc:sldMk cId="0" sldId="290"/>
            <ac:grpSpMk id="1527" creationId="{00000000-0000-0000-0000-000000000000}"/>
          </ac:grpSpMkLst>
        </pc:grpChg>
        <pc:picChg chg="add del">
          <ac:chgData name="" userId="7c13844a2c387df6" providerId="LiveId" clId="{EBC90D93-4D20-4BA8-B9FD-7EEE251F6920}" dt="2023-04-18T22:57:20.664" v="340" actId="478"/>
          <ac:picMkLst>
            <pc:docMk/>
            <pc:sldMk cId="0" sldId="290"/>
            <ac:picMk id="32" creationId="{304A8DF6-8D28-48AE-9F51-BDDDE8D3157F}"/>
          </ac:picMkLst>
        </pc:picChg>
        <pc:picChg chg="add mod modCrop">
          <ac:chgData name="" userId="7c13844a2c387df6" providerId="LiveId" clId="{EBC90D93-4D20-4BA8-B9FD-7EEE251F6920}" dt="2023-04-18T22:58:00.642" v="347" actId="732"/>
          <ac:picMkLst>
            <pc:docMk/>
            <pc:sldMk cId="0" sldId="290"/>
            <ac:picMk id="35" creationId="{BC37FCCF-6D6E-43F1-93A8-5F8861AFA10D}"/>
          </ac:picMkLst>
        </pc:picChg>
        <pc:picChg chg="add">
          <ac:chgData name="" userId="7c13844a2c387df6" providerId="LiveId" clId="{EBC90D93-4D20-4BA8-B9FD-7EEE251F6920}" dt="2023-04-18T22:57:51.104" v="345"/>
          <ac:picMkLst>
            <pc:docMk/>
            <pc:sldMk cId="0" sldId="290"/>
            <ac:picMk id="36" creationId="{0CFFC3A6-D53E-486F-A1AF-6280FFDEC459}"/>
          </ac:picMkLst>
        </pc:picChg>
        <pc:picChg chg="add">
          <ac:chgData name="" userId="7c13844a2c387df6" providerId="LiveId" clId="{EBC90D93-4D20-4BA8-B9FD-7EEE251F6920}" dt="2023-04-19T08:38:31.616" v="2349"/>
          <ac:picMkLst>
            <pc:docMk/>
            <pc:sldMk cId="0" sldId="290"/>
            <ac:picMk id="49" creationId="{2A41C42B-CA0F-4EAC-B573-9788D3192B03}"/>
          </ac:picMkLst>
        </pc:picChg>
        <pc:picChg chg="add">
          <ac:chgData name="" userId="7c13844a2c387df6" providerId="LiveId" clId="{EBC90D93-4D20-4BA8-B9FD-7EEE251F6920}" dt="2023-04-19T08:38:31.616" v="2349"/>
          <ac:picMkLst>
            <pc:docMk/>
            <pc:sldMk cId="0" sldId="290"/>
            <ac:picMk id="50" creationId="{E3186FB3-5406-43C3-8C31-DBE9FE228428}"/>
          </ac:picMkLst>
        </pc:picChg>
        <pc:picChg chg="add">
          <ac:chgData name="" userId="7c13844a2c387df6" providerId="LiveId" clId="{EBC90D93-4D20-4BA8-B9FD-7EEE251F6920}" dt="2023-04-19T08:38:31.616" v="2349"/>
          <ac:picMkLst>
            <pc:docMk/>
            <pc:sldMk cId="0" sldId="290"/>
            <ac:picMk id="51" creationId="{AECFB2BE-C881-423E-8D6E-70E7FE377ABF}"/>
          </ac:picMkLst>
        </pc:picChg>
        <pc:picChg chg="mod ord">
          <ac:chgData name="" userId="7c13844a2c387df6" providerId="LiveId" clId="{EBC90D93-4D20-4BA8-B9FD-7EEE251F6920}" dt="2023-04-18T22:57:16.018" v="339" actId="167"/>
          <ac:picMkLst>
            <pc:docMk/>
            <pc:sldMk cId="0" sldId="290"/>
            <ac:picMk id="1509" creationId="{00000000-0000-0000-0000-000000000000}"/>
          </ac:picMkLst>
        </pc:picChg>
        <pc:picChg chg="del">
          <ac:chgData name="" userId="7c13844a2c387df6" providerId="LiveId" clId="{EBC90D93-4D20-4BA8-B9FD-7EEE251F6920}" dt="2023-04-18T23:40:02.115" v="1197" actId="478"/>
          <ac:picMkLst>
            <pc:docMk/>
            <pc:sldMk cId="0" sldId="290"/>
            <ac:picMk id="1511" creationId="{00000000-0000-0000-0000-000000000000}"/>
          </ac:picMkLst>
        </pc:picChg>
        <pc:picChg chg="del">
          <ac:chgData name="" userId="7c13844a2c387df6" providerId="LiveId" clId="{EBC90D93-4D20-4BA8-B9FD-7EEE251F6920}" dt="2023-04-18T23:40:02.115" v="1197" actId="478"/>
          <ac:picMkLst>
            <pc:docMk/>
            <pc:sldMk cId="0" sldId="290"/>
            <ac:picMk id="1512" creationId="{00000000-0000-0000-0000-000000000000}"/>
          </ac:picMkLst>
        </pc:picChg>
        <pc:picChg chg="del">
          <ac:chgData name="" userId="7c13844a2c387df6" providerId="LiveId" clId="{EBC90D93-4D20-4BA8-B9FD-7EEE251F6920}" dt="2023-04-18T22:59:10.106" v="351" actId="478"/>
          <ac:picMkLst>
            <pc:docMk/>
            <pc:sldMk cId="0" sldId="290"/>
            <ac:picMk id="1518" creationId="{00000000-0000-0000-0000-000000000000}"/>
          </ac:picMkLst>
        </pc:picChg>
        <pc:picChg chg="del mod">
          <ac:chgData name="" userId="7c13844a2c387df6" providerId="LiveId" clId="{EBC90D93-4D20-4BA8-B9FD-7EEE251F6920}" dt="2023-04-18T22:57:50.385" v="344" actId="478"/>
          <ac:picMkLst>
            <pc:docMk/>
            <pc:sldMk cId="0" sldId="290"/>
            <ac:picMk id="1528" creationId="{00000000-0000-0000-0000-000000000000}"/>
          </ac:picMkLst>
        </pc:picChg>
        <pc:picChg chg="mod">
          <ac:chgData name="" userId="7c13844a2c387df6" providerId="LiveId" clId="{EBC90D93-4D20-4BA8-B9FD-7EEE251F6920}" dt="2023-04-18T22:57:26.666" v="342" actId="1036"/>
          <ac:picMkLst>
            <pc:docMk/>
            <pc:sldMk cId="0" sldId="290"/>
            <ac:picMk id="1529" creationId="{00000000-0000-0000-0000-000000000000}"/>
          </ac:picMkLst>
        </pc:picChg>
        <pc:cxnChg chg="add">
          <ac:chgData name="" userId="7c13844a2c387df6" providerId="LiveId" clId="{EBC90D93-4D20-4BA8-B9FD-7EEE251F6920}" dt="2023-04-19T08:39:13.364" v="2360"/>
          <ac:cxnSpMkLst>
            <pc:docMk/>
            <pc:sldMk cId="0" sldId="290"/>
            <ac:cxnSpMk id="53" creationId="{0E59F146-D242-4160-A3F3-10728713F936}"/>
          </ac:cxnSpMkLst>
        </pc:cxnChg>
      </pc:sldChg>
      <pc:sldChg chg="addSp delSp modSp add setBg modAnim">
        <pc:chgData name="" userId="7c13844a2c387df6" providerId="LiveId" clId="{EBC90D93-4D20-4BA8-B9FD-7EEE251F6920}" dt="2023-04-19T08:39:14.117" v="2361"/>
        <pc:sldMkLst>
          <pc:docMk/>
          <pc:sldMk cId="0" sldId="291"/>
        </pc:sldMkLst>
        <pc:spChg chg="add del">
          <ac:chgData name="" userId="7c13844a2c387df6" providerId="LiveId" clId="{EBC90D93-4D20-4BA8-B9FD-7EEE251F6920}" dt="2023-04-19T00:13:51.613" v="1518" actId="478"/>
          <ac:spMkLst>
            <pc:docMk/>
            <pc:sldMk cId="0" sldId="291"/>
            <ac:spMk id="27" creationId="{7887695C-7836-41EA-B575-110D5CB045B4}"/>
          </ac:spMkLst>
        </pc:spChg>
        <pc:spChg chg="add del">
          <ac:chgData name="" userId="7c13844a2c387df6" providerId="LiveId" clId="{EBC90D93-4D20-4BA8-B9FD-7EEE251F6920}" dt="2023-04-18T23:40:30.333" v="1203" actId="478"/>
          <ac:spMkLst>
            <pc:docMk/>
            <pc:sldMk cId="0" sldId="291"/>
            <ac:spMk id="28" creationId="{1EFFA31B-8118-49F5-A6F3-38485BBA997D}"/>
          </ac:spMkLst>
        </pc:spChg>
        <pc:spChg chg="add del">
          <ac:chgData name="" userId="7c13844a2c387df6" providerId="LiveId" clId="{EBC90D93-4D20-4BA8-B9FD-7EEE251F6920}" dt="2023-04-18T23:40:30.333" v="1203" actId="478"/>
          <ac:spMkLst>
            <pc:docMk/>
            <pc:sldMk cId="0" sldId="291"/>
            <ac:spMk id="29" creationId="{A329FBF8-28EE-4F9A-9B5D-321C38F936CF}"/>
          </ac:spMkLst>
        </pc:spChg>
        <pc:spChg chg="add">
          <ac:chgData name="" userId="7c13844a2c387df6" providerId="LiveId" clId="{EBC90D93-4D20-4BA8-B9FD-7EEE251F6920}" dt="2023-04-18T22:59:01.017" v="349"/>
          <ac:spMkLst>
            <pc:docMk/>
            <pc:sldMk cId="0" sldId="291"/>
            <ac:spMk id="30" creationId="{D0EF34AF-571F-4A6E-A8CB-0145CF25D3F4}"/>
          </ac:spMkLst>
        </pc:spChg>
        <pc:spChg chg="add">
          <ac:chgData name="" userId="7c13844a2c387df6" providerId="LiveId" clId="{EBC90D93-4D20-4BA8-B9FD-7EEE251F6920}" dt="2023-04-18T22:59:01.017" v="349"/>
          <ac:spMkLst>
            <pc:docMk/>
            <pc:sldMk cId="0" sldId="291"/>
            <ac:spMk id="31" creationId="{6C4D1FDE-534B-4722-A58E-DFCE742CC7E3}"/>
          </ac:spMkLst>
        </pc:spChg>
        <pc:spChg chg="add">
          <ac:chgData name="" userId="7c13844a2c387df6" providerId="LiveId" clId="{EBC90D93-4D20-4BA8-B9FD-7EEE251F6920}" dt="2023-04-18T22:59:01.017" v="349"/>
          <ac:spMkLst>
            <pc:docMk/>
            <pc:sldMk cId="0" sldId="291"/>
            <ac:spMk id="32" creationId="{EB79DC20-4AD5-4E04-8184-39E571124291}"/>
          </ac:spMkLst>
        </pc:spChg>
        <pc:spChg chg="add">
          <ac:chgData name="" userId="7c13844a2c387df6" providerId="LiveId" clId="{EBC90D93-4D20-4BA8-B9FD-7EEE251F6920}" dt="2023-04-18T22:59:01.017" v="349"/>
          <ac:spMkLst>
            <pc:docMk/>
            <pc:sldMk cId="0" sldId="291"/>
            <ac:spMk id="33" creationId="{CF68E68F-29F5-464F-9C60-223A4CE02E07}"/>
          </ac:spMkLst>
        </pc:spChg>
        <pc:spChg chg="add">
          <ac:chgData name="" userId="7c13844a2c387df6" providerId="LiveId" clId="{EBC90D93-4D20-4BA8-B9FD-7EEE251F6920}" dt="2023-04-18T23:01:05.957" v="367"/>
          <ac:spMkLst>
            <pc:docMk/>
            <pc:sldMk cId="0" sldId="291"/>
            <ac:spMk id="34" creationId="{35CDF154-5E92-4B9D-A04D-00230C44ED6A}"/>
          </ac:spMkLst>
        </pc:spChg>
        <pc:spChg chg="add">
          <ac:chgData name="" userId="7c13844a2c387df6" providerId="LiveId" clId="{EBC90D93-4D20-4BA8-B9FD-7EEE251F6920}" dt="2023-04-18T23:01:05.957" v="367"/>
          <ac:spMkLst>
            <pc:docMk/>
            <pc:sldMk cId="0" sldId="291"/>
            <ac:spMk id="35" creationId="{E22F5C9C-0571-4DAA-9618-0DA949CB2901}"/>
          </ac:spMkLst>
        </pc:spChg>
        <pc:spChg chg="add del">
          <ac:chgData name="" userId="7c13844a2c387df6" providerId="LiveId" clId="{EBC90D93-4D20-4BA8-B9FD-7EEE251F6920}" dt="2023-04-18T23:40:30.333" v="1203" actId="478"/>
          <ac:spMkLst>
            <pc:docMk/>
            <pc:sldMk cId="0" sldId="291"/>
            <ac:spMk id="36" creationId="{EAFD23CC-D4E1-4465-AB0C-A36401F3A583}"/>
          </ac:spMkLst>
        </pc:spChg>
        <pc:spChg chg="add">
          <ac:chgData name="" userId="7c13844a2c387df6" providerId="LiveId" clId="{EBC90D93-4D20-4BA8-B9FD-7EEE251F6920}" dt="2023-04-18T23:40:30.614" v="1204"/>
          <ac:spMkLst>
            <pc:docMk/>
            <pc:sldMk cId="0" sldId="291"/>
            <ac:spMk id="43" creationId="{BD848820-33A1-468C-AB34-B6FF0289B3A7}"/>
          </ac:spMkLst>
        </pc:spChg>
        <pc:spChg chg="add">
          <ac:chgData name="" userId="7c13844a2c387df6" providerId="LiveId" clId="{EBC90D93-4D20-4BA8-B9FD-7EEE251F6920}" dt="2023-04-18T23:40:30.614" v="1204"/>
          <ac:spMkLst>
            <pc:docMk/>
            <pc:sldMk cId="0" sldId="291"/>
            <ac:spMk id="44" creationId="{A03D0621-0AF0-4707-8D48-B48865916038}"/>
          </ac:spMkLst>
        </pc:spChg>
        <pc:spChg chg="add del mod">
          <ac:chgData name="" userId="7c13844a2c387df6" providerId="LiveId" clId="{EBC90D93-4D20-4BA8-B9FD-7EEE251F6920}" dt="2023-04-19T00:14:08.368" v="1522" actId="478"/>
          <ac:spMkLst>
            <pc:docMk/>
            <pc:sldMk cId="0" sldId="291"/>
            <ac:spMk id="45" creationId="{5C3E0D17-36F8-44BE-A264-EAD0A53B4B37}"/>
          </ac:spMkLst>
        </pc:spChg>
        <pc:spChg chg="add">
          <ac:chgData name="" userId="7c13844a2c387df6" providerId="LiveId" clId="{EBC90D93-4D20-4BA8-B9FD-7EEE251F6920}" dt="2023-04-19T08:38:33.663" v="2350"/>
          <ac:spMkLst>
            <pc:docMk/>
            <pc:sldMk cId="0" sldId="291"/>
            <ac:spMk id="49" creationId="{B420E586-80A1-413B-BFBA-E0899AC1F1FB}"/>
          </ac:spMkLst>
        </pc:spChg>
        <pc:spChg chg="add">
          <ac:chgData name="" userId="7c13844a2c387df6" providerId="LiveId" clId="{EBC90D93-4D20-4BA8-B9FD-7EEE251F6920}" dt="2023-04-19T08:39:14.117" v="2361"/>
          <ac:spMkLst>
            <pc:docMk/>
            <pc:sldMk cId="0" sldId="291"/>
            <ac:spMk id="51" creationId="{442CE16B-F86E-4418-8635-A4DB8C54E2E7}"/>
          </ac:spMkLst>
        </pc:spChg>
        <pc:spChg chg="mod">
          <ac:chgData name="" userId="7c13844a2c387df6" providerId="LiveId" clId="{EBC90D93-4D20-4BA8-B9FD-7EEE251F6920}" dt="2023-04-18T22:39:15.593" v="129" actId="27636"/>
          <ac:spMkLst>
            <pc:docMk/>
            <pc:sldMk cId="0" sldId="291"/>
            <ac:spMk id="1532" creationId="{00000000-0000-0000-0000-000000000000}"/>
          </ac:spMkLst>
        </pc:spChg>
        <pc:grpChg chg="add">
          <ac:chgData name="" userId="7c13844a2c387df6" providerId="LiveId" clId="{EBC90D93-4D20-4BA8-B9FD-7EEE251F6920}" dt="2023-04-18T23:40:30.614" v="1204"/>
          <ac:grpSpMkLst>
            <pc:docMk/>
            <pc:sldMk cId="0" sldId="291"/>
            <ac:grpSpMk id="37" creationId="{3B53A5E7-7C0A-406F-9818-89FB5ADFBA0E}"/>
          </ac:grpSpMkLst>
        </pc:grpChg>
        <pc:grpChg chg="mod">
          <ac:chgData name="" userId="7c13844a2c387df6" providerId="LiveId" clId="{EBC90D93-4D20-4BA8-B9FD-7EEE251F6920}" dt="2023-04-18T23:00:29.905" v="360" actId="1076"/>
          <ac:grpSpMkLst>
            <pc:docMk/>
            <pc:sldMk cId="0" sldId="291"/>
            <ac:grpSpMk id="1553" creationId="{00000000-0000-0000-0000-000000000000}"/>
          </ac:grpSpMkLst>
        </pc:grpChg>
        <pc:picChg chg="add">
          <ac:chgData name="" userId="7c13844a2c387df6" providerId="LiveId" clId="{EBC90D93-4D20-4BA8-B9FD-7EEE251F6920}" dt="2023-04-19T08:38:33.663" v="2350"/>
          <ac:picMkLst>
            <pc:docMk/>
            <pc:sldMk cId="0" sldId="291"/>
            <ac:picMk id="46" creationId="{C18E54EE-B39A-47C0-A307-656B85DAE3FB}"/>
          </ac:picMkLst>
        </pc:picChg>
        <pc:picChg chg="add">
          <ac:chgData name="" userId="7c13844a2c387df6" providerId="LiveId" clId="{EBC90D93-4D20-4BA8-B9FD-7EEE251F6920}" dt="2023-04-19T08:38:33.663" v="2350"/>
          <ac:picMkLst>
            <pc:docMk/>
            <pc:sldMk cId="0" sldId="291"/>
            <ac:picMk id="47" creationId="{FF01DDCD-81C1-4205-987D-018E8D548539}"/>
          </ac:picMkLst>
        </pc:picChg>
        <pc:picChg chg="add">
          <ac:chgData name="" userId="7c13844a2c387df6" providerId="LiveId" clId="{EBC90D93-4D20-4BA8-B9FD-7EEE251F6920}" dt="2023-04-19T08:38:33.663" v="2350"/>
          <ac:picMkLst>
            <pc:docMk/>
            <pc:sldMk cId="0" sldId="291"/>
            <ac:picMk id="48" creationId="{9BCF5E3E-7E63-4A7C-8D09-523856F8BA0F}"/>
          </ac:picMkLst>
        </pc:picChg>
        <pc:picChg chg="mod">
          <ac:chgData name="" userId="7c13844a2c387df6" providerId="LiveId" clId="{EBC90D93-4D20-4BA8-B9FD-7EEE251F6920}" dt="2023-04-18T23:00:40.799" v="361" actId="1076"/>
          <ac:picMkLst>
            <pc:docMk/>
            <pc:sldMk cId="0" sldId="291"/>
            <ac:picMk id="1531" creationId="{00000000-0000-0000-0000-000000000000}"/>
          </ac:picMkLst>
        </pc:picChg>
        <pc:picChg chg="del">
          <ac:chgData name="" userId="7c13844a2c387df6" providerId="LiveId" clId="{EBC90D93-4D20-4BA8-B9FD-7EEE251F6920}" dt="2023-04-18T23:40:30.333" v="1203" actId="478"/>
          <ac:picMkLst>
            <pc:docMk/>
            <pc:sldMk cId="0" sldId="291"/>
            <ac:picMk id="1533" creationId="{00000000-0000-0000-0000-000000000000}"/>
          </ac:picMkLst>
        </pc:picChg>
        <pc:picChg chg="del">
          <ac:chgData name="" userId="7c13844a2c387df6" providerId="LiveId" clId="{EBC90D93-4D20-4BA8-B9FD-7EEE251F6920}" dt="2023-04-18T23:40:30.333" v="1203" actId="478"/>
          <ac:picMkLst>
            <pc:docMk/>
            <pc:sldMk cId="0" sldId="291"/>
            <ac:picMk id="1534" creationId="{00000000-0000-0000-0000-000000000000}"/>
          </ac:picMkLst>
        </pc:picChg>
        <pc:picChg chg="del">
          <ac:chgData name="" userId="7c13844a2c387df6" providerId="LiveId" clId="{EBC90D93-4D20-4BA8-B9FD-7EEE251F6920}" dt="2023-04-18T22:59:06.456" v="350" actId="478"/>
          <ac:picMkLst>
            <pc:docMk/>
            <pc:sldMk cId="0" sldId="291"/>
            <ac:picMk id="1536" creationId="{00000000-0000-0000-0000-000000000000}"/>
          </ac:picMkLst>
        </pc:picChg>
        <pc:picChg chg="del">
          <ac:chgData name="" userId="7c13844a2c387df6" providerId="LiveId" clId="{EBC90D93-4D20-4BA8-B9FD-7EEE251F6920}" dt="2023-04-18T22:58:21.345" v="348" actId="478"/>
          <ac:picMkLst>
            <pc:docMk/>
            <pc:sldMk cId="0" sldId="291"/>
            <ac:picMk id="1552" creationId="{00000000-0000-0000-0000-000000000000}"/>
          </ac:picMkLst>
        </pc:picChg>
        <pc:picChg chg="mod">
          <ac:chgData name="" userId="7c13844a2c387df6" providerId="LiveId" clId="{EBC90D93-4D20-4BA8-B9FD-7EEE251F6920}" dt="2023-04-19T00:13:55.734" v="1520" actId="14100"/>
          <ac:picMkLst>
            <pc:docMk/>
            <pc:sldMk cId="0" sldId="291"/>
            <ac:picMk id="1554" creationId="{00000000-0000-0000-0000-000000000000}"/>
          </ac:picMkLst>
        </pc:picChg>
        <pc:picChg chg="mod">
          <ac:chgData name="" userId="7c13844a2c387df6" providerId="LiveId" clId="{EBC90D93-4D20-4BA8-B9FD-7EEE251F6920}" dt="2023-04-18T23:01:10.526" v="368" actId="1076"/>
          <ac:picMkLst>
            <pc:docMk/>
            <pc:sldMk cId="0" sldId="291"/>
            <ac:picMk id="1555" creationId="{00000000-0000-0000-0000-000000000000}"/>
          </ac:picMkLst>
        </pc:picChg>
        <pc:cxnChg chg="add">
          <ac:chgData name="" userId="7c13844a2c387df6" providerId="LiveId" clId="{EBC90D93-4D20-4BA8-B9FD-7EEE251F6920}" dt="2023-04-19T08:39:14.117" v="2361"/>
          <ac:cxnSpMkLst>
            <pc:docMk/>
            <pc:sldMk cId="0" sldId="291"/>
            <ac:cxnSpMk id="50" creationId="{BADE459C-AF00-4487-AC78-AE083D778016}"/>
          </ac:cxnSpMkLst>
        </pc:cxnChg>
      </pc:sldChg>
      <pc:sldChg chg="addSp delSp modSp add setBg modAnim">
        <pc:chgData name="" userId="7c13844a2c387df6" providerId="LiveId" clId="{EBC90D93-4D20-4BA8-B9FD-7EEE251F6920}" dt="2023-04-19T00:31:42.236" v="1558"/>
        <pc:sldMkLst>
          <pc:docMk/>
          <pc:sldMk cId="1485033896" sldId="292"/>
        </pc:sldMkLst>
        <pc:spChg chg="add mod">
          <ac:chgData name="" userId="7c13844a2c387df6" providerId="LiveId" clId="{EBC90D93-4D20-4BA8-B9FD-7EEE251F6920}" dt="2023-04-19T00:16:04.465" v="1548" actId="2085"/>
          <ac:spMkLst>
            <pc:docMk/>
            <pc:sldMk cId="1485033896" sldId="292"/>
            <ac:spMk id="2" creationId="{A2F93F2D-30FB-434A-BEB1-EA9A58089277}"/>
          </ac:spMkLst>
        </pc:spChg>
        <pc:spChg chg="add mod">
          <ac:chgData name="" userId="7c13844a2c387df6" providerId="LiveId" clId="{EBC90D93-4D20-4BA8-B9FD-7EEE251F6920}" dt="2023-04-18T23:01:55.777" v="375" actId="1076"/>
          <ac:spMkLst>
            <pc:docMk/>
            <pc:sldMk cId="1485033896" sldId="292"/>
            <ac:spMk id="10" creationId="{71451D51-94B8-445A-8C2A-71BF936EED51}"/>
          </ac:spMkLst>
        </pc:spChg>
        <pc:spChg chg="add mod">
          <ac:chgData name="" userId="7c13844a2c387df6" providerId="LiveId" clId="{EBC90D93-4D20-4BA8-B9FD-7EEE251F6920}" dt="2023-04-18T23:36:08.220" v="949" actId="14100"/>
          <ac:spMkLst>
            <pc:docMk/>
            <pc:sldMk cId="1485033896" sldId="292"/>
            <ac:spMk id="11" creationId="{FA6E4923-BF1E-41FC-A058-B252D963618A}"/>
          </ac:spMkLst>
        </pc:spChg>
        <pc:spChg chg="add del">
          <ac:chgData name="" userId="7c13844a2c387df6" providerId="LiveId" clId="{EBC90D93-4D20-4BA8-B9FD-7EEE251F6920}" dt="2023-04-19T00:16:12.110" v="1550" actId="478"/>
          <ac:spMkLst>
            <pc:docMk/>
            <pc:sldMk cId="1485033896" sldId="292"/>
            <ac:spMk id="13" creationId="{89F5C6B0-1135-4C71-9451-136E642DB6A0}"/>
          </ac:spMkLst>
        </pc:spChg>
        <pc:spChg chg="mod">
          <ac:chgData name="" userId="7c13844a2c387df6" providerId="LiveId" clId="{EBC90D93-4D20-4BA8-B9FD-7EEE251F6920}" dt="2023-04-18T23:04:29.994" v="413" actId="20577"/>
          <ac:spMkLst>
            <pc:docMk/>
            <pc:sldMk cId="1485033896" sldId="292"/>
            <ac:spMk id="1557" creationId="{00000000-0000-0000-0000-000000000000}"/>
          </ac:spMkLst>
        </pc:spChg>
        <pc:graphicFrameChg chg="mod modGraphic">
          <ac:chgData name="" userId="7c13844a2c387df6" providerId="LiveId" clId="{EBC90D93-4D20-4BA8-B9FD-7EEE251F6920}" dt="2023-04-19T00:15:12.999" v="1544" actId="20577"/>
          <ac:graphicFrameMkLst>
            <pc:docMk/>
            <pc:sldMk cId="1485033896" sldId="292"/>
            <ac:graphicFrameMk id="1561" creationId="{00000000-0000-0000-0000-000000000000}"/>
          </ac:graphicFrameMkLst>
        </pc:graphicFrameChg>
        <pc:picChg chg="mod modCrop">
          <ac:chgData name="" userId="7c13844a2c387df6" providerId="LiveId" clId="{EBC90D93-4D20-4BA8-B9FD-7EEE251F6920}" dt="2023-04-18T23:36:13.021" v="950" actId="732"/>
          <ac:picMkLst>
            <pc:docMk/>
            <pc:sldMk cId="1485033896" sldId="292"/>
            <ac:picMk id="1558" creationId="{00000000-0000-0000-0000-000000000000}"/>
          </ac:picMkLst>
        </pc:picChg>
        <pc:picChg chg="del">
          <ac:chgData name="" userId="7c13844a2c387df6" providerId="LiveId" clId="{EBC90D93-4D20-4BA8-B9FD-7EEE251F6920}" dt="2023-04-18T23:42:19.929" v="1242" actId="478"/>
          <ac:picMkLst>
            <pc:docMk/>
            <pc:sldMk cId="1485033896" sldId="292"/>
            <ac:picMk id="1562" creationId="{00000000-0000-0000-0000-000000000000}"/>
          </ac:picMkLst>
        </pc:picChg>
      </pc:sldChg>
      <pc:sldChg chg="modSp add del">
        <pc:chgData name="" userId="7c13844a2c387df6" providerId="LiveId" clId="{EBC90D93-4D20-4BA8-B9FD-7EEE251F6920}" dt="2023-04-18T22:39:42.713" v="143" actId="2696"/>
        <pc:sldMkLst>
          <pc:docMk/>
          <pc:sldMk cId="0" sldId="293"/>
        </pc:sldMkLst>
        <pc:spChg chg="mod">
          <ac:chgData name="" userId="7c13844a2c387df6" providerId="LiveId" clId="{EBC90D93-4D20-4BA8-B9FD-7EEE251F6920}" dt="2023-04-18T22:39:15.600" v="131" actId="27636"/>
          <ac:spMkLst>
            <pc:docMk/>
            <pc:sldMk cId="0" sldId="293"/>
            <ac:spMk id="1567" creationId="{00000000-0000-0000-0000-000000000000}"/>
          </ac:spMkLst>
        </pc:spChg>
      </pc:sldChg>
      <pc:sldChg chg="addSp delSp modSp add setBg modAnim">
        <pc:chgData name="" userId="7c13844a2c387df6" providerId="LiveId" clId="{EBC90D93-4D20-4BA8-B9FD-7EEE251F6920}" dt="2023-04-19T08:03:22.545" v="2153" actId="732"/>
        <pc:sldMkLst>
          <pc:docMk/>
          <pc:sldMk cId="0" sldId="294"/>
        </pc:sldMkLst>
        <pc:spChg chg="add mod">
          <ac:chgData name="" userId="7c13844a2c387df6" providerId="LiveId" clId="{EBC90D93-4D20-4BA8-B9FD-7EEE251F6920}" dt="2023-04-18T23:35:02.916" v="933" actId="20577"/>
          <ac:spMkLst>
            <pc:docMk/>
            <pc:sldMk cId="0" sldId="294"/>
            <ac:spMk id="32" creationId="{A3D65350-B0F6-48B6-9DC0-1F18965AB97A}"/>
          </ac:spMkLst>
        </pc:spChg>
        <pc:spChg chg="mod">
          <ac:chgData name="" userId="7c13844a2c387df6" providerId="LiveId" clId="{EBC90D93-4D20-4BA8-B9FD-7EEE251F6920}" dt="2023-04-18T23:08:43.403" v="505" actId="20577"/>
          <ac:spMkLst>
            <pc:docMk/>
            <pc:sldMk cId="0" sldId="294"/>
            <ac:spMk id="1581" creationId="{00000000-0000-0000-0000-000000000000}"/>
          </ac:spMkLst>
        </pc:spChg>
        <pc:spChg chg="mod">
          <ac:chgData name="" userId="7c13844a2c387df6" providerId="LiveId" clId="{EBC90D93-4D20-4BA8-B9FD-7EEE251F6920}" dt="2023-04-18T23:34:27.389" v="916" actId="1076"/>
          <ac:spMkLst>
            <pc:docMk/>
            <pc:sldMk cId="0" sldId="294"/>
            <ac:spMk id="1584" creationId="{00000000-0000-0000-0000-000000000000}"/>
          </ac:spMkLst>
        </pc:spChg>
        <pc:spChg chg="mod">
          <ac:chgData name="" userId="7c13844a2c387df6" providerId="LiveId" clId="{EBC90D93-4D20-4BA8-B9FD-7EEE251F6920}" dt="2023-04-18T23:35:00.247" v="930" actId="20577"/>
          <ac:spMkLst>
            <pc:docMk/>
            <pc:sldMk cId="0" sldId="294"/>
            <ac:spMk id="1585" creationId="{00000000-0000-0000-0000-000000000000}"/>
          </ac:spMkLst>
        </pc:spChg>
        <pc:spChg chg="mod">
          <ac:chgData name="" userId="7c13844a2c387df6" providerId="LiveId" clId="{EBC90D93-4D20-4BA8-B9FD-7EEE251F6920}" dt="2023-04-18T23:34:40.003" v="920" actId="1076"/>
          <ac:spMkLst>
            <pc:docMk/>
            <pc:sldMk cId="0" sldId="294"/>
            <ac:spMk id="1586" creationId="{00000000-0000-0000-0000-000000000000}"/>
          </ac:spMkLst>
        </pc:spChg>
        <pc:spChg chg="mod">
          <ac:chgData name="" userId="7c13844a2c387df6" providerId="LiveId" clId="{EBC90D93-4D20-4BA8-B9FD-7EEE251F6920}" dt="2023-04-18T23:33:05.292" v="905" actId="2711"/>
          <ac:spMkLst>
            <pc:docMk/>
            <pc:sldMk cId="0" sldId="294"/>
            <ac:spMk id="1588" creationId="{00000000-0000-0000-0000-000000000000}"/>
          </ac:spMkLst>
        </pc:spChg>
        <pc:spChg chg="mod">
          <ac:chgData name="" userId="7c13844a2c387df6" providerId="LiveId" clId="{EBC90D93-4D20-4BA8-B9FD-7EEE251F6920}" dt="2023-04-19T08:03:00.596" v="2152" actId="20577"/>
          <ac:spMkLst>
            <pc:docMk/>
            <pc:sldMk cId="0" sldId="294"/>
            <ac:spMk id="1591" creationId="{00000000-0000-0000-0000-000000000000}"/>
          </ac:spMkLst>
        </pc:spChg>
        <pc:spChg chg="del">
          <ac:chgData name="" userId="7c13844a2c387df6" providerId="LiveId" clId="{EBC90D93-4D20-4BA8-B9FD-7EEE251F6920}" dt="2023-04-18T23:09:34.767" v="522" actId="478"/>
          <ac:spMkLst>
            <pc:docMk/>
            <pc:sldMk cId="0" sldId="294"/>
            <ac:spMk id="1607" creationId="{00000000-0000-0000-0000-000000000000}"/>
          </ac:spMkLst>
        </pc:spChg>
        <pc:spChg chg="del">
          <ac:chgData name="" userId="7c13844a2c387df6" providerId="LiveId" clId="{EBC90D93-4D20-4BA8-B9FD-7EEE251F6920}" dt="2023-04-18T23:09:34.767" v="522" actId="478"/>
          <ac:spMkLst>
            <pc:docMk/>
            <pc:sldMk cId="0" sldId="294"/>
            <ac:spMk id="1608" creationId="{00000000-0000-0000-0000-000000000000}"/>
          </ac:spMkLst>
        </pc:spChg>
        <pc:spChg chg="del">
          <ac:chgData name="" userId="7c13844a2c387df6" providerId="LiveId" clId="{EBC90D93-4D20-4BA8-B9FD-7EEE251F6920}" dt="2023-04-18T23:09:34.767" v="522" actId="478"/>
          <ac:spMkLst>
            <pc:docMk/>
            <pc:sldMk cId="0" sldId="294"/>
            <ac:spMk id="1610" creationId="{00000000-0000-0000-0000-000000000000}"/>
          </ac:spMkLst>
        </pc:spChg>
        <pc:grpChg chg="del">
          <ac:chgData name="" userId="7c13844a2c387df6" providerId="LiveId" clId="{EBC90D93-4D20-4BA8-B9FD-7EEE251F6920}" dt="2023-04-18T23:09:34.767" v="522" actId="478"/>
          <ac:grpSpMkLst>
            <pc:docMk/>
            <pc:sldMk cId="0" sldId="294"/>
            <ac:grpSpMk id="1603" creationId="{00000000-0000-0000-0000-000000000000}"/>
          </ac:grpSpMkLst>
        </pc:grpChg>
        <pc:grpChg chg="del">
          <ac:chgData name="" userId="7c13844a2c387df6" providerId="LiveId" clId="{EBC90D93-4D20-4BA8-B9FD-7EEE251F6920}" dt="2023-04-18T23:09:34.767" v="522" actId="478"/>
          <ac:grpSpMkLst>
            <pc:docMk/>
            <pc:sldMk cId="0" sldId="294"/>
            <ac:grpSpMk id="1606" creationId="{00000000-0000-0000-0000-000000000000}"/>
          </ac:grpSpMkLst>
        </pc:grpChg>
        <pc:picChg chg="mod modCrop">
          <ac:chgData name="" userId="7c13844a2c387df6" providerId="LiveId" clId="{EBC90D93-4D20-4BA8-B9FD-7EEE251F6920}" dt="2023-04-19T08:03:22.545" v="2153" actId="732"/>
          <ac:picMkLst>
            <pc:docMk/>
            <pc:sldMk cId="0" sldId="294"/>
            <ac:picMk id="1582" creationId="{00000000-0000-0000-0000-000000000000}"/>
          </ac:picMkLst>
        </pc:picChg>
        <pc:picChg chg="del">
          <ac:chgData name="" userId="7c13844a2c387df6" providerId="LiveId" clId="{EBC90D93-4D20-4BA8-B9FD-7EEE251F6920}" dt="2023-04-18T23:09:34.767" v="522" actId="478"/>
          <ac:picMkLst>
            <pc:docMk/>
            <pc:sldMk cId="0" sldId="294"/>
            <ac:picMk id="1609" creationId="{00000000-0000-0000-0000-000000000000}"/>
          </ac:picMkLst>
        </pc:picChg>
      </pc:sldChg>
      <pc:sldChg chg="addSp delSp modSp add setBg modAnim">
        <pc:chgData name="" userId="7c13844a2c387df6" providerId="LiveId" clId="{EBC90D93-4D20-4BA8-B9FD-7EEE251F6920}" dt="2023-04-19T00:31:42.236" v="1558"/>
        <pc:sldMkLst>
          <pc:docMk/>
          <pc:sldMk cId="0" sldId="295"/>
        </pc:sldMkLst>
        <pc:spChg chg="add del mod">
          <ac:chgData name="" userId="7c13844a2c387df6" providerId="LiveId" clId="{EBC90D93-4D20-4BA8-B9FD-7EEE251F6920}" dt="2023-04-18T23:08:54.360" v="508" actId="478"/>
          <ac:spMkLst>
            <pc:docMk/>
            <pc:sldMk cId="0" sldId="295"/>
            <ac:spMk id="3" creationId="{611577A7-3F28-49CB-B8C3-3B597073E473}"/>
          </ac:spMkLst>
        </pc:spChg>
        <pc:spChg chg="add mod">
          <ac:chgData name="" userId="7c13844a2c387df6" providerId="LiveId" clId="{EBC90D93-4D20-4BA8-B9FD-7EEE251F6920}" dt="2023-04-18T23:50:01.829" v="1289" actId="1076"/>
          <ac:spMkLst>
            <pc:docMk/>
            <pc:sldMk cId="0" sldId="295"/>
            <ac:spMk id="4" creationId="{AE03171C-AC6A-411A-8943-920CB59DEA40}"/>
          </ac:spMkLst>
        </pc:spChg>
        <pc:spChg chg="add">
          <ac:chgData name="" userId="7c13844a2c387df6" providerId="LiveId" clId="{EBC90D93-4D20-4BA8-B9FD-7EEE251F6920}" dt="2023-04-18T23:08:54.777" v="509"/>
          <ac:spMkLst>
            <pc:docMk/>
            <pc:sldMk cId="0" sldId="295"/>
            <ac:spMk id="29" creationId="{F1A78599-6A78-4665-AA92-D9AB1ACDBE96}"/>
          </ac:spMkLst>
        </pc:spChg>
        <pc:spChg chg="add mod">
          <ac:chgData name="" userId="7c13844a2c387df6" providerId="LiveId" clId="{EBC90D93-4D20-4BA8-B9FD-7EEE251F6920}" dt="2023-04-18T23:50:01.829" v="1289" actId="1076"/>
          <ac:spMkLst>
            <pc:docMk/>
            <pc:sldMk cId="0" sldId="295"/>
            <ac:spMk id="31" creationId="{365240DA-0EC3-4658-8C77-31CBE4DEE1D5}"/>
          </ac:spMkLst>
        </pc:spChg>
        <pc:spChg chg="del">
          <ac:chgData name="" userId="7c13844a2c387df6" providerId="LiveId" clId="{EBC90D93-4D20-4BA8-B9FD-7EEE251F6920}" dt="2023-04-18T23:46:35.180" v="1255" actId="478"/>
          <ac:spMkLst>
            <pc:docMk/>
            <pc:sldMk cId="0" sldId="295"/>
            <ac:spMk id="49" creationId="{657E662B-502E-418D-9241-CF42B3BE06CA}"/>
          </ac:spMkLst>
        </pc:spChg>
        <pc:spChg chg="del">
          <ac:chgData name="" userId="7c13844a2c387df6" providerId="LiveId" clId="{EBC90D93-4D20-4BA8-B9FD-7EEE251F6920}" dt="2023-04-18T23:46:37.270" v="1256" actId="478"/>
          <ac:spMkLst>
            <pc:docMk/>
            <pc:sldMk cId="0" sldId="295"/>
            <ac:spMk id="50" creationId="{A237ED6A-2C2B-486F-92DF-B5DCC11BBF1E}"/>
          </ac:spMkLst>
        </pc:spChg>
        <pc:spChg chg="add mod">
          <ac:chgData name="" userId="7c13844a2c387df6" providerId="LiveId" clId="{EBC90D93-4D20-4BA8-B9FD-7EEE251F6920}" dt="2023-04-18T23:50:01.829" v="1289" actId="1076"/>
          <ac:spMkLst>
            <pc:docMk/>
            <pc:sldMk cId="0" sldId="295"/>
            <ac:spMk id="55" creationId="{D3D4A458-157A-4E04-A81B-08529370B15B}"/>
          </ac:spMkLst>
        </pc:spChg>
        <pc:spChg chg="add mod">
          <ac:chgData name="" userId="7c13844a2c387df6" providerId="LiveId" clId="{EBC90D93-4D20-4BA8-B9FD-7EEE251F6920}" dt="2023-04-18T23:50:01.829" v="1289" actId="1076"/>
          <ac:spMkLst>
            <pc:docMk/>
            <pc:sldMk cId="0" sldId="295"/>
            <ac:spMk id="56" creationId="{588FAF1B-46A8-4EC0-B57F-1FDDC6EA232A}"/>
          </ac:spMkLst>
        </pc:spChg>
        <pc:spChg chg="add mod">
          <ac:chgData name="" userId="7c13844a2c387df6" providerId="LiveId" clId="{EBC90D93-4D20-4BA8-B9FD-7EEE251F6920}" dt="2023-04-18T23:50:01.829" v="1289" actId="1076"/>
          <ac:spMkLst>
            <pc:docMk/>
            <pc:sldMk cId="0" sldId="295"/>
            <ac:spMk id="57" creationId="{9CCB181C-5015-413D-B62D-3E5BC1924AFB}"/>
          </ac:spMkLst>
        </pc:spChg>
        <pc:spChg chg="del mod">
          <ac:chgData name="" userId="7c13844a2c387df6" providerId="LiveId" clId="{EBC90D93-4D20-4BA8-B9FD-7EEE251F6920}" dt="2023-04-18T23:08:50.647" v="506" actId="478"/>
          <ac:spMkLst>
            <pc:docMk/>
            <pc:sldMk cId="0" sldId="295"/>
            <ac:spMk id="1612" creationId="{00000000-0000-0000-0000-000000000000}"/>
          </ac:spMkLst>
        </pc:spChg>
        <pc:spChg chg="del">
          <ac:chgData name="" userId="7c13844a2c387df6" providerId="LiveId" clId="{EBC90D93-4D20-4BA8-B9FD-7EEE251F6920}" dt="2023-04-18T23:09:09.441" v="515" actId="478"/>
          <ac:spMkLst>
            <pc:docMk/>
            <pc:sldMk cId="0" sldId="295"/>
            <ac:spMk id="1630" creationId="{00000000-0000-0000-0000-000000000000}"/>
          </ac:spMkLst>
        </pc:spChg>
        <pc:spChg chg="mod">
          <ac:chgData name="" userId="7c13844a2c387df6" providerId="LiveId" clId="{EBC90D93-4D20-4BA8-B9FD-7EEE251F6920}" dt="2023-04-18T23:50:01.829" v="1289" actId="1076"/>
          <ac:spMkLst>
            <pc:docMk/>
            <pc:sldMk cId="0" sldId="295"/>
            <ac:spMk id="1631" creationId="{00000000-0000-0000-0000-000000000000}"/>
          </ac:spMkLst>
        </pc:spChg>
        <pc:spChg chg="mod">
          <ac:chgData name="" userId="7c13844a2c387df6" providerId="LiveId" clId="{EBC90D93-4D20-4BA8-B9FD-7EEE251F6920}" dt="2023-04-18T23:50:01.829" v="1289" actId="1076"/>
          <ac:spMkLst>
            <pc:docMk/>
            <pc:sldMk cId="0" sldId="295"/>
            <ac:spMk id="1632" creationId="{00000000-0000-0000-0000-000000000000}"/>
          </ac:spMkLst>
        </pc:spChg>
        <pc:spChg chg="mod">
          <ac:chgData name="" userId="7c13844a2c387df6" providerId="LiveId" clId="{EBC90D93-4D20-4BA8-B9FD-7EEE251F6920}" dt="2023-04-18T23:50:09.937" v="1291" actId="1076"/>
          <ac:spMkLst>
            <pc:docMk/>
            <pc:sldMk cId="0" sldId="295"/>
            <ac:spMk id="1636" creationId="{00000000-0000-0000-0000-000000000000}"/>
          </ac:spMkLst>
        </pc:spChg>
        <pc:grpChg chg="add mod">
          <ac:chgData name="" userId="7c13844a2c387df6" providerId="LiveId" clId="{EBC90D93-4D20-4BA8-B9FD-7EEE251F6920}" dt="2023-04-18T23:50:07.277" v="1290" actId="1076"/>
          <ac:grpSpMkLst>
            <pc:docMk/>
            <pc:sldMk cId="0" sldId="295"/>
            <ac:grpSpMk id="7" creationId="{327F7ACE-1028-464C-BF05-5F0C94771EF2}"/>
          </ac:grpSpMkLst>
        </pc:grpChg>
        <pc:grpChg chg="add mod">
          <ac:chgData name="" userId="7c13844a2c387df6" providerId="LiveId" clId="{EBC90D93-4D20-4BA8-B9FD-7EEE251F6920}" dt="2023-04-18T23:50:01.829" v="1289" actId="1076"/>
          <ac:grpSpMkLst>
            <pc:docMk/>
            <pc:sldMk cId="0" sldId="295"/>
            <ac:grpSpMk id="35" creationId="{B0B58AEF-3AF8-407E-985D-18C8BCE88B17}"/>
          </ac:grpSpMkLst>
        </pc:grpChg>
        <pc:grpChg chg="del">
          <ac:chgData name="" userId="7c13844a2c387df6" providerId="LiveId" clId="{EBC90D93-4D20-4BA8-B9FD-7EEE251F6920}" dt="2023-04-18T23:09:09.441" v="515" actId="478"/>
          <ac:grpSpMkLst>
            <pc:docMk/>
            <pc:sldMk cId="0" sldId="295"/>
            <ac:grpSpMk id="1626" creationId="{00000000-0000-0000-0000-000000000000}"/>
          </ac:grpSpMkLst>
        </pc:grpChg>
        <pc:grpChg chg="del mod">
          <ac:chgData name="" userId="7c13844a2c387df6" providerId="LiveId" clId="{EBC90D93-4D20-4BA8-B9FD-7EEE251F6920}" dt="2023-04-18T23:46:21.207" v="1251" actId="478"/>
          <ac:grpSpMkLst>
            <pc:docMk/>
            <pc:sldMk cId="0" sldId="295"/>
            <ac:grpSpMk id="1629" creationId="{00000000-0000-0000-0000-000000000000}"/>
          </ac:grpSpMkLst>
        </pc:grpChg>
        <pc:picChg chg="add mod">
          <ac:chgData name="" userId="7c13844a2c387df6" providerId="LiveId" clId="{EBC90D93-4D20-4BA8-B9FD-7EEE251F6920}" dt="2023-04-18T23:50:01.829" v="1289" actId="1076"/>
          <ac:picMkLst>
            <pc:docMk/>
            <pc:sldMk cId="0" sldId="295"/>
            <ac:picMk id="6" creationId="{02B13FA0-B01C-4A27-B454-2A3C8B3C69CD}"/>
          </ac:picMkLst>
        </pc:picChg>
        <pc:picChg chg="mod">
          <ac:chgData name="" userId="7c13844a2c387df6" providerId="LiveId" clId="{EBC90D93-4D20-4BA8-B9FD-7EEE251F6920}" dt="2023-04-18T23:42:47.757" v="1245" actId="164"/>
          <ac:picMkLst>
            <pc:docMk/>
            <pc:sldMk cId="0" sldId="295"/>
            <ac:picMk id="1633" creationId="{00000000-0000-0000-0000-000000000000}"/>
          </ac:picMkLst>
        </pc:picChg>
        <pc:picChg chg="mod">
          <ac:chgData name="" userId="7c13844a2c387df6" providerId="LiveId" clId="{EBC90D93-4D20-4BA8-B9FD-7EEE251F6920}" dt="2023-04-18T23:42:47.757" v="1245" actId="164"/>
          <ac:picMkLst>
            <pc:docMk/>
            <pc:sldMk cId="0" sldId="295"/>
            <ac:picMk id="1634" creationId="{00000000-0000-0000-0000-000000000000}"/>
          </ac:picMkLst>
        </pc:picChg>
        <pc:picChg chg="mod">
          <ac:chgData name="" userId="7c13844a2c387df6" providerId="LiveId" clId="{EBC90D93-4D20-4BA8-B9FD-7EEE251F6920}" dt="2023-04-18T23:50:01.829" v="1289" actId="1076"/>
          <ac:picMkLst>
            <pc:docMk/>
            <pc:sldMk cId="0" sldId="295"/>
            <ac:picMk id="1635" creationId="{00000000-0000-0000-0000-000000000000}"/>
          </ac:picMkLst>
        </pc:picChg>
        <pc:cxnChg chg="add mod">
          <ac:chgData name="" userId="7c13844a2c387df6" providerId="LiveId" clId="{EBC90D93-4D20-4BA8-B9FD-7EEE251F6920}" dt="2023-04-18T23:50:01.829" v="1289" actId="1076"/>
          <ac:cxnSpMkLst>
            <pc:docMk/>
            <pc:sldMk cId="0" sldId="295"/>
            <ac:cxnSpMk id="53" creationId="{A301B17F-A318-4293-92A7-6F96C3A8A826}"/>
          </ac:cxnSpMkLst>
        </pc:cxnChg>
        <pc:cxnChg chg="add mod">
          <ac:chgData name="" userId="7c13844a2c387df6" providerId="LiveId" clId="{EBC90D93-4D20-4BA8-B9FD-7EEE251F6920}" dt="2023-04-18T23:50:01.829" v="1289" actId="1076"/>
          <ac:cxnSpMkLst>
            <pc:docMk/>
            <pc:sldMk cId="0" sldId="295"/>
            <ac:cxnSpMk id="54" creationId="{94EC9F9C-6371-4163-871D-A1CAD1E65960}"/>
          </ac:cxnSpMkLst>
        </pc:cxnChg>
      </pc:sldChg>
      <pc:sldChg chg="modSp add del">
        <pc:chgData name="" userId="7c13844a2c387df6" providerId="LiveId" clId="{EBC90D93-4D20-4BA8-B9FD-7EEE251F6920}" dt="2023-04-18T23:07:13.960" v="461" actId="2696"/>
        <pc:sldMkLst>
          <pc:docMk/>
          <pc:sldMk cId="2656012480" sldId="296"/>
        </pc:sldMkLst>
        <pc:spChg chg="mod">
          <ac:chgData name="" userId="7c13844a2c387df6" providerId="LiveId" clId="{EBC90D93-4D20-4BA8-B9FD-7EEE251F6920}" dt="2023-04-18T22:39:15.614" v="134" actId="27636"/>
          <ac:spMkLst>
            <pc:docMk/>
            <pc:sldMk cId="2656012480" sldId="296"/>
            <ac:spMk id="1648" creationId="{00000000-0000-0000-0000-000000000000}"/>
          </ac:spMkLst>
        </pc:spChg>
      </pc:sldChg>
      <pc:sldChg chg="add">
        <pc:chgData name="" userId="7c13844a2c387df6" providerId="LiveId" clId="{EBC90D93-4D20-4BA8-B9FD-7EEE251F6920}" dt="2023-04-18T23:07:17.139" v="464"/>
        <pc:sldMkLst>
          <pc:docMk/>
          <pc:sldMk cId="1192564555" sldId="297"/>
        </pc:sldMkLst>
        <pc:spChg chg="mod">
          <ac:chgData name="" userId="7c13844a2c387df6" providerId="LiveId" clId="{EBC90D93-4D20-4BA8-B9FD-7EEE251F6920}" dt="2023-04-18T22:39:15.618" v="135" actId="27636"/>
          <ac:spMkLst>
            <pc:docMk/>
            <pc:sldMk cId="1192564555" sldId="297"/>
            <ac:spMk id="1660" creationId="{00000000-0000-0000-0000-000000000000}"/>
          </ac:spMkLst>
        </pc:spChg>
      </pc:sldChg>
      <pc:sldChg chg="add">
        <pc:chgData name="" userId="7c13844a2c387df6" providerId="LiveId" clId="{EBC90D93-4D20-4BA8-B9FD-7EEE251F6920}" dt="2023-04-18T23:07:17.139" v="464"/>
        <pc:sldMkLst>
          <pc:docMk/>
          <pc:sldMk cId="4107747288" sldId="298"/>
        </pc:sldMkLst>
        <pc:spChg chg="mod">
          <ac:chgData name="" userId="7c13844a2c387df6" providerId="LiveId" clId="{EBC90D93-4D20-4BA8-B9FD-7EEE251F6920}" dt="2023-04-18T22:39:15.623" v="136" actId="27636"/>
          <ac:spMkLst>
            <pc:docMk/>
            <pc:sldMk cId="4107747288" sldId="298"/>
            <ac:spMk id="1668" creationId="{00000000-0000-0000-0000-000000000000}"/>
          </ac:spMkLst>
        </pc:spChg>
      </pc:sldChg>
      <pc:sldChg chg="modSp add del">
        <pc:chgData name="" userId="7c13844a2c387df6" providerId="LiveId" clId="{EBC90D93-4D20-4BA8-B9FD-7EEE251F6920}" dt="2023-04-18T23:07:13.957" v="460" actId="2696"/>
        <pc:sldMkLst>
          <pc:docMk/>
          <pc:sldMk cId="3332410786" sldId="299"/>
        </pc:sldMkLst>
        <pc:spChg chg="mod">
          <ac:chgData name="" userId="7c13844a2c387df6" providerId="LiveId" clId="{EBC90D93-4D20-4BA8-B9FD-7EEE251F6920}" dt="2023-04-18T22:39:15.627" v="137" actId="27636"/>
          <ac:spMkLst>
            <pc:docMk/>
            <pc:sldMk cId="3332410786" sldId="299"/>
            <ac:spMk id="1678" creationId="{00000000-0000-0000-0000-000000000000}"/>
          </ac:spMkLst>
        </pc:spChg>
      </pc:sldChg>
      <pc:sldChg chg="addSp delSp modSp add ord setBg">
        <pc:chgData name="" userId="7c13844a2c387df6" providerId="LiveId" clId="{EBC90D93-4D20-4BA8-B9FD-7EEE251F6920}" dt="2023-04-19T07:53:15.278" v="2102" actId="1076"/>
        <pc:sldMkLst>
          <pc:docMk/>
          <pc:sldMk cId="0" sldId="300"/>
        </pc:sldMkLst>
        <pc:spChg chg="add mod">
          <ac:chgData name="" userId="7c13844a2c387df6" providerId="LiveId" clId="{EBC90D93-4D20-4BA8-B9FD-7EEE251F6920}" dt="2023-04-19T07:53:15.278" v="2102" actId="1076"/>
          <ac:spMkLst>
            <pc:docMk/>
            <pc:sldMk cId="0" sldId="300"/>
            <ac:spMk id="2" creationId="{3634B01F-9D80-415C-B93B-0A8E9BD50062}"/>
          </ac:spMkLst>
        </pc:spChg>
        <pc:spChg chg="add mod">
          <ac:chgData name="" userId="7c13844a2c387df6" providerId="LiveId" clId="{EBC90D93-4D20-4BA8-B9FD-7EEE251F6920}" dt="2023-04-19T07:53:15.278" v="2102" actId="1076"/>
          <ac:spMkLst>
            <pc:docMk/>
            <pc:sldMk cId="0" sldId="300"/>
            <ac:spMk id="14" creationId="{C56856D0-9747-4941-8A7A-409CCB405ECA}"/>
          </ac:spMkLst>
        </pc:spChg>
        <pc:spChg chg="add del mod">
          <ac:chgData name="" userId="7c13844a2c387df6" providerId="LiveId" clId="{EBC90D93-4D20-4BA8-B9FD-7EEE251F6920}" dt="2023-04-18T23:51:56.769" v="1315" actId="478"/>
          <ac:spMkLst>
            <pc:docMk/>
            <pc:sldMk cId="0" sldId="300"/>
            <ac:spMk id="15" creationId="{9CB61408-E6C5-41C3-A509-4172A6E63992}"/>
          </ac:spMkLst>
        </pc:spChg>
        <pc:spChg chg="add mod">
          <ac:chgData name="" userId="7c13844a2c387df6" providerId="LiveId" clId="{EBC90D93-4D20-4BA8-B9FD-7EEE251F6920}" dt="2023-04-18T23:52:00.240" v="1317" actId="20577"/>
          <ac:spMkLst>
            <pc:docMk/>
            <pc:sldMk cId="0" sldId="300"/>
            <ac:spMk id="16" creationId="{68E35A8A-B65A-4FCE-B07F-07F1F936E4EA}"/>
          </ac:spMkLst>
        </pc:spChg>
        <pc:spChg chg="del mod">
          <ac:chgData name="" userId="7c13844a2c387df6" providerId="LiveId" clId="{EBC90D93-4D20-4BA8-B9FD-7EEE251F6920}" dt="2023-04-18T23:51:02.634" v="1296" actId="478"/>
          <ac:spMkLst>
            <pc:docMk/>
            <pc:sldMk cId="0" sldId="300"/>
            <ac:spMk id="1685" creationId="{00000000-0000-0000-0000-000000000000}"/>
          </ac:spMkLst>
        </pc:spChg>
        <pc:picChg chg="add del mod modCrop">
          <ac:chgData name="" userId="7c13844a2c387df6" providerId="LiveId" clId="{EBC90D93-4D20-4BA8-B9FD-7EEE251F6920}" dt="2023-04-18T23:19:11.518" v="719" actId="478"/>
          <ac:picMkLst>
            <pc:docMk/>
            <pc:sldMk cId="0" sldId="300"/>
            <ac:picMk id="9" creationId="{E9C7E189-F733-495D-825B-65C307EEEEC2}"/>
          </ac:picMkLst>
        </pc:picChg>
        <pc:picChg chg="add mod">
          <ac:chgData name="" userId="7c13844a2c387df6" providerId="LiveId" clId="{EBC90D93-4D20-4BA8-B9FD-7EEE251F6920}" dt="2023-04-18T23:19:09.941" v="718" actId="1076"/>
          <ac:picMkLst>
            <pc:docMk/>
            <pc:sldMk cId="0" sldId="300"/>
            <ac:picMk id="10" creationId="{1C7A58F0-610D-404F-AA05-E6171A540ABD}"/>
          </ac:picMkLst>
        </pc:picChg>
        <pc:picChg chg="add mod">
          <ac:chgData name="" userId="7c13844a2c387df6" providerId="LiveId" clId="{EBC90D93-4D20-4BA8-B9FD-7EEE251F6920}" dt="2023-04-19T07:53:15.278" v="2102" actId="1076"/>
          <ac:picMkLst>
            <pc:docMk/>
            <pc:sldMk cId="0" sldId="300"/>
            <ac:picMk id="11" creationId="{2CEAB079-DC1F-4A14-82BF-7549ED2003FE}"/>
          </ac:picMkLst>
        </pc:picChg>
        <pc:picChg chg="add mod">
          <ac:chgData name="" userId="7c13844a2c387df6" providerId="LiveId" clId="{EBC90D93-4D20-4BA8-B9FD-7EEE251F6920}" dt="2023-04-19T07:53:15.278" v="2102" actId="1076"/>
          <ac:picMkLst>
            <pc:docMk/>
            <pc:sldMk cId="0" sldId="300"/>
            <ac:picMk id="12" creationId="{E0ED362D-E26E-4289-BD67-18B2241214E6}"/>
          </ac:picMkLst>
        </pc:picChg>
        <pc:picChg chg="mod modCrop">
          <ac:chgData name="" userId="7c13844a2c387df6" providerId="LiveId" clId="{EBC90D93-4D20-4BA8-B9FD-7EEE251F6920}" dt="2023-04-19T07:53:15.278" v="2102" actId="1076"/>
          <ac:picMkLst>
            <pc:docMk/>
            <pc:sldMk cId="0" sldId="300"/>
            <ac:picMk id="1680" creationId="{00000000-0000-0000-0000-000000000000}"/>
          </ac:picMkLst>
        </pc:picChg>
        <pc:picChg chg="mod ord modCrop">
          <ac:chgData name="" userId="7c13844a2c387df6" providerId="LiveId" clId="{EBC90D93-4D20-4BA8-B9FD-7EEE251F6920}" dt="2023-04-18T23:16:14.167" v="670" actId="1076"/>
          <ac:picMkLst>
            <pc:docMk/>
            <pc:sldMk cId="0" sldId="300"/>
            <ac:picMk id="1681" creationId="{00000000-0000-0000-0000-000000000000}"/>
          </ac:picMkLst>
        </pc:picChg>
        <pc:picChg chg="mod">
          <ac:chgData name="" userId="7c13844a2c387df6" providerId="LiveId" clId="{EBC90D93-4D20-4BA8-B9FD-7EEE251F6920}" dt="2023-04-19T07:53:15.278" v="2102" actId="1076"/>
          <ac:picMkLst>
            <pc:docMk/>
            <pc:sldMk cId="0" sldId="300"/>
            <ac:picMk id="1682" creationId="{00000000-0000-0000-0000-000000000000}"/>
          </ac:picMkLst>
        </pc:picChg>
        <pc:picChg chg="del mod">
          <ac:chgData name="" userId="7c13844a2c387df6" providerId="LiveId" clId="{EBC90D93-4D20-4BA8-B9FD-7EEE251F6920}" dt="2023-04-18T23:20:09.051" v="730" actId="478"/>
          <ac:picMkLst>
            <pc:docMk/>
            <pc:sldMk cId="0" sldId="300"/>
            <ac:picMk id="1683" creationId="{00000000-0000-0000-0000-000000000000}"/>
          </ac:picMkLst>
        </pc:picChg>
        <pc:picChg chg="del mod">
          <ac:chgData name="" userId="7c13844a2c387df6" providerId="LiveId" clId="{EBC90D93-4D20-4BA8-B9FD-7EEE251F6920}" dt="2023-04-18T23:20:09.051" v="730" actId="478"/>
          <ac:picMkLst>
            <pc:docMk/>
            <pc:sldMk cId="0" sldId="300"/>
            <ac:picMk id="1684" creationId="{00000000-0000-0000-0000-000000000000}"/>
          </ac:picMkLst>
        </pc:picChg>
        <pc:picChg chg="mod">
          <ac:chgData name="" userId="7c13844a2c387df6" providerId="LiveId" clId="{EBC90D93-4D20-4BA8-B9FD-7EEE251F6920}" dt="2023-04-18T23:16:18.150" v="671" actId="1076"/>
          <ac:picMkLst>
            <pc:docMk/>
            <pc:sldMk cId="0" sldId="300"/>
            <ac:picMk id="1686" creationId="{00000000-0000-0000-0000-000000000000}"/>
          </ac:picMkLst>
        </pc:picChg>
      </pc:sldChg>
      <pc:sldChg chg="addSp delSp modSp add setBg">
        <pc:chgData name="" userId="7c13844a2c387df6" providerId="LiveId" clId="{EBC90D93-4D20-4BA8-B9FD-7EEE251F6920}" dt="2023-04-19T08:21:18.264" v="2252" actId="1076"/>
        <pc:sldMkLst>
          <pc:docMk/>
          <pc:sldMk cId="0" sldId="301"/>
        </pc:sldMkLst>
        <pc:spChg chg="add del mod">
          <ac:chgData name="" userId="7c13844a2c387df6" providerId="LiveId" clId="{EBC90D93-4D20-4BA8-B9FD-7EEE251F6920}" dt="2023-04-18T23:51:10.894" v="1302" actId="478"/>
          <ac:spMkLst>
            <pc:docMk/>
            <pc:sldMk cId="0" sldId="301"/>
            <ac:spMk id="11" creationId="{ED8A6E5A-2FCC-4CA9-B090-E25FFDEB165B}"/>
          </ac:spMkLst>
        </pc:spChg>
        <pc:spChg chg="add del mod">
          <ac:chgData name="" userId="7c13844a2c387df6" providerId="LiveId" clId="{EBC90D93-4D20-4BA8-B9FD-7EEE251F6920}" dt="2023-04-18T23:51:28.367" v="1307" actId="478"/>
          <ac:spMkLst>
            <pc:docMk/>
            <pc:sldMk cId="0" sldId="301"/>
            <ac:spMk id="17" creationId="{BC2070E8-BE55-45F5-8478-4AF96A3E37A2}"/>
          </ac:spMkLst>
        </pc:spChg>
        <pc:spChg chg="add mod">
          <ac:chgData name="" userId="7c13844a2c387df6" providerId="LiveId" clId="{EBC90D93-4D20-4BA8-B9FD-7EEE251F6920}" dt="2023-04-18T23:51:45.543" v="1314" actId="255"/>
          <ac:spMkLst>
            <pc:docMk/>
            <pc:sldMk cId="0" sldId="301"/>
            <ac:spMk id="18" creationId="{D08C3DBD-2009-43AA-9284-2CC11426CD11}"/>
          </ac:spMkLst>
        </pc:spChg>
        <pc:spChg chg="add mod">
          <ac:chgData name="" userId="7c13844a2c387df6" providerId="LiveId" clId="{EBC90D93-4D20-4BA8-B9FD-7EEE251F6920}" dt="2023-04-19T08:20:54.911" v="2239" actId="1076"/>
          <ac:spMkLst>
            <pc:docMk/>
            <pc:sldMk cId="0" sldId="301"/>
            <ac:spMk id="19" creationId="{FE46B6C1-DD1D-4E17-9359-F1ECE73D420F}"/>
          </ac:spMkLst>
        </pc:spChg>
        <pc:spChg chg="add mod">
          <ac:chgData name="" userId="7c13844a2c387df6" providerId="LiveId" clId="{EBC90D93-4D20-4BA8-B9FD-7EEE251F6920}" dt="2023-04-19T08:21:11.319" v="2251" actId="20577"/>
          <ac:spMkLst>
            <pc:docMk/>
            <pc:sldMk cId="0" sldId="301"/>
            <ac:spMk id="20" creationId="{BE0C9638-0FEE-4263-A196-9FF9A8F46228}"/>
          </ac:spMkLst>
        </pc:spChg>
        <pc:spChg chg="del mod">
          <ac:chgData name="" userId="7c13844a2c387df6" providerId="LiveId" clId="{EBC90D93-4D20-4BA8-B9FD-7EEE251F6920}" dt="2023-04-18T23:16:35.193" v="675" actId="478"/>
          <ac:spMkLst>
            <pc:docMk/>
            <pc:sldMk cId="0" sldId="301"/>
            <ac:spMk id="1696" creationId="{00000000-0000-0000-0000-000000000000}"/>
          </ac:spMkLst>
        </pc:spChg>
        <pc:picChg chg="add del">
          <ac:chgData name="" userId="7c13844a2c387df6" providerId="LiveId" clId="{EBC90D93-4D20-4BA8-B9FD-7EEE251F6920}" dt="2023-04-18T23:18:16.859" v="703" actId="478"/>
          <ac:picMkLst>
            <pc:docMk/>
            <pc:sldMk cId="0" sldId="301"/>
            <ac:picMk id="12" creationId="{FCC6DBAB-5A87-45BB-938A-1C0AD01D468E}"/>
          </ac:picMkLst>
        </pc:picChg>
        <pc:picChg chg="add del mod">
          <ac:chgData name="" userId="7c13844a2c387df6" providerId="LiveId" clId="{EBC90D93-4D20-4BA8-B9FD-7EEE251F6920}" dt="2023-04-18T23:19:23.093" v="722" actId="478"/>
          <ac:picMkLst>
            <pc:docMk/>
            <pc:sldMk cId="0" sldId="301"/>
            <ac:picMk id="13" creationId="{DF61CA3B-5384-4D31-898C-CF8236F06B81}"/>
          </ac:picMkLst>
        </pc:picChg>
        <pc:picChg chg="add mod">
          <ac:chgData name="" userId="7c13844a2c387df6" providerId="LiveId" clId="{EBC90D93-4D20-4BA8-B9FD-7EEE251F6920}" dt="2023-04-19T00:17:30.208" v="1554" actId="1076"/>
          <ac:picMkLst>
            <pc:docMk/>
            <pc:sldMk cId="0" sldId="301"/>
            <ac:picMk id="14" creationId="{1D279039-EBD1-46DA-B93A-264B8DD06A5E}"/>
          </ac:picMkLst>
        </pc:picChg>
        <pc:picChg chg="add mod">
          <ac:chgData name="" userId="7c13844a2c387df6" providerId="LiveId" clId="{EBC90D93-4D20-4BA8-B9FD-7EEE251F6920}" dt="2023-04-18T23:20:05.421" v="729" actId="1076"/>
          <ac:picMkLst>
            <pc:docMk/>
            <pc:sldMk cId="0" sldId="301"/>
            <ac:picMk id="15" creationId="{A05FDB51-29F3-43B4-845D-DA6CE7D8537C}"/>
          </ac:picMkLst>
        </pc:picChg>
        <pc:picChg chg="add mod">
          <ac:chgData name="" userId="7c13844a2c387df6" providerId="LiveId" clId="{EBC90D93-4D20-4BA8-B9FD-7EEE251F6920}" dt="2023-04-18T23:20:05.421" v="729" actId="1076"/>
          <ac:picMkLst>
            <pc:docMk/>
            <pc:sldMk cId="0" sldId="301"/>
            <ac:picMk id="16" creationId="{8969F6D4-9C45-4C45-B103-3033A20E2013}"/>
          </ac:picMkLst>
        </pc:picChg>
        <pc:picChg chg="mod modCrop">
          <ac:chgData name="" userId="7c13844a2c387df6" providerId="LiveId" clId="{EBC90D93-4D20-4BA8-B9FD-7EEE251F6920}" dt="2023-04-19T08:20:50.004" v="2238" actId="1076"/>
          <ac:picMkLst>
            <pc:docMk/>
            <pc:sldMk cId="0" sldId="301"/>
            <ac:picMk id="1688" creationId="{00000000-0000-0000-0000-000000000000}"/>
          </ac:picMkLst>
        </pc:picChg>
        <pc:picChg chg="mod modCrop">
          <ac:chgData name="" userId="7c13844a2c387df6" providerId="LiveId" clId="{EBC90D93-4D20-4BA8-B9FD-7EEE251F6920}" dt="2023-04-19T08:20:50.004" v="2238" actId="1076"/>
          <ac:picMkLst>
            <pc:docMk/>
            <pc:sldMk cId="0" sldId="301"/>
            <ac:picMk id="1689" creationId="{00000000-0000-0000-0000-000000000000}"/>
          </ac:picMkLst>
        </pc:picChg>
        <pc:picChg chg="mod">
          <ac:chgData name="" userId="7c13844a2c387df6" providerId="LiveId" clId="{EBC90D93-4D20-4BA8-B9FD-7EEE251F6920}" dt="2023-04-18T23:17:59.560" v="695" actId="1076"/>
          <ac:picMkLst>
            <pc:docMk/>
            <pc:sldMk cId="0" sldId="301"/>
            <ac:picMk id="1690" creationId="{00000000-0000-0000-0000-000000000000}"/>
          </ac:picMkLst>
        </pc:picChg>
        <pc:picChg chg="add del mod">
          <ac:chgData name="" userId="7c13844a2c387df6" providerId="LiveId" clId="{EBC90D93-4D20-4BA8-B9FD-7EEE251F6920}" dt="2023-04-18T23:18:20.007" v="704" actId="1076"/>
          <ac:picMkLst>
            <pc:docMk/>
            <pc:sldMk cId="0" sldId="301"/>
            <ac:picMk id="1691" creationId="{00000000-0000-0000-0000-000000000000}"/>
          </ac:picMkLst>
        </pc:picChg>
        <pc:picChg chg="del">
          <ac:chgData name="" userId="7c13844a2c387df6" providerId="LiveId" clId="{EBC90D93-4D20-4BA8-B9FD-7EEE251F6920}" dt="2023-04-18T23:18:02.221" v="696" actId="478"/>
          <ac:picMkLst>
            <pc:docMk/>
            <pc:sldMk cId="0" sldId="301"/>
            <ac:picMk id="1692" creationId="{00000000-0000-0000-0000-000000000000}"/>
          </ac:picMkLst>
        </pc:picChg>
        <pc:picChg chg="del">
          <ac:chgData name="" userId="7c13844a2c387df6" providerId="LiveId" clId="{EBC90D93-4D20-4BA8-B9FD-7EEE251F6920}" dt="2023-04-18T23:18:02.221" v="696" actId="478"/>
          <ac:picMkLst>
            <pc:docMk/>
            <pc:sldMk cId="0" sldId="301"/>
            <ac:picMk id="1693" creationId="{00000000-0000-0000-0000-000000000000}"/>
          </ac:picMkLst>
        </pc:picChg>
        <pc:picChg chg="mod">
          <ac:chgData name="" userId="7c13844a2c387df6" providerId="LiveId" clId="{EBC90D93-4D20-4BA8-B9FD-7EEE251F6920}" dt="2023-04-19T08:21:18.264" v="2252" actId="1076"/>
          <ac:picMkLst>
            <pc:docMk/>
            <pc:sldMk cId="0" sldId="301"/>
            <ac:picMk id="1694" creationId="{00000000-0000-0000-0000-000000000000}"/>
          </ac:picMkLst>
        </pc:picChg>
        <pc:picChg chg="mod">
          <ac:chgData name="" userId="7c13844a2c387df6" providerId="LiveId" clId="{EBC90D93-4D20-4BA8-B9FD-7EEE251F6920}" dt="2023-04-19T08:21:02.246" v="2240" actId="1076"/>
          <ac:picMkLst>
            <pc:docMk/>
            <pc:sldMk cId="0" sldId="301"/>
            <ac:picMk id="1695" creationId="{00000000-0000-0000-0000-000000000000}"/>
          </ac:picMkLst>
        </pc:picChg>
      </pc:sldChg>
      <pc:sldChg chg="addSp delSp modSp add setBg modAnim">
        <pc:chgData name="" userId="7c13844a2c387df6" providerId="LiveId" clId="{EBC90D93-4D20-4BA8-B9FD-7EEE251F6920}" dt="2023-04-19T08:22:46.979" v="2268" actId="14100"/>
        <pc:sldMkLst>
          <pc:docMk/>
          <pc:sldMk cId="0" sldId="302"/>
        </pc:sldMkLst>
        <pc:spChg chg="add del">
          <ac:chgData name="" userId="7c13844a2c387df6" providerId="LiveId" clId="{EBC90D93-4D20-4BA8-B9FD-7EEE251F6920}" dt="2023-04-19T00:52:07.379" v="1742"/>
          <ac:spMkLst>
            <pc:docMk/>
            <pc:sldMk cId="0" sldId="302"/>
            <ac:spMk id="5" creationId="{A228A853-97B9-41EE-9592-EAB8BB0ED99F}"/>
          </ac:spMkLst>
        </pc:spChg>
        <pc:spChg chg="add mod">
          <ac:chgData name="" userId="7c13844a2c387df6" providerId="LiveId" clId="{EBC90D93-4D20-4BA8-B9FD-7EEE251F6920}" dt="2023-04-19T07:41:24.404" v="1852" actId="164"/>
          <ac:spMkLst>
            <pc:docMk/>
            <pc:sldMk cId="0" sldId="302"/>
            <ac:spMk id="8" creationId="{70BE21C1-77FF-4FCF-AB02-19E50D78C87F}"/>
          </ac:spMkLst>
        </pc:spChg>
        <pc:spChg chg="add mod">
          <ac:chgData name="" userId="7c13844a2c387df6" providerId="LiveId" clId="{EBC90D93-4D20-4BA8-B9FD-7EEE251F6920}" dt="2023-04-19T07:41:24.404" v="1852" actId="164"/>
          <ac:spMkLst>
            <pc:docMk/>
            <pc:sldMk cId="0" sldId="302"/>
            <ac:spMk id="9" creationId="{740B6E5C-118B-4F09-ACD3-1EADE3067A9D}"/>
          </ac:spMkLst>
        </pc:spChg>
        <pc:spChg chg="add del mod">
          <ac:chgData name="" userId="7c13844a2c387df6" providerId="LiveId" clId="{EBC90D93-4D20-4BA8-B9FD-7EEE251F6920}" dt="2023-04-19T07:30:33.396" v="1813" actId="478"/>
          <ac:spMkLst>
            <pc:docMk/>
            <pc:sldMk cId="0" sldId="302"/>
            <ac:spMk id="10" creationId="{19472060-C5E5-489A-AF6E-2DB91881B28F}"/>
          </ac:spMkLst>
        </pc:spChg>
        <pc:spChg chg="add mod">
          <ac:chgData name="" userId="7c13844a2c387df6" providerId="LiveId" clId="{EBC90D93-4D20-4BA8-B9FD-7EEE251F6920}" dt="2023-04-19T07:41:24.404" v="1852" actId="164"/>
          <ac:spMkLst>
            <pc:docMk/>
            <pc:sldMk cId="0" sldId="302"/>
            <ac:spMk id="11" creationId="{53A7FA56-166A-4E9F-9810-7DAF295629FF}"/>
          </ac:spMkLst>
        </pc:spChg>
        <pc:spChg chg="add mod">
          <ac:chgData name="" userId="7c13844a2c387df6" providerId="LiveId" clId="{EBC90D93-4D20-4BA8-B9FD-7EEE251F6920}" dt="2023-04-19T07:41:24.404" v="1852" actId="164"/>
          <ac:spMkLst>
            <pc:docMk/>
            <pc:sldMk cId="0" sldId="302"/>
            <ac:spMk id="12" creationId="{45E98511-DDC7-4A39-B845-372743D59C34}"/>
          </ac:spMkLst>
        </pc:spChg>
        <pc:spChg chg="add mod">
          <ac:chgData name="" userId="7c13844a2c387df6" providerId="LiveId" clId="{EBC90D93-4D20-4BA8-B9FD-7EEE251F6920}" dt="2023-04-19T07:41:24.404" v="1852" actId="164"/>
          <ac:spMkLst>
            <pc:docMk/>
            <pc:sldMk cId="0" sldId="302"/>
            <ac:spMk id="13" creationId="{9CC40635-E264-4924-8972-3BF2AA69E077}"/>
          </ac:spMkLst>
        </pc:spChg>
        <pc:spChg chg="add mod">
          <ac:chgData name="" userId="7c13844a2c387df6" providerId="LiveId" clId="{EBC90D93-4D20-4BA8-B9FD-7EEE251F6920}" dt="2023-04-19T07:41:24.404" v="1852" actId="164"/>
          <ac:spMkLst>
            <pc:docMk/>
            <pc:sldMk cId="0" sldId="302"/>
            <ac:spMk id="14" creationId="{F6F2242F-4C22-4E43-942B-91AD15697589}"/>
          </ac:spMkLst>
        </pc:spChg>
        <pc:spChg chg="add mod">
          <ac:chgData name="" userId="7c13844a2c387df6" providerId="LiveId" clId="{EBC90D93-4D20-4BA8-B9FD-7EEE251F6920}" dt="2023-04-19T07:41:24.404" v="1852" actId="164"/>
          <ac:spMkLst>
            <pc:docMk/>
            <pc:sldMk cId="0" sldId="302"/>
            <ac:spMk id="15" creationId="{3B25D7F5-C4AC-4AD6-A87D-3D21F12925EE}"/>
          </ac:spMkLst>
        </pc:spChg>
        <pc:spChg chg="add mod">
          <ac:chgData name="" userId="7c13844a2c387df6" providerId="LiveId" clId="{EBC90D93-4D20-4BA8-B9FD-7EEE251F6920}" dt="2023-04-19T07:41:24.404" v="1852" actId="164"/>
          <ac:spMkLst>
            <pc:docMk/>
            <pc:sldMk cId="0" sldId="302"/>
            <ac:spMk id="16" creationId="{941AE982-8D56-4B20-B45A-7D1F6833E50C}"/>
          </ac:spMkLst>
        </pc:spChg>
        <pc:spChg chg="add mod">
          <ac:chgData name="" userId="7c13844a2c387df6" providerId="LiveId" clId="{EBC90D93-4D20-4BA8-B9FD-7EEE251F6920}" dt="2023-04-18T23:53:30.196" v="1324" actId="20577"/>
          <ac:spMkLst>
            <pc:docMk/>
            <pc:sldMk cId="0" sldId="302"/>
            <ac:spMk id="17" creationId="{94D2A6C9-08CC-4EDB-A7F3-4E7918610953}"/>
          </ac:spMkLst>
        </pc:spChg>
        <pc:spChg chg="add mod">
          <ac:chgData name="" userId="7c13844a2c387df6" providerId="LiveId" clId="{EBC90D93-4D20-4BA8-B9FD-7EEE251F6920}" dt="2023-04-19T07:46:37.516" v="2003" actId="2711"/>
          <ac:spMkLst>
            <pc:docMk/>
            <pc:sldMk cId="0" sldId="302"/>
            <ac:spMk id="19" creationId="{32725A69-80E9-4C64-BD95-54A2D85C9EF3}"/>
          </ac:spMkLst>
        </pc:spChg>
        <pc:spChg chg="add mod topLvl">
          <ac:chgData name="" userId="7c13844a2c387df6" providerId="LiveId" clId="{EBC90D93-4D20-4BA8-B9FD-7EEE251F6920}" dt="2023-04-19T07:49:14.600" v="2025" actId="164"/>
          <ac:spMkLst>
            <pc:docMk/>
            <pc:sldMk cId="0" sldId="302"/>
            <ac:spMk id="20" creationId="{4F97AE53-E31E-4758-876A-586138541A9B}"/>
          </ac:spMkLst>
        </pc:spChg>
        <pc:spChg chg="add mod">
          <ac:chgData name="" userId="7c13844a2c387df6" providerId="LiveId" clId="{EBC90D93-4D20-4BA8-B9FD-7EEE251F6920}" dt="2023-04-19T07:46:37.516" v="2003" actId="2711"/>
          <ac:spMkLst>
            <pc:docMk/>
            <pc:sldMk cId="0" sldId="302"/>
            <ac:spMk id="21" creationId="{8C9420D4-420B-4212-8E8F-ED8F4C2FA373}"/>
          </ac:spMkLst>
        </pc:spChg>
        <pc:spChg chg="add mod">
          <ac:chgData name="" userId="7c13844a2c387df6" providerId="LiveId" clId="{EBC90D93-4D20-4BA8-B9FD-7EEE251F6920}" dt="2023-04-19T00:53:32.800" v="1749" actId="571"/>
          <ac:spMkLst>
            <pc:docMk/>
            <pc:sldMk cId="0" sldId="302"/>
            <ac:spMk id="23" creationId="{69AA0767-C065-46AF-B208-D8D0CDB5ADC7}"/>
          </ac:spMkLst>
        </pc:spChg>
        <pc:spChg chg="add mod">
          <ac:chgData name="" userId="7c13844a2c387df6" providerId="LiveId" clId="{EBC90D93-4D20-4BA8-B9FD-7EEE251F6920}" dt="2023-04-19T07:49:07.857" v="2024" actId="1076"/>
          <ac:spMkLst>
            <pc:docMk/>
            <pc:sldMk cId="0" sldId="302"/>
            <ac:spMk id="25" creationId="{61DA08BD-D412-4077-98A9-011FE51D0D30}"/>
          </ac:spMkLst>
        </pc:spChg>
        <pc:spChg chg="mod">
          <ac:chgData name="" userId="7c13844a2c387df6" providerId="LiveId" clId="{EBC90D93-4D20-4BA8-B9FD-7EEE251F6920}" dt="2023-04-19T08:22:46.979" v="2268" actId="14100"/>
          <ac:spMkLst>
            <pc:docMk/>
            <pc:sldMk cId="0" sldId="302"/>
            <ac:spMk id="1699" creationId="{00000000-0000-0000-0000-000000000000}"/>
          </ac:spMkLst>
        </pc:spChg>
        <pc:spChg chg="del mod">
          <ac:chgData name="" userId="7c13844a2c387df6" providerId="LiveId" clId="{EBC90D93-4D20-4BA8-B9FD-7EEE251F6920}" dt="2023-04-19T07:28:58.413" v="1802" actId="478"/>
          <ac:spMkLst>
            <pc:docMk/>
            <pc:sldMk cId="0" sldId="302"/>
            <ac:spMk id="1702" creationId="{00000000-0000-0000-0000-000000000000}"/>
          </ac:spMkLst>
        </pc:spChg>
        <pc:spChg chg="del mod">
          <ac:chgData name="" userId="7c13844a2c387df6" providerId="LiveId" clId="{EBC90D93-4D20-4BA8-B9FD-7EEE251F6920}" dt="2023-04-18T23:11:32.688" v="567" actId="478"/>
          <ac:spMkLst>
            <pc:docMk/>
            <pc:sldMk cId="0" sldId="302"/>
            <ac:spMk id="1703" creationId="{00000000-0000-0000-0000-000000000000}"/>
          </ac:spMkLst>
        </pc:spChg>
        <pc:spChg chg="mod topLvl">
          <ac:chgData name="" userId="7c13844a2c387df6" providerId="LiveId" clId="{EBC90D93-4D20-4BA8-B9FD-7EEE251F6920}" dt="2023-04-19T07:49:14.600" v="2025" actId="164"/>
          <ac:spMkLst>
            <pc:docMk/>
            <pc:sldMk cId="0" sldId="302"/>
            <ac:spMk id="1705" creationId="{00000000-0000-0000-0000-000000000000}"/>
          </ac:spMkLst>
        </pc:spChg>
        <pc:spChg chg="mod topLvl">
          <ac:chgData name="" userId="7c13844a2c387df6" providerId="LiveId" clId="{EBC90D93-4D20-4BA8-B9FD-7EEE251F6920}" dt="2023-04-19T08:22:33.514" v="2264" actId="1076"/>
          <ac:spMkLst>
            <pc:docMk/>
            <pc:sldMk cId="0" sldId="302"/>
            <ac:spMk id="1710" creationId="{00000000-0000-0000-0000-000000000000}"/>
          </ac:spMkLst>
        </pc:spChg>
        <pc:grpChg chg="add del mod ord">
          <ac:chgData name="" userId="7c13844a2c387df6" providerId="LiveId" clId="{EBC90D93-4D20-4BA8-B9FD-7EEE251F6920}" dt="2023-04-19T07:47:34.967" v="2008" actId="165"/>
          <ac:grpSpMkLst>
            <pc:docMk/>
            <pc:sldMk cId="0" sldId="302"/>
            <ac:grpSpMk id="2" creationId="{72BC62C1-8073-4265-A238-5F530D448AEC}"/>
          </ac:grpSpMkLst>
        </pc:grpChg>
        <pc:grpChg chg="add mod topLvl">
          <ac:chgData name="" userId="7c13844a2c387df6" providerId="LiveId" clId="{EBC90D93-4D20-4BA8-B9FD-7EEE251F6920}" dt="2023-04-19T07:49:14.600" v="2025" actId="164"/>
          <ac:grpSpMkLst>
            <pc:docMk/>
            <pc:sldMk cId="0" sldId="302"/>
            <ac:grpSpMk id="18" creationId="{2EE631C3-68DF-46DD-B435-8CEF3128B95C}"/>
          </ac:grpSpMkLst>
        </pc:grpChg>
        <pc:grpChg chg="add del mod">
          <ac:chgData name="" userId="7c13844a2c387df6" providerId="LiveId" clId="{EBC90D93-4D20-4BA8-B9FD-7EEE251F6920}" dt="2023-04-19T07:48:28.843" v="2015" actId="165"/>
          <ac:grpSpMkLst>
            <pc:docMk/>
            <pc:sldMk cId="0" sldId="302"/>
            <ac:grpSpMk id="22" creationId="{2FC077BF-B4FE-4C1B-93EB-529AF7C0FB09}"/>
          </ac:grpSpMkLst>
        </pc:grpChg>
        <pc:grpChg chg="add mod">
          <ac:chgData name="" userId="7c13844a2c387df6" providerId="LiveId" clId="{EBC90D93-4D20-4BA8-B9FD-7EEE251F6920}" dt="2023-04-19T07:49:14.600" v="2025" actId="164"/>
          <ac:grpSpMkLst>
            <pc:docMk/>
            <pc:sldMk cId="0" sldId="302"/>
            <ac:grpSpMk id="28" creationId="{6C5A3EFF-6A69-479F-AD11-B72E6F9FC8F6}"/>
          </ac:grpSpMkLst>
        </pc:grpChg>
        <pc:grpChg chg="add mod">
          <ac:chgData name="" userId="7c13844a2c387df6" providerId="LiveId" clId="{EBC90D93-4D20-4BA8-B9FD-7EEE251F6920}" dt="2023-04-19T07:48:20.456" v="2013" actId="1076"/>
          <ac:grpSpMkLst>
            <pc:docMk/>
            <pc:sldMk cId="0" sldId="302"/>
            <ac:grpSpMk id="39" creationId="{663163AD-FE32-486D-9763-01C57271BEDA}"/>
          </ac:grpSpMkLst>
        </pc:grpChg>
        <pc:picChg chg="add mod">
          <ac:chgData name="" userId="7c13844a2c387df6" providerId="LiveId" clId="{EBC90D93-4D20-4BA8-B9FD-7EEE251F6920}" dt="2023-04-19T00:59:57.177" v="1763" actId="1076"/>
          <ac:picMkLst>
            <pc:docMk/>
            <pc:sldMk cId="0" sldId="302"/>
            <ac:picMk id="4" creationId="{2BAB6ECC-958C-45A0-88CB-57643143621C}"/>
          </ac:picMkLst>
        </pc:picChg>
        <pc:picChg chg="add mod">
          <ac:chgData name="" userId="7c13844a2c387df6" providerId="LiveId" clId="{EBC90D93-4D20-4BA8-B9FD-7EEE251F6920}" dt="2023-04-19T07:49:02.006" v="2023" actId="1076"/>
          <ac:picMkLst>
            <pc:docMk/>
            <pc:sldMk cId="0" sldId="302"/>
            <ac:picMk id="24" creationId="{8E471343-C203-4B4C-B685-923ED974C478}"/>
          </ac:picMkLst>
        </pc:picChg>
        <pc:picChg chg="mod topLvl modCrop">
          <ac:chgData name="" userId="7c13844a2c387df6" providerId="LiveId" clId="{EBC90D93-4D20-4BA8-B9FD-7EEE251F6920}" dt="2023-04-19T07:48:20.456" v="2013" actId="1076"/>
          <ac:picMkLst>
            <pc:docMk/>
            <pc:sldMk cId="0" sldId="302"/>
            <ac:picMk id="1698" creationId="{00000000-0000-0000-0000-000000000000}"/>
          </ac:picMkLst>
        </pc:picChg>
        <pc:picChg chg="mod topLvl modCrop">
          <ac:chgData name="" userId="7c13844a2c387df6" providerId="LiveId" clId="{EBC90D93-4D20-4BA8-B9FD-7EEE251F6920}" dt="2023-04-19T07:49:14.600" v="2025" actId="164"/>
          <ac:picMkLst>
            <pc:docMk/>
            <pc:sldMk cId="0" sldId="302"/>
            <ac:picMk id="1700" creationId="{00000000-0000-0000-0000-000000000000}"/>
          </ac:picMkLst>
        </pc:picChg>
        <pc:picChg chg="mod topLvl modCrop">
          <ac:chgData name="" userId="7c13844a2c387df6" providerId="LiveId" clId="{EBC90D93-4D20-4BA8-B9FD-7EEE251F6920}" dt="2023-04-19T07:49:14.600" v="2025" actId="164"/>
          <ac:picMkLst>
            <pc:docMk/>
            <pc:sldMk cId="0" sldId="302"/>
            <ac:picMk id="1701" creationId="{00000000-0000-0000-0000-000000000000}"/>
          </ac:picMkLst>
        </pc:picChg>
        <pc:picChg chg="mod topLvl">
          <ac:chgData name="" userId="7c13844a2c387df6" providerId="LiveId" clId="{EBC90D93-4D20-4BA8-B9FD-7EEE251F6920}" dt="2023-04-19T08:22:41.167" v="2267" actId="1076"/>
          <ac:picMkLst>
            <pc:docMk/>
            <pc:sldMk cId="0" sldId="302"/>
            <ac:picMk id="1704" creationId="{00000000-0000-0000-0000-000000000000}"/>
          </ac:picMkLst>
        </pc:picChg>
        <pc:picChg chg="mod topLvl">
          <ac:chgData name="" userId="7c13844a2c387df6" providerId="LiveId" clId="{EBC90D93-4D20-4BA8-B9FD-7EEE251F6920}" dt="2023-04-19T07:49:14.600" v="2025" actId="164"/>
          <ac:picMkLst>
            <pc:docMk/>
            <pc:sldMk cId="0" sldId="302"/>
            <ac:picMk id="1706" creationId="{00000000-0000-0000-0000-000000000000}"/>
          </ac:picMkLst>
        </pc:picChg>
        <pc:picChg chg="mod">
          <ac:chgData name="" userId="7c13844a2c387df6" providerId="LiveId" clId="{EBC90D93-4D20-4BA8-B9FD-7EEE251F6920}" dt="2023-04-19T07:48:20.456" v="2013" actId="1076"/>
          <ac:picMkLst>
            <pc:docMk/>
            <pc:sldMk cId="0" sldId="302"/>
            <ac:picMk id="1707" creationId="{00000000-0000-0000-0000-000000000000}"/>
          </ac:picMkLst>
        </pc:picChg>
        <pc:picChg chg="mod topLvl modCrop">
          <ac:chgData name="" userId="7c13844a2c387df6" providerId="LiveId" clId="{EBC90D93-4D20-4BA8-B9FD-7EEE251F6920}" dt="2023-04-19T07:48:20.456" v="2013" actId="1076"/>
          <ac:picMkLst>
            <pc:docMk/>
            <pc:sldMk cId="0" sldId="302"/>
            <ac:picMk id="1708" creationId="{00000000-0000-0000-0000-000000000000}"/>
          </ac:picMkLst>
        </pc:picChg>
        <pc:picChg chg="mod">
          <ac:chgData name="" userId="7c13844a2c387df6" providerId="LiveId" clId="{EBC90D93-4D20-4BA8-B9FD-7EEE251F6920}" dt="2023-04-19T07:48:20.456" v="2013" actId="1076"/>
          <ac:picMkLst>
            <pc:docMk/>
            <pc:sldMk cId="0" sldId="302"/>
            <ac:picMk id="1709" creationId="{00000000-0000-0000-0000-000000000000}"/>
          </ac:picMkLst>
        </pc:picChg>
        <pc:picChg chg="del">
          <ac:chgData name="" userId="7c13844a2c387df6" providerId="LiveId" clId="{EBC90D93-4D20-4BA8-B9FD-7EEE251F6920}" dt="2023-04-18T23:17:15.074" v="685" actId="478"/>
          <ac:picMkLst>
            <pc:docMk/>
            <pc:sldMk cId="0" sldId="302"/>
            <ac:picMk id="1711" creationId="{00000000-0000-0000-0000-000000000000}"/>
          </ac:picMkLst>
        </pc:picChg>
        <pc:cxnChg chg="add mod">
          <ac:chgData name="" userId="7c13844a2c387df6" providerId="LiveId" clId="{EBC90D93-4D20-4BA8-B9FD-7EEE251F6920}" dt="2023-04-19T07:48:53.233" v="2020" actId="14100"/>
          <ac:cxnSpMkLst>
            <pc:docMk/>
            <pc:sldMk cId="0" sldId="302"/>
            <ac:cxnSpMk id="26" creationId="{6D2785BC-FF79-47B2-B7F8-0FCA14C9C24C}"/>
          </ac:cxnSpMkLst>
        </pc:cxnChg>
      </pc:sldChg>
      <pc:sldChg chg="addSp delSp modSp add setBg">
        <pc:chgData name="" userId="7c13844a2c387df6" providerId="LiveId" clId="{EBC90D93-4D20-4BA8-B9FD-7EEE251F6920}" dt="2023-04-19T07:46:27.587" v="2002" actId="404"/>
        <pc:sldMkLst>
          <pc:docMk/>
          <pc:sldMk cId="0" sldId="303"/>
        </pc:sldMkLst>
        <pc:spChg chg="add del mod">
          <ac:chgData name="" userId="7c13844a2c387df6" providerId="LiveId" clId="{EBC90D93-4D20-4BA8-B9FD-7EEE251F6920}" dt="2023-04-18T23:26:01.002" v="786" actId="478"/>
          <ac:spMkLst>
            <pc:docMk/>
            <pc:sldMk cId="0" sldId="303"/>
            <ac:spMk id="2" creationId="{4F096AC6-EE93-4EDD-A30B-51C821CEBACB}"/>
          </ac:spMkLst>
        </pc:spChg>
        <pc:spChg chg="add mod">
          <ac:chgData name="" userId="7c13844a2c387df6" providerId="LiveId" clId="{EBC90D93-4D20-4BA8-B9FD-7EEE251F6920}" dt="2023-04-19T07:40:05.249" v="1844" actId="14100"/>
          <ac:spMkLst>
            <pc:docMk/>
            <pc:sldMk cId="0" sldId="303"/>
            <ac:spMk id="10" creationId="{5F6B9F1C-3830-40B5-90C1-F939BF74C6F1}"/>
          </ac:spMkLst>
        </pc:spChg>
        <pc:spChg chg="add mod">
          <ac:chgData name="" userId="7c13844a2c387df6" providerId="LiveId" clId="{EBC90D93-4D20-4BA8-B9FD-7EEE251F6920}" dt="2023-04-19T07:40:13.004" v="1846" actId="2711"/>
          <ac:spMkLst>
            <pc:docMk/>
            <pc:sldMk cId="0" sldId="303"/>
            <ac:spMk id="11" creationId="{928D70D0-CF01-46E5-B74C-2A6C3AB742E4}"/>
          </ac:spMkLst>
        </pc:spChg>
        <pc:spChg chg="add mod">
          <ac:chgData name="" userId="7c13844a2c387df6" providerId="LiveId" clId="{EBC90D93-4D20-4BA8-B9FD-7EEE251F6920}" dt="2023-04-19T07:46:27.587" v="2002" actId="404"/>
          <ac:spMkLst>
            <pc:docMk/>
            <pc:sldMk cId="0" sldId="303"/>
            <ac:spMk id="12" creationId="{63BE5C14-B75C-4DB6-9CE7-13FA9F51E1F8}"/>
          </ac:spMkLst>
        </pc:spChg>
        <pc:spChg chg="del mod">
          <ac:chgData name="" userId="7c13844a2c387df6" providerId="LiveId" clId="{EBC90D93-4D20-4BA8-B9FD-7EEE251F6920}" dt="2023-04-18T23:26:54.026" v="789" actId="478"/>
          <ac:spMkLst>
            <pc:docMk/>
            <pc:sldMk cId="0" sldId="303"/>
            <ac:spMk id="1717" creationId="{00000000-0000-0000-0000-000000000000}"/>
          </ac:spMkLst>
        </pc:spChg>
        <pc:spChg chg="del mod">
          <ac:chgData name="" userId="7c13844a2c387df6" providerId="LiveId" clId="{EBC90D93-4D20-4BA8-B9FD-7EEE251F6920}" dt="2023-04-18T23:27:15.979" v="796" actId="478"/>
          <ac:spMkLst>
            <pc:docMk/>
            <pc:sldMk cId="0" sldId="303"/>
            <ac:spMk id="1718" creationId="{00000000-0000-0000-0000-000000000000}"/>
          </ac:spMkLst>
        </pc:spChg>
        <pc:spChg chg="del">
          <ac:chgData name="" userId="7c13844a2c387df6" providerId="LiveId" clId="{EBC90D93-4D20-4BA8-B9FD-7EEE251F6920}" dt="2023-04-18T23:26:54.026" v="789" actId="478"/>
          <ac:spMkLst>
            <pc:docMk/>
            <pc:sldMk cId="0" sldId="303"/>
            <ac:spMk id="1719" creationId="{00000000-0000-0000-0000-000000000000}"/>
          </ac:spMkLst>
        </pc:spChg>
        <pc:picChg chg="del">
          <ac:chgData name="" userId="7c13844a2c387df6" providerId="LiveId" clId="{EBC90D93-4D20-4BA8-B9FD-7EEE251F6920}" dt="2023-04-18T23:26:50.524" v="788" actId="478"/>
          <ac:picMkLst>
            <pc:docMk/>
            <pc:sldMk cId="0" sldId="303"/>
            <ac:picMk id="1713" creationId="{00000000-0000-0000-0000-000000000000}"/>
          </ac:picMkLst>
        </pc:picChg>
        <pc:picChg chg="mod modCrop">
          <ac:chgData name="" userId="7c13844a2c387df6" providerId="LiveId" clId="{EBC90D93-4D20-4BA8-B9FD-7EEE251F6920}" dt="2023-04-18T23:27:34.117" v="803" actId="1076"/>
          <ac:picMkLst>
            <pc:docMk/>
            <pc:sldMk cId="0" sldId="303"/>
            <ac:picMk id="1714" creationId="{00000000-0000-0000-0000-000000000000}"/>
          </ac:picMkLst>
        </pc:picChg>
        <pc:picChg chg="del">
          <ac:chgData name="" userId="7c13844a2c387df6" providerId="LiveId" clId="{EBC90D93-4D20-4BA8-B9FD-7EEE251F6920}" dt="2023-04-18T23:26:50.524" v="788" actId="478"/>
          <ac:picMkLst>
            <pc:docMk/>
            <pc:sldMk cId="0" sldId="303"/>
            <ac:picMk id="1715" creationId="{00000000-0000-0000-0000-000000000000}"/>
          </ac:picMkLst>
        </pc:picChg>
        <pc:picChg chg="mod modCrop">
          <ac:chgData name="" userId="7c13844a2c387df6" providerId="LiveId" clId="{EBC90D93-4D20-4BA8-B9FD-7EEE251F6920}" dt="2023-04-18T23:27:36.153" v="804" actId="1076"/>
          <ac:picMkLst>
            <pc:docMk/>
            <pc:sldMk cId="0" sldId="303"/>
            <ac:picMk id="1716" creationId="{00000000-0000-0000-0000-000000000000}"/>
          </ac:picMkLst>
        </pc:picChg>
        <pc:cxnChg chg="add mod">
          <ac:chgData name="" userId="7c13844a2c387df6" providerId="LiveId" clId="{EBC90D93-4D20-4BA8-B9FD-7EEE251F6920}" dt="2023-04-19T07:46:11.934" v="1975" actId="14100"/>
          <ac:cxnSpMkLst>
            <pc:docMk/>
            <pc:sldMk cId="0" sldId="303"/>
            <ac:cxnSpMk id="13" creationId="{11114CC8-E19C-4BE5-A8BB-96B6E461BE94}"/>
          </ac:cxnSpMkLst>
        </pc:cxnChg>
      </pc:sldChg>
      <pc:sldChg chg="modSp add del ord">
        <pc:chgData name="" userId="7c13844a2c387df6" providerId="LiveId" clId="{EBC90D93-4D20-4BA8-B9FD-7EEE251F6920}" dt="2023-04-18T23:59:47.872" v="1450"/>
        <pc:sldMkLst>
          <pc:docMk/>
          <pc:sldMk cId="0" sldId="304"/>
        </pc:sldMkLst>
        <pc:spChg chg="mod">
          <ac:chgData name="" userId="7c13844a2c387df6" providerId="LiveId" clId="{EBC90D93-4D20-4BA8-B9FD-7EEE251F6920}" dt="2023-04-18T22:39:15.639" v="140" actId="27636"/>
          <ac:spMkLst>
            <pc:docMk/>
            <pc:sldMk cId="0" sldId="304"/>
            <ac:spMk id="1721" creationId="{00000000-0000-0000-0000-000000000000}"/>
          </ac:spMkLst>
        </pc:spChg>
      </pc:sldChg>
      <pc:sldChg chg="addSp delSp modSp add del setBg delAnim modAnim">
        <pc:chgData name="" userId="7c13844a2c387df6" providerId="LiveId" clId="{EBC90D93-4D20-4BA8-B9FD-7EEE251F6920}" dt="2023-04-19T00:40:31.079" v="1740" actId="2696"/>
        <pc:sldMkLst>
          <pc:docMk/>
          <pc:sldMk cId="0" sldId="305"/>
        </pc:sldMkLst>
        <pc:spChg chg="add mod">
          <ac:chgData name="" userId="7c13844a2c387df6" providerId="LiveId" clId="{EBC90D93-4D20-4BA8-B9FD-7EEE251F6920}" dt="2023-04-18T23:58:11.289" v="1355" actId="1076"/>
          <ac:spMkLst>
            <pc:docMk/>
            <pc:sldMk cId="0" sldId="305"/>
            <ac:spMk id="2" creationId="{FE007165-139E-4B74-A006-F3DCC961D119}"/>
          </ac:spMkLst>
        </pc:spChg>
        <pc:spChg chg="add mod">
          <ac:chgData name="" userId="7c13844a2c387df6" providerId="LiveId" clId="{EBC90D93-4D20-4BA8-B9FD-7EEE251F6920}" dt="2023-04-19T00:00:05.811" v="1454" actId="20577"/>
          <ac:spMkLst>
            <pc:docMk/>
            <pc:sldMk cId="0" sldId="305"/>
            <ac:spMk id="3" creationId="{3073F822-3093-453C-AD72-208932957C78}"/>
          </ac:spMkLst>
        </pc:spChg>
        <pc:spChg chg="mod">
          <ac:chgData name="" userId="7c13844a2c387df6" providerId="LiveId" clId="{EBC90D93-4D20-4BA8-B9FD-7EEE251F6920}" dt="2023-04-18T22:39:15.643" v="141" actId="27636"/>
          <ac:spMkLst>
            <pc:docMk/>
            <pc:sldMk cId="0" sldId="305"/>
            <ac:spMk id="1734" creationId="{00000000-0000-0000-0000-000000000000}"/>
          </ac:spMkLst>
        </pc:spChg>
        <pc:spChg chg="mod">
          <ac:chgData name="" userId="7c13844a2c387df6" providerId="LiveId" clId="{EBC90D93-4D20-4BA8-B9FD-7EEE251F6920}" dt="2023-04-18T23:57:30.032" v="1349" actId="20577"/>
          <ac:spMkLst>
            <pc:docMk/>
            <pc:sldMk cId="0" sldId="305"/>
            <ac:spMk id="1740" creationId="{00000000-0000-0000-0000-000000000000}"/>
          </ac:spMkLst>
        </pc:spChg>
        <pc:grpChg chg="add del mod">
          <ac:chgData name="" userId="7c13844a2c387df6" providerId="LiveId" clId="{EBC90D93-4D20-4BA8-B9FD-7EEE251F6920}" dt="2023-04-19T00:18:27.111" v="1555" actId="478"/>
          <ac:grpSpMkLst>
            <pc:docMk/>
            <pc:sldMk cId="0" sldId="305"/>
            <ac:grpSpMk id="29" creationId="{1F27643D-5E2B-4510-811A-CF7C6E7FBC8A}"/>
          </ac:grpSpMkLst>
        </pc:grpChg>
        <pc:picChg chg="mod">
          <ac:chgData name="" userId="7c13844a2c387df6" providerId="LiveId" clId="{EBC90D93-4D20-4BA8-B9FD-7EEE251F6920}" dt="2023-04-18T23:57:36.922" v="1351" actId="1076"/>
          <ac:picMkLst>
            <pc:docMk/>
            <pc:sldMk cId="0" sldId="305"/>
            <ac:picMk id="1738" creationId="{00000000-0000-0000-0000-000000000000}"/>
          </ac:picMkLst>
        </pc:picChg>
        <pc:picChg chg="mod">
          <ac:chgData name="" userId="7c13844a2c387df6" providerId="LiveId" clId="{EBC90D93-4D20-4BA8-B9FD-7EEE251F6920}" dt="2023-04-18T23:57:38.875" v="1352" actId="1076"/>
          <ac:picMkLst>
            <pc:docMk/>
            <pc:sldMk cId="0" sldId="305"/>
            <ac:picMk id="1739" creationId="{00000000-0000-0000-0000-000000000000}"/>
          </ac:picMkLst>
        </pc:picChg>
        <pc:picChg chg="mod">
          <ac:chgData name="" userId="7c13844a2c387df6" providerId="LiveId" clId="{EBC90D93-4D20-4BA8-B9FD-7EEE251F6920}" dt="2023-04-18T23:57:43.592" v="1354" actId="14100"/>
          <ac:picMkLst>
            <pc:docMk/>
            <pc:sldMk cId="0" sldId="305"/>
            <ac:picMk id="1741" creationId="{00000000-0000-0000-0000-000000000000}"/>
          </ac:picMkLst>
        </pc:picChg>
        <pc:picChg chg="mod">
          <ac:chgData name="" userId="7c13844a2c387df6" providerId="LiveId" clId="{EBC90D93-4D20-4BA8-B9FD-7EEE251F6920}" dt="2023-04-18T23:58:32.651" v="1356" actId="1076"/>
          <ac:picMkLst>
            <pc:docMk/>
            <pc:sldMk cId="0" sldId="305"/>
            <ac:picMk id="1744" creationId="{00000000-0000-0000-0000-000000000000}"/>
          </ac:picMkLst>
        </pc:picChg>
      </pc:sldChg>
      <pc:sldChg chg="addSp delSp modSp add ord setBg">
        <pc:chgData name="" userId="7c13844a2c387df6" providerId="LiveId" clId="{EBC90D93-4D20-4BA8-B9FD-7EEE251F6920}" dt="2023-04-19T13:05:05.757" v="2362"/>
        <pc:sldMkLst>
          <pc:docMk/>
          <pc:sldMk cId="0" sldId="306"/>
        </pc:sldMkLst>
        <pc:spChg chg="add">
          <ac:chgData name="" userId="7c13844a2c387df6" providerId="LiveId" clId="{EBC90D93-4D20-4BA8-B9FD-7EEE251F6920}" dt="2023-04-19T08:03:54.053" v="2154"/>
          <ac:spMkLst>
            <pc:docMk/>
            <pc:sldMk cId="0" sldId="306"/>
            <ac:spMk id="23" creationId="{FE09B8B3-C628-41AC-A50C-C9B6B140FB61}"/>
          </ac:spMkLst>
        </pc:spChg>
        <pc:spChg chg="add">
          <ac:chgData name="" userId="7c13844a2c387df6" providerId="LiveId" clId="{EBC90D93-4D20-4BA8-B9FD-7EEE251F6920}" dt="2023-04-19T08:03:54.053" v="2154"/>
          <ac:spMkLst>
            <pc:docMk/>
            <pc:sldMk cId="0" sldId="306"/>
            <ac:spMk id="24" creationId="{3EDB0D9C-6B23-46B6-89D6-9003E6B07742}"/>
          </ac:spMkLst>
        </pc:spChg>
        <pc:spChg chg="mod">
          <ac:chgData name="" userId="7c13844a2c387df6" providerId="LiveId" clId="{EBC90D93-4D20-4BA8-B9FD-7EEE251F6920}" dt="2023-04-18T22:39:15.647" v="142" actId="27636"/>
          <ac:spMkLst>
            <pc:docMk/>
            <pc:sldMk cId="0" sldId="306"/>
            <ac:spMk id="1760" creationId="{00000000-0000-0000-0000-000000000000}"/>
          </ac:spMkLst>
        </pc:spChg>
        <pc:spChg chg="del">
          <ac:chgData name="" userId="7c13844a2c387df6" providerId="LiveId" clId="{EBC90D93-4D20-4BA8-B9FD-7EEE251F6920}" dt="2023-04-19T00:39:08.421" v="1733" actId="478"/>
          <ac:spMkLst>
            <pc:docMk/>
            <pc:sldMk cId="0" sldId="306"/>
            <ac:spMk id="1766" creationId="{00000000-0000-0000-0000-000000000000}"/>
          </ac:spMkLst>
        </pc:spChg>
        <pc:spChg chg="del">
          <ac:chgData name="" userId="7c13844a2c387df6" providerId="LiveId" clId="{EBC90D93-4D20-4BA8-B9FD-7EEE251F6920}" dt="2023-04-19T00:39:08.421" v="1733" actId="478"/>
          <ac:spMkLst>
            <pc:docMk/>
            <pc:sldMk cId="0" sldId="306"/>
            <ac:spMk id="1767" creationId="{00000000-0000-0000-0000-000000000000}"/>
          </ac:spMkLst>
        </pc:spChg>
        <pc:spChg chg="del">
          <ac:chgData name="" userId="7c13844a2c387df6" providerId="LiveId" clId="{EBC90D93-4D20-4BA8-B9FD-7EEE251F6920}" dt="2023-04-19T00:39:08.421" v="1733" actId="478"/>
          <ac:spMkLst>
            <pc:docMk/>
            <pc:sldMk cId="0" sldId="306"/>
            <ac:spMk id="1768" creationId="{00000000-0000-0000-0000-000000000000}"/>
          </ac:spMkLst>
        </pc:spChg>
        <pc:spChg chg="del">
          <ac:chgData name="" userId="7c13844a2c387df6" providerId="LiveId" clId="{EBC90D93-4D20-4BA8-B9FD-7EEE251F6920}" dt="2023-04-19T00:39:08.421" v="1733" actId="478"/>
          <ac:spMkLst>
            <pc:docMk/>
            <pc:sldMk cId="0" sldId="306"/>
            <ac:spMk id="1771" creationId="{00000000-0000-0000-0000-000000000000}"/>
          </ac:spMkLst>
        </pc:spChg>
        <pc:spChg chg="del">
          <ac:chgData name="" userId="7c13844a2c387df6" providerId="LiveId" clId="{EBC90D93-4D20-4BA8-B9FD-7EEE251F6920}" dt="2023-04-19T00:39:08.421" v="1733" actId="478"/>
          <ac:spMkLst>
            <pc:docMk/>
            <pc:sldMk cId="0" sldId="306"/>
            <ac:spMk id="1772" creationId="{00000000-0000-0000-0000-000000000000}"/>
          </ac:spMkLst>
        </pc:spChg>
        <pc:spChg chg="del">
          <ac:chgData name="" userId="7c13844a2c387df6" providerId="LiveId" clId="{EBC90D93-4D20-4BA8-B9FD-7EEE251F6920}" dt="2023-04-19T00:39:08.421" v="1733" actId="478"/>
          <ac:spMkLst>
            <pc:docMk/>
            <pc:sldMk cId="0" sldId="306"/>
            <ac:spMk id="1773" creationId="{00000000-0000-0000-0000-000000000000}"/>
          </ac:spMkLst>
        </pc:spChg>
        <pc:grpChg chg="add">
          <ac:chgData name="" userId="7c13844a2c387df6" providerId="LiveId" clId="{EBC90D93-4D20-4BA8-B9FD-7EEE251F6920}" dt="2023-04-19T08:03:54.053" v="2154"/>
          <ac:grpSpMkLst>
            <pc:docMk/>
            <pc:sldMk cId="0" sldId="306"/>
            <ac:grpSpMk id="17" creationId="{D48FFE94-8870-4FF3-8D69-1C178EEED11F}"/>
          </ac:grpSpMkLst>
        </pc:grpChg>
        <pc:picChg chg="add mod modCrop">
          <ac:chgData name="" userId="7c13844a2c387df6" providerId="LiveId" clId="{EBC90D93-4D20-4BA8-B9FD-7EEE251F6920}" dt="2023-04-19T08:03:57.360" v="2156" actId="1076"/>
          <ac:picMkLst>
            <pc:docMk/>
            <pc:sldMk cId="0" sldId="306"/>
            <ac:picMk id="16" creationId="{E4A37494-5301-4255-BC10-837F5B0E72DF}"/>
          </ac:picMkLst>
        </pc:picChg>
        <pc:picChg chg="mod">
          <ac:chgData name="" userId="7c13844a2c387df6" providerId="LiveId" clId="{EBC90D93-4D20-4BA8-B9FD-7EEE251F6920}" dt="2023-04-19T08:04:01.113" v="2158" actId="1076"/>
          <ac:picMkLst>
            <pc:docMk/>
            <pc:sldMk cId="0" sldId="306"/>
            <ac:picMk id="1761" creationId="{00000000-0000-0000-0000-000000000000}"/>
          </ac:picMkLst>
        </pc:picChg>
        <pc:picChg chg="mod">
          <ac:chgData name="" userId="7c13844a2c387df6" providerId="LiveId" clId="{EBC90D93-4D20-4BA8-B9FD-7EEE251F6920}" dt="2023-04-19T08:03:56.053" v="2155" actId="1076"/>
          <ac:picMkLst>
            <pc:docMk/>
            <pc:sldMk cId="0" sldId="306"/>
            <ac:picMk id="1762" creationId="{00000000-0000-0000-0000-000000000000}"/>
          </ac:picMkLst>
        </pc:picChg>
        <pc:picChg chg="mod">
          <ac:chgData name="" userId="7c13844a2c387df6" providerId="LiveId" clId="{EBC90D93-4D20-4BA8-B9FD-7EEE251F6920}" dt="2023-04-19T08:04:01.113" v="2158" actId="1076"/>
          <ac:picMkLst>
            <pc:docMk/>
            <pc:sldMk cId="0" sldId="306"/>
            <ac:picMk id="1763" creationId="{00000000-0000-0000-0000-000000000000}"/>
          </ac:picMkLst>
        </pc:picChg>
        <pc:picChg chg="del">
          <ac:chgData name="" userId="7c13844a2c387df6" providerId="LiveId" clId="{EBC90D93-4D20-4BA8-B9FD-7EEE251F6920}" dt="2023-04-19T00:39:04.291" v="1732" actId="478"/>
          <ac:picMkLst>
            <pc:docMk/>
            <pc:sldMk cId="0" sldId="306"/>
            <ac:picMk id="1764" creationId="{00000000-0000-0000-0000-000000000000}"/>
          </ac:picMkLst>
        </pc:picChg>
        <pc:picChg chg="del">
          <ac:chgData name="" userId="7c13844a2c387df6" providerId="LiveId" clId="{EBC90D93-4D20-4BA8-B9FD-7EEE251F6920}" dt="2023-04-19T00:39:04.291" v="1732" actId="478"/>
          <ac:picMkLst>
            <pc:docMk/>
            <pc:sldMk cId="0" sldId="306"/>
            <ac:picMk id="1765" creationId="{00000000-0000-0000-0000-000000000000}"/>
          </ac:picMkLst>
        </pc:picChg>
        <pc:picChg chg="del">
          <ac:chgData name="" userId="7c13844a2c387df6" providerId="LiveId" clId="{EBC90D93-4D20-4BA8-B9FD-7EEE251F6920}" dt="2023-04-19T00:39:08.421" v="1733" actId="478"/>
          <ac:picMkLst>
            <pc:docMk/>
            <pc:sldMk cId="0" sldId="306"/>
            <ac:picMk id="1769" creationId="{00000000-0000-0000-0000-000000000000}"/>
          </ac:picMkLst>
        </pc:picChg>
        <pc:picChg chg="del">
          <ac:chgData name="" userId="7c13844a2c387df6" providerId="LiveId" clId="{EBC90D93-4D20-4BA8-B9FD-7EEE251F6920}" dt="2023-04-19T00:39:08.421" v="1733" actId="478"/>
          <ac:picMkLst>
            <pc:docMk/>
            <pc:sldMk cId="0" sldId="306"/>
            <ac:picMk id="1770" creationId="{00000000-0000-0000-0000-000000000000}"/>
          </ac:picMkLst>
        </pc:picChg>
      </pc:sldChg>
      <pc:sldChg chg="delSp modSp">
        <pc:chgData name="" userId="7c13844a2c387df6" providerId="LiveId" clId="{EBC90D93-4D20-4BA8-B9FD-7EEE251F6920}" dt="2023-04-19T00:32:08.115" v="1563" actId="478"/>
        <pc:sldMkLst>
          <pc:docMk/>
          <pc:sldMk cId="3198042183" sldId="331"/>
        </pc:sldMkLst>
        <pc:spChg chg="del mod">
          <ac:chgData name="" userId="7c13844a2c387df6" providerId="LiveId" clId="{EBC90D93-4D20-4BA8-B9FD-7EEE251F6920}" dt="2023-04-19T00:32:08.115" v="1563" actId="478"/>
          <ac:spMkLst>
            <pc:docMk/>
            <pc:sldMk cId="3198042183" sldId="331"/>
            <ac:spMk id="3" creationId="{6F85FA79-F55C-46E8-AF94-FBDA31B581B8}"/>
          </ac:spMkLst>
        </pc:spChg>
        <pc:spChg chg="del">
          <ac:chgData name="" userId="7c13844a2c387df6" providerId="LiveId" clId="{EBC90D93-4D20-4BA8-B9FD-7EEE251F6920}" dt="2023-04-18T21:27:53.192" v="32" actId="478"/>
          <ac:spMkLst>
            <pc:docMk/>
            <pc:sldMk cId="3198042183" sldId="331"/>
            <ac:spMk id="28" creationId="{E6345DB8-9B34-4771-A47E-5252B90FFF72}"/>
          </ac:spMkLst>
        </pc:spChg>
        <pc:spChg chg="del">
          <ac:chgData name="" userId="7c13844a2c387df6" providerId="LiveId" clId="{EBC90D93-4D20-4BA8-B9FD-7EEE251F6920}" dt="2023-04-18T21:27:53.192" v="32" actId="478"/>
          <ac:spMkLst>
            <pc:docMk/>
            <pc:sldMk cId="3198042183" sldId="331"/>
            <ac:spMk id="29" creationId="{891C68CB-4DB4-4532-9E09-7C434EFB4E54}"/>
          </ac:spMkLst>
        </pc:spChg>
        <pc:spChg chg="del">
          <ac:chgData name="" userId="7c13844a2c387df6" providerId="LiveId" clId="{EBC90D93-4D20-4BA8-B9FD-7EEE251F6920}" dt="2023-04-18T21:27:53.192" v="32" actId="478"/>
          <ac:spMkLst>
            <pc:docMk/>
            <pc:sldMk cId="3198042183" sldId="331"/>
            <ac:spMk id="30" creationId="{D2B88414-DD7E-4D6E-9CCB-B0CAFA11CA6B}"/>
          </ac:spMkLst>
        </pc:spChg>
        <pc:spChg chg="del">
          <ac:chgData name="" userId="7c13844a2c387df6" providerId="LiveId" clId="{EBC90D93-4D20-4BA8-B9FD-7EEE251F6920}" dt="2023-04-18T21:27:53.192" v="32" actId="478"/>
          <ac:spMkLst>
            <pc:docMk/>
            <pc:sldMk cId="3198042183" sldId="331"/>
            <ac:spMk id="31" creationId="{F6CA93FD-5B33-45AD-8C58-CC5673063264}"/>
          </ac:spMkLst>
        </pc:spChg>
        <pc:spChg chg="del">
          <ac:chgData name="" userId="7c13844a2c387df6" providerId="LiveId" clId="{EBC90D93-4D20-4BA8-B9FD-7EEE251F6920}" dt="2023-04-18T21:27:53.192" v="32" actId="478"/>
          <ac:spMkLst>
            <pc:docMk/>
            <pc:sldMk cId="3198042183" sldId="331"/>
            <ac:spMk id="32" creationId="{B9BB0A57-E5B4-4432-8FF6-1595AB4AE0E3}"/>
          </ac:spMkLst>
        </pc:spChg>
        <pc:spChg chg="del">
          <ac:chgData name="" userId="7c13844a2c387df6" providerId="LiveId" clId="{EBC90D93-4D20-4BA8-B9FD-7EEE251F6920}" dt="2023-04-18T21:27:53.192" v="32" actId="478"/>
          <ac:spMkLst>
            <pc:docMk/>
            <pc:sldMk cId="3198042183" sldId="331"/>
            <ac:spMk id="34" creationId="{6D8C9BEF-9BA3-457A-B0CC-67DF45981A1B}"/>
          </ac:spMkLst>
        </pc:spChg>
        <pc:spChg chg="del">
          <ac:chgData name="" userId="7c13844a2c387df6" providerId="LiveId" clId="{EBC90D93-4D20-4BA8-B9FD-7EEE251F6920}" dt="2023-04-18T21:27:53.192" v="32" actId="478"/>
          <ac:spMkLst>
            <pc:docMk/>
            <pc:sldMk cId="3198042183" sldId="331"/>
            <ac:spMk id="35" creationId="{8D002B1B-09EB-4397-8987-20A3081EFDF1}"/>
          </ac:spMkLst>
        </pc:spChg>
        <pc:spChg chg="del">
          <ac:chgData name="" userId="7c13844a2c387df6" providerId="LiveId" clId="{EBC90D93-4D20-4BA8-B9FD-7EEE251F6920}" dt="2023-04-18T21:27:53.192" v="32" actId="478"/>
          <ac:spMkLst>
            <pc:docMk/>
            <pc:sldMk cId="3198042183" sldId="331"/>
            <ac:spMk id="42" creationId="{C1121B25-F692-403F-B94F-7FBBB660FBF8}"/>
          </ac:spMkLst>
        </pc:spChg>
        <pc:spChg chg="del">
          <ac:chgData name="" userId="7c13844a2c387df6" providerId="LiveId" clId="{EBC90D93-4D20-4BA8-B9FD-7EEE251F6920}" dt="2023-04-18T21:27:53.192" v="32" actId="478"/>
          <ac:spMkLst>
            <pc:docMk/>
            <pc:sldMk cId="3198042183" sldId="331"/>
            <ac:spMk id="43" creationId="{F787883F-EF6E-4C36-A36E-A42E029BF750}"/>
          </ac:spMkLst>
        </pc:spChg>
        <pc:spChg chg="mod">
          <ac:chgData name="" userId="7c13844a2c387df6" providerId="LiveId" clId="{EBC90D93-4D20-4BA8-B9FD-7EEE251F6920}" dt="2023-04-19T00:31:58.887" v="1561" actId="403"/>
          <ac:spMkLst>
            <pc:docMk/>
            <pc:sldMk cId="3198042183" sldId="331"/>
            <ac:spMk id="46" creationId="{5472F5DE-5E64-405F-A627-3524DE8C4012}"/>
          </ac:spMkLst>
        </pc:spChg>
        <pc:spChg chg="mod">
          <ac:chgData name="" userId="7c13844a2c387df6" providerId="LiveId" clId="{EBC90D93-4D20-4BA8-B9FD-7EEE251F6920}" dt="2023-04-19T00:31:58.887" v="1561" actId="403"/>
          <ac:spMkLst>
            <pc:docMk/>
            <pc:sldMk cId="3198042183" sldId="331"/>
            <ac:spMk id="51" creationId="{1B706FCE-6498-498C-8549-A4AABEF310BA}"/>
          </ac:spMkLst>
        </pc:spChg>
        <pc:spChg chg="mod">
          <ac:chgData name="" userId="7c13844a2c387df6" providerId="LiveId" clId="{EBC90D93-4D20-4BA8-B9FD-7EEE251F6920}" dt="2023-04-19T00:31:58.887" v="1561" actId="403"/>
          <ac:spMkLst>
            <pc:docMk/>
            <pc:sldMk cId="3198042183" sldId="331"/>
            <ac:spMk id="52" creationId="{B78E9A6D-77F8-4AA9-8526-2CF14FA380D9}"/>
          </ac:spMkLst>
        </pc:spChg>
        <pc:spChg chg="mod">
          <ac:chgData name="" userId="7c13844a2c387df6" providerId="LiveId" clId="{EBC90D93-4D20-4BA8-B9FD-7EEE251F6920}" dt="2023-04-19T00:31:58.887" v="1561" actId="403"/>
          <ac:spMkLst>
            <pc:docMk/>
            <pc:sldMk cId="3198042183" sldId="331"/>
            <ac:spMk id="53" creationId="{34291CCC-C13D-41C5-B93C-28F298F44B35}"/>
          </ac:spMkLst>
        </pc:spChg>
        <pc:spChg chg="mod">
          <ac:chgData name="" userId="7c13844a2c387df6" providerId="LiveId" clId="{EBC90D93-4D20-4BA8-B9FD-7EEE251F6920}" dt="2023-04-19T00:31:58.887" v="1561" actId="403"/>
          <ac:spMkLst>
            <pc:docMk/>
            <pc:sldMk cId="3198042183" sldId="331"/>
            <ac:spMk id="54" creationId="{76997A5C-D55F-4713-9EB8-9E0CB9D115F0}"/>
          </ac:spMkLst>
        </pc:spChg>
        <pc:spChg chg="mod">
          <ac:chgData name="" userId="7c13844a2c387df6" providerId="LiveId" clId="{EBC90D93-4D20-4BA8-B9FD-7EEE251F6920}" dt="2023-04-19T00:31:58.887" v="1561" actId="403"/>
          <ac:spMkLst>
            <pc:docMk/>
            <pc:sldMk cId="3198042183" sldId="331"/>
            <ac:spMk id="55" creationId="{BA4E47BE-D273-48C0-BE5A-A4314EF743CC}"/>
          </ac:spMkLst>
        </pc:spChg>
        <pc:spChg chg="del">
          <ac:chgData name="" userId="7c13844a2c387df6" providerId="LiveId" clId="{EBC90D93-4D20-4BA8-B9FD-7EEE251F6920}" dt="2023-04-18T21:27:53.192" v="32" actId="478"/>
          <ac:spMkLst>
            <pc:docMk/>
            <pc:sldMk cId="3198042183" sldId="331"/>
            <ac:spMk id="57" creationId="{83392733-88E0-4760-9DA0-F7DB53AEC3B3}"/>
          </ac:spMkLst>
        </pc:spChg>
        <pc:spChg chg="del">
          <ac:chgData name="" userId="7c13844a2c387df6" providerId="LiveId" clId="{EBC90D93-4D20-4BA8-B9FD-7EEE251F6920}" dt="2023-04-18T21:27:53.192" v="32" actId="478"/>
          <ac:spMkLst>
            <pc:docMk/>
            <pc:sldMk cId="3198042183" sldId="331"/>
            <ac:spMk id="66" creationId="{F923C813-582B-46E4-9245-FB0DEC009D98}"/>
          </ac:spMkLst>
        </pc:spChg>
        <pc:grpChg chg="mod">
          <ac:chgData name="" userId="7c13844a2c387df6" providerId="LiveId" clId="{EBC90D93-4D20-4BA8-B9FD-7EEE251F6920}" dt="2023-04-19T00:32:02.778" v="1562" actId="1076"/>
          <ac:grpSpMkLst>
            <pc:docMk/>
            <pc:sldMk cId="3198042183" sldId="331"/>
            <ac:grpSpMk id="12" creationId="{BD8B1D78-3CD7-442D-930C-4D7F5F954EEE}"/>
          </ac:grpSpMkLst>
        </pc:grpChg>
        <pc:picChg chg="del">
          <ac:chgData name="" userId="7c13844a2c387df6" providerId="LiveId" clId="{EBC90D93-4D20-4BA8-B9FD-7EEE251F6920}" dt="2023-04-18T21:27:53.192" v="32" actId="478"/>
          <ac:picMkLst>
            <pc:docMk/>
            <pc:sldMk cId="3198042183" sldId="331"/>
            <ac:picMk id="6" creationId="{97E57340-55EE-4113-852D-2A15992D06A1}"/>
          </ac:picMkLst>
        </pc:picChg>
        <pc:picChg chg="del">
          <ac:chgData name="" userId="7c13844a2c387df6" providerId="LiveId" clId="{EBC90D93-4D20-4BA8-B9FD-7EEE251F6920}" dt="2023-04-18T21:27:53.192" v="32" actId="478"/>
          <ac:picMkLst>
            <pc:docMk/>
            <pc:sldMk cId="3198042183" sldId="331"/>
            <ac:picMk id="7" creationId="{D5112840-FC96-40AA-A460-4B6339D9C40B}"/>
          </ac:picMkLst>
        </pc:picChg>
        <pc:picChg chg="mod">
          <ac:chgData name="" userId="7c13844a2c387df6" providerId="LiveId" clId="{EBC90D93-4D20-4BA8-B9FD-7EEE251F6920}" dt="2023-04-18T21:28:28.018" v="34" actId="1076"/>
          <ac:picMkLst>
            <pc:docMk/>
            <pc:sldMk cId="3198042183" sldId="331"/>
            <ac:picMk id="11" creationId="{C37DBD4E-3A4F-4C3D-A468-78F6E59EF939}"/>
          </ac:picMkLst>
        </pc:picChg>
        <pc:picChg chg="del">
          <ac:chgData name="" userId="7c13844a2c387df6" providerId="LiveId" clId="{EBC90D93-4D20-4BA8-B9FD-7EEE251F6920}" dt="2023-04-18T21:27:53.192" v="32" actId="478"/>
          <ac:picMkLst>
            <pc:docMk/>
            <pc:sldMk cId="3198042183" sldId="331"/>
            <ac:picMk id="14" creationId="{96B4BEA2-784E-4584-A19E-B0A2D7030602}"/>
          </ac:picMkLst>
        </pc:picChg>
        <pc:picChg chg="del">
          <ac:chgData name="" userId="7c13844a2c387df6" providerId="LiveId" clId="{EBC90D93-4D20-4BA8-B9FD-7EEE251F6920}" dt="2023-04-18T21:27:53.192" v="32" actId="478"/>
          <ac:picMkLst>
            <pc:docMk/>
            <pc:sldMk cId="3198042183" sldId="331"/>
            <ac:picMk id="36" creationId="{916C8144-E70A-498A-BCCB-D9608E07806F}"/>
          </ac:picMkLst>
        </pc:picChg>
        <pc:picChg chg="del">
          <ac:chgData name="" userId="7c13844a2c387df6" providerId="LiveId" clId="{EBC90D93-4D20-4BA8-B9FD-7EEE251F6920}" dt="2023-04-18T21:27:53.192" v="32" actId="478"/>
          <ac:picMkLst>
            <pc:docMk/>
            <pc:sldMk cId="3198042183" sldId="331"/>
            <ac:picMk id="39" creationId="{A7A35BE4-75A6-40C6-9B53-4037B4609830}"/>
          </ac:picMkLst>
        </pc:picChg>
        <pc:picChg chg="del">
          <ac:chgData name="" userId="7c13844a2c387df6" providerId="LiveId" clId="{EBC90D93-4D20-4BA8-B9FD-7EEE251F6920}" dt="2023-04-18T21:27:53.192" v="32" actId="478"/>
          <ac:picMkLst>
            <pc:docMk/>
            <pc:sldMk cId="3198042183" sldId="331"/>
            <ac:picMk id="45" creationId="{DA2A2B00-8C12-474B-9BFE-D6D17B19D017}"/>
          </ac:picMkLst>
        </pc:picChg>
        <pc:picChg chg="del">
          <ac:chgData name="" userId="7c13844a2c387df6" providerId="LiveId" clId="{EBC90D93-4D20-4BA8-B9FD-7EEE251F6920}" dt="2023-04-18T21:27:53.192" v="32" actId="478"/>
          <ac:picMkLst>
            <pc:docMk/>
            <pc:sldMk cId="3198042183" sldId="331"/>
            <ac:picMk id="47" creationId="{B40FDD84-832E-4E3B-9CFE-7F2EEA8D0A36}"/>
          </ac:picMkLst>
        </pc:picChg>
      </pc:sldChg>
      <pc:sldChg chg="del">
        <pc:chgData name="" userId="7c13844a2c387df6" providerId="LiveId" clId="{EBC90D93-4D20-4BA8-B9FD-7EEE251F6920}" dt="2023-04-18T21:26:33.560" v="12" actId="2696"/>
        <pc:sldMkLst>
          <pc:docMk/>
          <pc:sldMk cId="52304824" sldId="356"/>
        </pc:sldMkLst>
      </pc:sldChg>
      <pc:sldChg chg="del">
        <pc:chgData name="" userId="7c13844a2c387df6" providerId="LiveId" clId="{EBC90D93-4D20-4BA8-B9FD-7EEE251F6920}" dt="2023-04-18T21:26:34.098" v="16" actId="2696"/>
        <pc:sldMkLst>
          <pc:docMk/>
          <pc:sldMk cId="3707666424" sldId="358"/>
        </pc:sldMkLst>
      </pc:sldChg>
      <pc:sldChg chg="del">
        <pc:chgData name="" userId="7c13844a2c387df6" providerId="LiveId" clId="{EBC90D93-4D20-4BA8-B9FD-7EEE251F6920}" dt="2023-04-18T21:26:33.762" v="14" actId="2696"/>
        <pc:sldMkLst>
          <pc:docMk/>
          <pc:sldMk cId="2776094865" sldId="359"/>
        </pc:sldMkLst>
      </pc:sldChg>
      <pc:sldChg chg="del">
        <pc:chgData name="" userId="7c13844a2c387df6" providerId="LiveId" clId="{EBC90D93-4D20-4BA8-B9FD-7EEE251F6920}" dt="2023-04-18T21:26:33.942" v="15" actId="2696"/>
        <pc:sldMkLst>
          <pc:docMk/>
          <pc:sldMk cId="942128800" sldId="360"/>
        </pc:sldMkLst>
      </pc:sldChg>
      <pc:sldChg chg="del">
        <pc:chgData name="" userId="7c13844a2c387df6" providerId="LiveId" clId="{EBC90D93-4D20-4BA8-B9FD-7EEE251F6920}" dt="2023-04-18T21:26:34.140" v="17" actId="2696"/>
        <pc:sldMkLst>
          <pc:docMk/>
          <pc:sldMk cId="4135099360" sldId="362"/>
        </pc:sldMkLst>
      </pc:sldChg>
      <pc:sldChg chg="del">
        <pc:chgData name="" userId="7c13844a2c387df6" providerId="LiveId" clId="{EBC90D93-4D20-4BA8-B9FD-7EEE251F6920}" dt="2023-04-18T21:35:06.872" v="43" actId="2696"/>
        <pc:sldMkLst>
          <pc:docMk/>
          <pc:sldMk cId="3735364475" sldId="365"/>
        </pc:sldMkLst>
      </pc:sldChg>
      <pc:sldChg chg="del">
        <pc:chgData name="" userId="7c13844a2c387df6" providerId="LiveId" clId="{EBC90D93-4D20-4BA8-B9FD-7EEE251F6920}" dt="2023-04-18T21:26:34.822" v="24" actId="2696"/>
        <pc:sldMkLst>
          <pc:docMk/>
          <pc:sldMk cId="4068308135" sldId="367"/>
        </pc:sldMkLst>
      </pc:sldChg>
      <pc:sldChg chg="del">
        <pc:chgData name="" userId="7c13844a2c387df6" providerId="LiveId" clId="{EBC90D93-4D20-4BA8-B9FD-7EEE251F6920}" dt="2023-04-18T21:26:35.041" v="26" actId="2696"/>
        <pc:sldMkLst>
          <pc:docMk/>
          <pc:sldMk cId="3406381977" sldId="369"/>
        </pc:sldMkLst>
      </pc:sldChg>
      <pc:sldChg chg="del">
        <pc:chgData name="" userId="7c13844a2c387df6" providerId="LiveId" clId="{EBC90D93-4D20-4BA8-B9FD-7EEE251F6920}" dt="2023-04-18T21:26:34.959" v="25" actId="2696"/>
        <pc:sldMkLst>
          <pc:docMk/>
          <pc:sldMk cId="1339530354" sldId="371"/>
        </pc:sldMkLst>
      </pc:sldChg>
      <pc:sldChg chg="del">
        <pc:chgData name="" userId="7c13844a2c387df6" providerId="LiveId" clId="{EBC90D93-4D20-4BA8-B9FD-7EEE251F6920}" dt="2023-04-18T21:26:34.381" v="21" actId="2696"/>
        <pc:sldMkLst>
          <pc:docMk/>
          <pc:sldMk cId="3573877476" sldId="372"/>
        </pc:sldMkLst>
      </pc:sldChg>
      <pc:sldChg chg="del">
        <pc:chgData name="" userId="7c13844a2c387df6" providerId="LiveId" clId="{EBC90D93-4D20-4BA8-B9FD-7EEE251F6920}" dt="2023-04-18T21:26:35.069" v="28" actId="2696"/>
        <pc:sldMkLst>
          <pc:docMk/>
          <pc:sldMk cId="3258484928" sldId="381"/>
        </pc:sldMkLst>
      </pc:sldChg>
      <pc:sldChg chg="del">
        <pc:chgData name="" userId="7c13844a2c387df6" providerId="LiveId" clId="{EBC90D93-4D20-4BA8-B9FD-7EEE251F6920}" dt="2023-04-18T21:35:06.235" v="37" actId="2696"/>
        <pc:sldMkLst>
          <pc:docMk/>
          <pc:sldMk cId="1760635674" sldId="404"/>
        </pc:sldMkLst>
      </pc:sldChg>
      <pc:sldChg chg="del">
        <pc:chgData name="" userId="7c13844a2c387df6" providerId="LiveId" clId="{EBC90D93-4D20-4BA8-B9FD-7EEE251F6920}" dt="2023-04-18T21:26:34.198" v="18" actId="2696"/>
        <pc:sldMkLst>
          <pc:docMk/>
          <pc:sldMk cId="4012074813" sldId="411"/>
        </pc:sldMkLst>
      </pc:sldChg>
      <pc:sldChg chg="del">
        <pc:chgData name="" userId="7c13844a2c387df6" providerId="LiveId" clId="{EBC90D93-4D20-4BA8-B9FD-7EEE251F6920}" dt="2023-04-18T21:26:34.330" v="20" actId="2696"/>
        <pc:sldMkLst>
          <pc:docMk/>
          <pc:sldMk cId="395820126" sldId="412"/>
        </pc:sldMkLst>
      </pc:sldChg>
      <pc:sldChg chg="del">
        <pc:chgData name="" userId="7c13844a2c387df6" providerId="LiveId" clId="{EBC90D93-4D20-4BA8-B9FD-7EEE251F6920}" dt="2023-04-18T21:26:33.547" v="11" actId="2696"/>
        <pc:sldMkLst>
          <pc:docMk/>
          <pc:sldMk cId="3209160602" sldId="415"/>
        </pc:sldMkLst>
      </pc:sldChg>
      <pc:sldChg chg="del">
        <pc:chgData name="" userId="7c13844a2c387df6" providerId="LiveId" clId="{EBC90D93-4D20-4BA8-B9FD-7EEE251F6920}" dt="2023-04-18T21:26:33.633" v="13" actId="2696"/>
        <pc:sldMkLst>
          <pc:docMk/>
          <pc:sldMk cId="3861487714" sldId="416"/>
        </pc:sldMkLst>
      </pc:sldChg>
      <pc:sldChg chg="del">
        <pc:chgData name="" userId="7c13844a2c387df6" providerId="LiveId" clId="{EBC90D93-4D20-4BA8-B9FD-7EEE251F6920}" dt="2023-04-18T21:26:35.057" v="27" actId="2696"/>
        <pc:sldMkLst>
          <pc:docMk/>
          <pc:sldMk cId="1926950784" sldId="418"/>
        </pc:sldMkLst>
      </pc:sldChg>
      <pc:sldChg chg="del">
        <pc:chgData name="" userId="7c13844a2c387df6" providerId="LiveId" clId="{EBC90D93-4D20-4BA8-B9FD-7EEE251F6920}" dt="2023-04-18T21:35:06.716" v="42" actId="2696"/>
        <pc:sldMkLst>
          <pc:docMk/>
          <pc:sldMk cId="3290422616" sldId="419"/>
        </pc:sldMkLst>
      </pc:sldChg>
      <pc:sldChg chg="del">
        <pc:chgData name="" userId="7c13844a2c387df6" providerId="LiveId" clId="{EBC90D93-4D20-4BA8-B9FD-7EEE251F6920}" dt="2023-04-18T21:26:34.503" v="22" actId="2696"/>
        <pc:sldMkLst>
          <pc:docMk/>
          <pc:sldMk cId="1514632820" sldId="428"/>
        </pc:sldMkLst>
      </pc:sldChg>
      <pc:sldChg chg="del">
        <pc:chgData name="" userId="7c13844a2c387df6" providerId="LiveId" clId="{EBC90D93-4D20-4BA8-B9FD-7EEE251F6920}" dt="2023-04-18T21:26:33.532" v="10" actId="2696"/>
        <pc:sldMkLst>
          <pc:docMk/>
          <pc:sldMk cId="30878021" sldId="438"/>
        </pc:sldMkLst>
      </pc:sldChg>
      <pc:sldChg chg="del">
        <pc:chgData name="" userId="7c13844a2c387df6" providerId="LiveId" clId="{EBC90D93-4D20-4BA8-B9FD-7EEE251F6920}" dt="2023-04-18T21:26:32.671" v="5" actId="2696"/>
        <pc:sldMkLst>
          <pc:docMk/>
          <pc:sldMk cId="1095116510" sldId="442"/>
        </pc:sldMkLst>
      </pc:sldChg>
      <pc:sldChg chg="modSp">
        <pc:chgData name="" userId="7c13844a2c387df6" providerId="LiveId" clId="{EBC90D93-4D20-4BA8-B9FD-7EEE251F6920}" dt="2023-04-18T21:30:07.106" v="35"/>
        <pc:sldMkLst>
          <pc:docMk/>
          <pc:sldMk cId="3553770777" sldId="444"/>
        </pc:sldMkLst>
        <pc:spChg chg="mod">
          <ac:chgData name="" userId="7c13844a2c387df6" providerId="LiveId" clId="{EBC90D93-4D20-4BA8-B9FD-7EEE251F6920}" dt="2023-04-18T21:30:07.106" v="35"/>
          <ac:spMkLst>
            <pc:docMk/>
            <pc:sldMk cId="3553770777" sldId="444"/>
            <ac:spMk id="13" creationId="{DF87AB94-FBA2-4E79-A753-A1C9FAFDC75B}"/>
          </ac:spMkLst>
        </pc:spChg>
      </pc:sldChg>
      <pc:sldChg chg="del">
        <pc:chgData name="" userId="7c13844a2c387df6" providerId="LiveId" clId="{EBC90D93-4D20-4BA8-B9FD-7EEE251F6920}" dt="2023-04-18T21:26:32.645" v="4" actId="2696"/>
        <pc:sldMkLst>
          <pc:docMk/>
          <pc:sldMk cId="2383255305" sldId="457"/>
        </pc:sldMkLst>
      </pc:sldChg>
      <pc:sldChg chg="del">
        <pc:chgData name="" userId="7c13844a2c387df6" providerId="LiveId" clId="{EBC90D93-4D20-4BA8-B9FD-7EEE251F6920}" dt="2023-04-18T21:26:32.593" v="1" actId="2696"/>
        <pc:sldMkLst>
          <pc:docMk/>
          <pc:sldMk cId="4014787497" sldId="458"/>
        </pc:sldMkLst>
      </pc:sldChg>
      <pc:sldChg chg="del">
        <pc:chgData name="" userId="7c13844a2c387df6" providerId="LiveId" clId="{EBC90D93-4D20-4BA8-B9FD-7EEE251F6920}" dt="2023-04-18T21:26:32.689" v="6" actId="2696"/>
        <pc:sldMkLst>
          <pc:docMk/>
          <pc:sldMk cId="2592001843" sldId="461"/>
        </pc:sldMkLst>
      </pc:sldChg>
      <pc:sldChg chg="del">
        <pc:chgData name="" userId="7c13844a2c387df6" providerId="LiveId" clId="{EBC90D93-4D20-4BA8-B9FD-7EEE251F6920}" dt="2023-04-18T21:26:32.613" v="2" actId="2696"/>
        <pc:sldMkLst>
          <pc:docMk/>
          <pc:sldMk cId="3143267472" sldId="466"/>
        </pc:sldMkLst>
      </pc:sldChg>
      <pc:sldChg chg="del">
        <pc:chgData name="" userId="7c13844a2c387df6" providerId="LiveId" clId="{EBC90D93-4D20-4BA8-B9FD-7EEE251F6920}" dt="2023-04-18T21:26:32.572" v="0" actId="2696"/>
        <pc:sldMkLst>
          <pc:docMk/>
          <pc:sldMk cId="3080638179" sldId="467"/>
        </pc:sldMkLst>
      </pc:sldChg>
      <pc:sldChg chg="del">
        <pc:chgData name="" userId="7c13844a2c387df6" providerId="LiveId" clId="{EBC90D93-4D20-4BA8-B9FD-7EEE251F6920}" dt="2023-04-18T21:26:32.632" v="3" actId="2696"/>
        <pc:sldMkLst>
          <pc:docMk/>
          <pc:sldMk cId="2303735563" sldId="469"/>
        </pc:sldMkLst>
      </pc:sldChg>
      <pc:sldChg chg="del">
        <pc:chgData name="" userId="7c13844a2c387df6" providerId="LiveId" clId="{EBC90D93-4D20-4BA8-B9FD-7EEE251F6920}" dt="2023-04-18T21:35:06.262" v="38" actId="2696"/>
        <pc:sldMkLst>
          <pc:docMk/>
          <pc:sldMk cId="1317954779" sldId="479"/>
        </pc:sldMkLst>
      </pc:sldChg>
      <pc:sldChg chg="del">
        <pc:chgData name="" userId="7c13844a2c387df6" providerId="LiveId" clId="{EBC90D93-4D20-4BA8-B9FD-7EEE251F6920}" dt="2023-04-18T21:35:06.304" v="40" actId="2696"/>
        <pc:sldMkLst>
          <pc:docMk/>
          <pc:sldMk cId="1678501601" sldId="480"/>
        </pc:sldMkLst>
      </pc:sldChg>
      <pc:sldChg chg="del">
        <pc:chgData name="" userId="7c13844a2c387df6" providerId="LiveId" clId="{EBC90D93-4D20-4BA8-B9FD-7EEE251F6920}" dt="2023-04-18T21:35:06.273" v="39" actId="2696"/>
        <pc:sldMkLst>
          <pc:docMk/>
          <pc:sldMk cId="2683180499" sldId="483"/>
        </pc:sldMkLst>
      </pc:sldChg>
      <pc:sldChg chg="del">
        <pc:chgData name="" userId="7c13844a2c387df6" providerId="LiveId" clId="{EBC90D93-4D20-4BA8-B9FD-7EEE251F6920}" dt="2023-04-18T21:26:32.710" v="7" actId="2696"/>
        <pc:sldMkLst>
          <pc:docMk/>
          <pc:sldMk cId="2904196042" sldId="484"/>
        </pc:sldMkLst>
      </pc:sldChg>
      <pc:sldChg chg="del">
        <pc:chgData name="" userId="7c13844a2c387df6" providerId="LiveId" clId="{EBC90D93-4D20-4BA8-B9FD-7EEE251F6920}" dt="2023-04-18T21:26:33.407" v="8" actId="2696"/>
        <pc:sldMkLst>
          <pc:docMk/>
          <pc:sldMk cId="2319088944" sldId="485"/>
        </pc:sldMkLst>
      </pc:sldChg>
      <pc:sldChg chg="del">
        <pc:chgData name="" userId="7c13844a2c387df6" providerId="LiveId" clId="{EBC90D93-4D20-4BA8-B9FD-7EEE251F6920}" dt="2023-04-18T21:26:33.493" v="9" actId="2696"/>
        <pc:sldMkLst>
          <pc:docMk/>
          <pc:sldMk cId="107484796" sldId="486"/>
        </pc:sldMkLst>
      </pc:sldChg>
      <pc:sldChg chg="del">
        <pc:chgData name="" userId="7c13844a2c387df6" providerId="LiveId" clId="{EBC90D93-4D20-4BA8-B9FD-7EEE251F6920}" dt="2023-04-18T21:26:34.308" v="19" actId="2696"/>
        <pc:sldMkLst>
          <pc:docMk/>
          <pc:sldMk cId="3992417308" sldId="487"/>
        </pc:sldMkLst>
      </pc:sldChg>
      <pc:sldChg chg="del">
        <pc:chgData name="" userId="7c13844a2c387df6" providerId="LiveId" clId="{EBC90D93-4D20-4BA8-B9FD-7EEE251F6920}" dt="2023-04-18T21:26:34.599" v="23" actId="2696"/>
        <pc:sldMkLst>
          <pc:docMk/>
          <pc:sldMk cId="3534223506" sldId="509"/>
        </pc:sldMkLst>
      </pc:sldChg>
      <pc:sldChg chg="add del">
        <pc:chgData name="" userId="7c13844a2c387df6" providerId="LiveId" clId="{EBC90D93-4D20-4BA8-B9FD-7EEE251F6920}" dt="2023-04-19T00:32:33.153" v="1564" actId="2696"/>
        <pc:sldMkLst>
          <pc:docMk/>
          <pc:sldMk cId="2757527211" sldId="536"/>
        </pc:sldMkLst>
      </pc:sldChg>
      <pc:sldChg chg="add">
        <pc:chgData name="" userId="7c13844a2c387df6" providerId="LiveId" clId="{EBC90D93-4D20-4BA8-B9FD-7EEE251F6920}" dt="2023-04-18T21:30:45.064" v="36"/>
        <pc:sldMkLst>
          <pc:docMk/>
          <pc:sldMk cId="3903303817" sldId="538"/>
        </pc:sldMkLst>
      </pc:sldChg>
      <pc:sldChg chg="addSp delSp modSp modAnim">
        <pc:chgData name="" userId="7c13844a2c387df6" providerId="LiveId" clId="{EBC90D93-4D20-4BA8-B9FD-7EEE251F6920}" dt="2023-04-18T21:49:45.167" v="104" actId="2711"/>
        <pc:sldMkLst>
          <pc:docMk/>
          <pc:sldMk cId="1391732708" sldId="579"/>
        </pc:sldMkLst>
        <pc:spChg chg="add mod">
          <ac:chgData name="" userId="7c13844a2c387df6" providerId="LiveId" clId="{EBC90D93-4D20-4BA8-B9FD-7EEE251F6920}" dt="2023-04-18T21:49:45.167" v="104" actId="2711"/>
          <ac:spMkLst>
            <pc:docMk/>
            <pc:sldMk cId="1391732708" sldId="579"/>
            <ac:spMk id="7" creationId="{887774BB-50F9-4EE3-9E83-C307FE52E038}"/>
          </ac:spMkLst>
        </pc:spChg>
        <pc:spChg chg="del">
          <ac:chgData name="" userId="7c13844a2c387df6" providerId="LiveId" clId="{EBC90D93-4D20-4BA8-B9FD-7EEE251F6920}" dt="2023-04-18T21:38:50.082" v="53" actId="478"/>
          <ac:spMkLst>
            <pc:docMk/>
            <pc:sldMk cId="1391732708" sldId="579"/>
            <ac:spMk id="9" creationId="{8AC87FF4-BB4D-60BE-9A1D-4B6C38102F18}"/>
          </ac:spMkLst>
        </pc:spChg>
        <pc:spChg chg="mod">
          <ac:chgData name="" userId="7c13844a2c387df6" providerId="LiveId" clId="{EBC90D93-4D20-4BA8-B9FD-7EEE251F6920}" dt="2023-04-18T21:42:53.641" v="64" actId="20577"/>
          <ac:spMkLst>
            <pc:docMk/>
            <pc:sldMk cId="1391732708" sldId="579"/>
            <ac:spMk id="10" creationId="{10A9DED5-EB74-46BF-BCBE-29F6062913E7}"/>
          </ac:spMkLst>
        </pc:spChg>
        <pc:picChg chg="del">
          <ac:chgData name="" userId="7c13844a2c387df6" providerId="LiveId" clId="{EBC90D93-4D20-4BA8-B9FD-7EEE251F6920}" dt="2023-04-18T21:42:34.883" v="62" actId="478"/>
          <ac:picMkLst>
            <pc:docMk/>
            <pc:sldMk cId="1391732708" sldId="579"/>
            <ac:picMk id="5" creationId="{B9E28AB5-AEAE-CB00-6508-93D740AB6CB5}"/>
          </ac:picMkLst>
        </pc:picChg>
        <pc:picChg chg="add mod modCrop">
          <ac:chgData name="" userId="7c13844a2c387df6" providerId="LiveId" clId="{EBC90D93-4D20-4BA8-B9FD-7EEE251F6920}" dt="2023-04-18T21:49:12.188" v="102" actId="1076"/>
          <ac:picMkLst>
            <pc:docMk/>
            <pc:sldMk cId="1391732708" sldId="579"/>
            <ac:picMk id="6" creationId="{7FEDF263-1BA5-4636-BE1F-5CA0231CFEF4}"/>
          </ac:picMkLst>
        </pc:picChg>
        <pc:picChg chg="del">
          <ac:chgData name="" userId="7c13844a2c387df6" providerId="LiveId" clId="{EBC90D93-4D20-4BA8-B9FD-7EEE251F6920}" dt="2023-04-18T21:38:47.231" v="51" actId="478"/>
          <ac:picMkLst>
            <pc:docMk/>
            <pc:sldMk cId="1391732708" sldId="579"/>
            <ac:picMk id="8" creationId="{572ADFE8-E362-15BD-2480-CB18067B11A7}"/>
          </ac:picMkLst>
        </pc:picChg>
        <pc:picChg chg="add">
          <ac:chgData name="" userId="7c13844a2c387df6" providerId="LiveId" clId="{EBC90D93-4D20-4BA8-B9FD-7EEE251F6920}" dt="2023-04-18T21:38:47.574" v="52"/>
          <ac:picMkLst>
            <pc:docMk/>
            <pc:sldMk cId="1391732708" sldId="579"/>
            <ac:picMk id="11" creationId="{B1F16B2C-BD7B-4FF0-BB1B-96D58D26E154}"/>
          </ac:picMkLst>
        </pc:picChg>
      </pc:sldChg>
      <pc:sldChg chg="modSp">
        <pc:chgData name="" userId="7c13844a2c387df6" providerId="LiveId" clId="{EBC90D93-4D20-4BA8-B9FD-7EEE251F6920}" dt="2023-04-19T07:54:03.049" v="2104" actId="20577"/>
        <pc:sldMkLst>
          <pc:docMk/>
          <pc:sldMk cId="2986732577" sldId="591"/>
        </pc:sldMkLst>
        <pc:spChg chg="mod">
          <ac:chgData name="" userId="7c13844a2c387df6" providerId="LiveId" clId="{EBC90D93-4D20-4BA8-B9FD-7EEE251F6920}" dt="2023-04-18T21:27:46.910" v="31" actId="20577"/>
          <ac:spMkLst>
            <pc:docMk/>
            <pc:sldMk cId="2986732577" sldId="591"/>
            <ac:spMk id="2" creationId="{88681EF5-CE75-C6C1-C7C2-B32F70F3FEB8}"/>
          </ac:spMkLst>
        </pc:spChg>
        <pc:spChg chg="mod">
          <ac:chgData name="" userId="7c13844a2c387df6" providerId="LiveId" clId="{EBC90D93-4D20-4BA8-B9FD-7EEE251F6920}" dt="2023-04-19T07:54:03.049" v="2104" actId="20577"/>
          <ac:spMkLst>
            <pc:docMk/>
            <pc:sldMk cId="2986732577" sldId="591"/>
            <ac:spMk id="3" creationId="{D161ABCD-2CF1-F8A2-3484-4363C98BDEB7}"/>
          </ac:spMkLst>
        </pc:spChg>
      </pc:sldChg>
      <pc:sldChg chg="addSp delSp modSp modAnim">
        <pc:chgData name="" userId="7c13844a2c387df6" providerId="LiveId" clId="{EBC90D93-4D20-4BA8-B9FD-7EEE251F6920}" dt="2023-04-19T00:12:38.296" v="1511"/>
        <pc:sldMkLst>
          <pc:docMk/>
          <pc:sldMk cId="715359295" sldId="595"/>
        </pc:sldMkLst>
        <pc:spChg chg="del">
          <ac:chgData name="" userId="7c13844a2c387df6" providerId="LiveId" clId="{EBC90D93-4D20-4BA8-B9FD-7EEE251F6920}" dt="2023-04-19T00:12:09.294" v="1505" actId="478"/>
          <ac:spMkLst>
            <pc:docMk/>
            <pc:sldMk cId="715359295" sldId="595"/>
            <ac:spMk id="39" creationId="{8BB6E214-8663-4A20-9170-259A7854D9DB}"/>
          </ac:spMkLst>
        </pc:spChg>
        <pc:spChg chg="add mod">
          <ac:chgData name="" userId="7c13844a2c387df6" providerId="LiveId" clId="{EBC90D93-4D20-4BA8-B9FD-7EEE251F6920}" dt="2023-04-19T00:12:29.072" v="1508" actId="14100"/>
          <ac:spMkLst>
            <pc:docMk/>
            <pc:sldMk cId="715359295" sldId="595"/>
            <ac:spMk id="41" creationId="{5BCA7D0D-CB26-4D74-AAEE-9A6E915D2853}"/>
          </ac:spMkLst>
        </pc:spChg>
        <pc:spChg chg="add mod">
          <ac:chgData name="" userId="7c13844a2c387df6" providerId="LiveId" clId="{EBC90D93-4D20-4BA8-B9FD-7EEE251F6920}" dt="2023-04-19T00:12:33.022" v="1510" actId="1076"/>
          <ac:spMkLst>
            <pc:docMk/>
            <pc:sldMk cId="715359295" sldId="595"/>
            <ac:spMk id="42" creationId="{2C47DCB5-2877-445D-9F9D-26795BD28ACC}"/>
          </ac:spMkLst>
        </pc:spChg>
      </pc:sldChg>
      <pc:sldChg chg="addSp delSp modSp">
        <pc:chgData name="" userId="7c13844a2c387df6" providerId="LiveId" clId="{EBC90D93-4D20-4BA8-B9FD-7EEE251F6920}" dt="2023-04-18T21:53:18.453" v="123" actId="1076"/>
        <pc:sldMkLst>
          <pc:docMk/>
          <pc:sldMk cId="2752900540" sldId="597"/>
        </pc:sldMkLst>
        <pc:spChg chg="add mod">
          <ac:chgData name="" userId="7c13844a2c387df6" providerId="LiveId" clId="{EBC90D93-4D20-4BA8-B9FD-7EEE251F6920}" dt="2023-04-18T21:53:18.453" v="123" actId="1076"/>
          <ac:spMkLst>
            <pc:docMk/>
            <pc:sldMk cId="2752900540" sldId="597"/>
            <ac:spMk id="36" creationId="{4A02856C-4E53-4F4D-A49B-C7F5273BC800}"/>
          </ac:spMkLst>
        </pc:spChg>
        <pc:spChg chg="del">
          <ac:chgData name="" userId="7c13844a2c387df6" providerId="LiveId" clId="{EBC90D93-4D20-4BA8-B9FD-7EEE251F6920}" dt="2023-04-18T21:53:14.718" v="121" actId="478"/>
          <ac:spMkLst>
            <pc:docMk/>
            <pc:sldMk cId="2752900540" sldId="597"/>
            <ac:spMk id="42" creationId="{D6D38E2F-9885-96C3-AB4F-2B5DBCD3DEDC}"/>
          </ac:spMkLst>
        </pc:spChg>
      </pc:sldChg>
      <pc:sldChg chg="del">
        <pc:chgData name="" userId="7c13844a2c387df6" providerId="LiveId" clId="{EBC90D93-4D20-4BA8-B9FD-7EEE251F6920}" dt="2023-04-18T21:27:42.365" v="30" actId="2696"/>
        <pc:sldMkLst>
          <pc:docMk/>
          <pc:sldMk cId="2772075469" sldId="618"/>
        </pc:sldMkLst>
      </pc:sldChg>
      <pc:sldChg chg="add">
        <pc:chgData name="" userId="7c13844a2c387df6" providerId="LiveId" clId="{EBC90D93-4D20-4BA8-B9FD-7EEE251F6920}" dt="2023-04-18T23:26:41.306" v="787"/>
        <pc:sldMkLst>
          <pc:docMk/>
          <pc:sldMk cId="241772828" sldId="620"/>
        </pc:sldMkLst>
      </pc:sldChg>
      <pc:sldChg chg="del">
        <pc:chgData name="" userId="7c13844a2c387df6" providerId="LiveId" clId="{EBC90D93-4D20-4BA8-B9FD-7EEE251F6920}" dt="2023-04-18T21:26:35.080" v="29" actId="2696"/>
        <pc:sldMkLst>
          <pc:docMk/>
          <pc:sldMk cId="522518391" sldId="620"/>
        </pc:sldMkLst>
      </pc:sldChg>
      <pc:sldChg chg="addSp delSp modSp add setBg">
        <pc:chgData name="" userId="7c13844a2c387df6" providerId="LiveId" clId="{EBC90D93-4D20-4BA8-B9FD-7EEE251F6920}" dt="2023-04-19T08:24:20.100" v="2273" actId="1076"/>
        <pc:sldMkLst>
          <pc:docMk/>
          <pc:sldMk cId="746259288" sldId="621"/>
        </pc:sldMkLst>
        <pc:spChg chg="mod">
          <ac:chgData name="" userId="7c13844a2c387df6" providerId="LiveId" clId="{EBC90D93-4D20-4BA8-B9FD-7EEE251F6920}" dt="2023-04-18T23:59:15.563" v="1445" actId="20577"/>
          <ac:spMkLst>
            <pc:docMk/>
            <pc:sldMk cId="746259288" sldId="621"/>
            <ac:spMk id="18" creationId="{D08C3DBD-2009-43AA-9284-2CC11426CD11}"/>
          </ac:spMkLst>
        </pc:spChg>
        <pc:spChg chg="add mod">
          <ac:chgData name="" userId="7c13844a2c387df6" providerId="LiveId" clId="{EBC90D93-4D20-4BA8-B9FD-7EEE251F6920}" dt="2023-04-19T08:21:33.058" v="2256" actId="164"/>
          <ac:spMkLst>
            <pc:docMk/>
            <pc:sldMk cId="746259288" sldId="621"/>
            <ac:spMk id="20" creationId="{9A456120-2D3A-4A2D-BAB7-1D56A05E7809}"/>
          </ac:spMkLst>
        </pc:spChg>
        <pc:spChg chg="add mod">
          <ac:chgData name="" userId="7c13844a2c387df6" providerId="LiveId" clId="{EBC90D93-4D20-4BA8-B9FD-7EEE251F6920}" dt="2023-04-19T08:21:33.058" v="2256" actId="164"/>
          <ac:spMkLst>
            <pc:docMk/>
            <pc:sldMk cId="746259288" sldId="621"/>
            <ac:spMk id="21" creationId="{3B7A447A-AD76-4439-A07E-0721F7157830}"/>
          </ac:spMkLst>
        </pc:spChg>
        <pc:grpChg chg="add mod">
          <ac:chgData name="" userId="7c13844a2c387df6" providerId="LiveId" clId="{EBC90D93-4D20-4BA8-B9FD-7EEE251F6920}" dt="2023-04-19T08:21:38.563" v="2258" actId="1076"/>
          <ac:grpSpMkLst>
            <pc:docMk/>
            <pc:sldMk cId="746259288" sldId="621"/>
            <ac:grpSpMk id="2" creationId="{8C664C27-AEDD-40A1-A558-E7FBB8479C9B}"/>
          </ac:grpSpMkLst>
        </pc:grpChg>
        <pc:picChg chg="add mod">
          <ac:chgData name="" userId="7c13844a2c387df6" providerId="LiveId" clId="{EBC90D93-4D20-4BA8-B9FD-7EEE251F6920}" dt="2023-04-19T08:21:33.058" v="2256" actId="164"/>
          <ac:picMkLst>
            <pc:docMk/>
            <pc:sldMk cId="746259288" sldId="621"/>
            <ac:picMk id="12" creationId="{F43B7119-3A02-453E-BD15-679608C9CF4A}"/>
          </ac:picMkLst>
        </pc:picChg>
        <pc:picChg chg="add mod">
          <ac:chgData name="" userId="7c13844a2c387df6" providerId="LiveId" clId="{EBC90D93-4D20-4BA8-B9FD-7EEE251F6920}" dt="2023-04-19T08:21:33.058" v="2256" actId="164"/>
          <ac:picMkLst>
            <pc:docMk/>
            <pc:sldMk cId="746259288" sldId="621"/>
            <ac:picMk id="13" creationId="{C9342336-7E1E-4695-A9DF-ED1073DFCD65}"/>
          </ac:picMkLst>
        </pc:picChg>
        <pc:picChg chg="mod">
          <ac:chgData name="" userId="7c13844a2c387df6" providerId="LiveId" clId="{EBC90D93-4D20-4BA8-B9FD-7EEE251F6920}" dt="2023-04-19T08:24:20.100" v="2273" actId="1076"/>
          <ac:picMkLst>
            <pc:docMk/>
            <pc:sldMk cId="746259288" sldId="621"/>
            <ac:picMk id="14" creationId="{1D279039-EBD1-46DA-B93A-264B8DD06A5E}"/>
          </ac:picMkLst>
        </pc:picChg>
        <pc:picChg chg="del">
          <ac:chgData name="" userId="7c13844a2c387df6" providerId="LiveId" clId="{EBC90D93-4D20-4BA8-B9FD-7EEE251F6920}" dt="2023-04-18T23:59:22.492" v="1446" actId="478"/>
          <ac:picMkLst>
            <pc:docMk/>
            <pc:sldMk cId="746259288" sldId="621"/>
            <ac:picMk id="15" creationId="{A05FDB51-29F3-43B4-845D-DA6CE7D8537C}"/>
          </ac:picMkLst>
        </pc:picChg>
        <pc:picChg chg="del">
          <ac:chgData name="" userId="7c13844a2c387df6" providerId="LiveId" clId="{EBC90D93-4D20-4BA8-B9FD-7EEE251F6920}" dt="2023-04-18T23:59:22.492" v="1446" actId="478"/>
          <ac:picMkLst>
            <pc:docMk/>
            <pc:sldMk cId="746259288" sldId="621"/>
            <ac:picMk id="16" creationId="{8969F6D4-9C45-4C45-B103-3033A20E2013}"/>
          </ac:picMkLst>
        </pc:picChg>
        <pc:picChg chg="add mod">
          <ac:chgData name="" userId="7c13844a2c387df6" providerId="LiveId" clId="{EBC90D93-4D20-4BA8-B9FD-7EEE251F6920}" dt="2023-04-19T08:21:33.058" v="2256" actId="164"/>
          <ac:picMkLst>
            <pc:docMk/>
            <pc:sldMk cId="746259288" sldId="621"/>
            <ac:picMk id="17" creationId="{E9AAB1E5-95D0-440D-B96F-5F43859DF4A4}"/>
          </ac:picMkLst>
        </pc:picChg>
        <pc:picChg chg="add mod">
          <ac:chgData name="" userId="7c13844a2c387df6" providerId="LiveId" clId="{EBC90D93-4D20-4BA8-B9FD-7EEE251F6920}" dt="2023-04-19T08:21:33.058" v="2256" actId="164"/>
          <ac:picMkLst>
            <pc:docMk/>
            <pc:sldMk cId="746259288" sldId="621"/>
            <ac:picMk id="19" creationId="{DEBB731A-DCEE-45E1-ACC2-48D421E46AEC}"/>
          </ac:picMkLst>
        </pc:picChg>
        <pc:picChg chg="del mod">
          <ac:chgData name="" userId="7c13844a2c387df6" providerId="LiveId" clId="{EBC90D93-4D20-4BA8-B9FD-7EEE251F6920}" dt="2023-04-19T08:21:28.684" v="2253" actId="478"/>
          <ac:picMkLst>
            <pc:docMk/>
            <pc:sldMk cId="746259288" sldId="621"/>
            <ac:picMk id="1688" creationId="{00000000-0000-0000-0000-000000000000}"/>
          </ac:picMkLst>
        </pc:picChg>
        <pc:picChg chg="del mod">
          <ac:chgData name="" userId="7c13844a2c387df6" providerId="LiveId" clId="{EBC90D93-4D20-4BA8-B9FD-7EEE251F6920}" dt="2023-04-19T08:21:28.684" v="2253" actId="478"/>
          <ac:picMkLst>
            <pc:docMk/>
            <pc:sldMk cId="746259288" sldId="621"/>
            <ac:picMk id="1689" creationId="{00000000-0000-0000-0000-000000000000}"/>
          </ac:picMkLst>
        </pc:picChg>
        <pc:picChg chg="del">
          <ac:chgData name="" userId="7c13844a2c387df6" providerId="LiveId" clId="{EBC90D93-4D20-4BA8-B9FD-7EEE251F6920}" dt="2023-04-18T23:59:22.492" v="1446" actId="478"/>
          <ac:picMkLst>
            <pc:docMk/>
            <pc:sldMk cId="746259288" sldId="621"/>
            <ac:picMk id="1690" creationId="{00000000-0000-0000-0000-000000000000}"/>
          </ac:picMkLst>
        </pc:picChg>
        <pc:picChg chg="del">
          <ac:chgData name="" userId="7c13844a2c387df6" providerId="LiveId" clId="{EBC90D93-4D20-4BA8-B9FD-7EEE251F6920}" dt="2023-04-18T23:59:22.492" v="1446" actId="478"/>
          <ac:picMkLst>
            <pc:docMk/>
            <pc:sldMk cId="746259288" sldId="621"/>
            <ac:picMk id="1691" creationId="{00000000-0000-0000-0000-000000000000}"/>
          </ac:picMkLst>
        </pc:picChg>
        <pc:picChg chg="del mod">
          <ac:chgData name="" userId="7c13844a2c387df6" providerId="LiveId" clId="{EBC90D93-4D20-4BA8-B9FD-7EEE251F6920}" dt="2023-04-19T08:21:28.684" v="2253" actId="478"/>
          <ac:picMkLst>
            <pc:docMk/>
            <pc:sldMk cId="746259288" sldId="621"/>
            <ac:picMk id="1694" creationId="{00000000-0000-0000-0000-000000000000}"/>
          </ac:picMkLst>
        </pc:picChg>
        <pc:picChg chg="del mod">
          <ac:chgData name="" userId="7c13844a2c387df6" providerId="LiveId" clId="{EBC90D93-4D20-4BA8-B9FD-7EEE251F6920}" dt="2023-04-19T08:21:28.684" v="2253" actId="478"/>
          <ac:picMkLst>
            <pc:docMk/>
            <pc:sldMk cId="746259288" sldId="621"/>
            <ac:picMk id="1695" creationId="{00000000-0000-0000-0000-000000000000}"/>
          </ac:picMkLst>
        </pc:picChg>
      </pc:sldChg>
      <pc:sldChg chg="addSp delSp modSp add ord setBg modAnim">
        <pc:chgData name="" userId="7c13844a2c387df6" providerId="LiveId" clId="{EBC90D93-4D20-4BA8-B9FD-7EEE251F6920}" dt="2023-04-19T13:05:05.757" v="2362"/>
        <pc:sldMkLst>
          <pc:docMk/>
          <pc:sldMk cId="1162236140" sldId="622"/>
        </pc:sldMkLst>
        <pc:spChg chg="mod">
          <ac:chgData name="" userId="7c13844a2c387df6" providerId="LiveId" clId="{EBC90D93-4D20-4BA8-B9FD-7EEE251F6920}" dt="2023-04-19T08:00:07.743" v="2119" actId="1076"/>
          <ac:spMkLst>
            <pc:docMk/>
            <pc:sldMk cId="1162236140" sldId="622"/>
            <ac:spMk id="2" creationId="{FE007165-139E-4B74-A006-F3DCC961D119}"/>
          </ac:spMkLst>
        </pc:spChg>
        <pc:spChg chg="mod">
          <ac:chgData name="" userId="7c13844a2c387df6" providerId="LiveId" clId="{EBC90D93-4D20-4BA8-B9FD-7EEE251F6920}" dt="2023-04-19T08:29:44.243" v="2302" actId="1076"/>
          <ac:spMkLst>
            <pc:docMk/>
            <pc:sldMk cId="1162236140" sldId="622"/>
            <ac:spMk id="3" creationId="{3073F822-3093-453C-AD72-208932957C78}"/>
          </ac:spMkLst>
        </pc:spChg>
        <pc:spChg chg="add mod">
          <ac:chgData name="" userId="7c13844a2c387df6" providerId="LiveId" clId="{EBC90D93-4D20-4BA8-B9FD-7EEE251F6920}" dt="2023-04-19T08:16:22.704" v="2166" actId="1076"/>
          <ac:spMkLst>
            <pc:docMk/>
            <pc:sldMk cId="1162236140" sldId="622"/>
            <ac:spMk id="8" creationId="{CC9C7263-F86E-4AC6-94D7-6284FB723BF8}"/>
          </ac:spMkLst>
        </pc:spChg>
        <pc:spChg chg="del">
          <ac:chgData name="" userId="7c13844a2c387df6" providerId="LiveId" clId="{EBC90D93-4D20-4BA8-B9FD-7EEE251F6920}" dt="2023-04-19T00:01:51.733" v="1460" actId="478"/>
          <ac:spMkLst>
            <pc:docMk/>
            <pc:sldMk cId="1162236140" sldId="622"/>
            <ac:spMk id="32" creationId="{8C071848-3D59-4CE0-B90B-BE14FFB78706}"/>
          </ac:spMkLst>
        </pc:spChg>
        <pc:spChg chg="add mod">
          <ac:chgData name="" userId="7c13844a2c387df6" providerId="LiveId" clId="{EBC90D93-4D20-4BA8-B9FD-7EEE251F6920}" dt="2023-04-19T08:16:52.434" v="2195" actId="14100"/>
          <ac:spMkLst>
            <pc:docMk/>
            <pc:sldMk cId="1162236140" sldId="622"/>
            <ac:spMk id="39" creationId="{3C3C942D-3DDB-4B9C-A3D3-8076CF75C3BB}"/>
          </ac:spMkLst>
        </pc:spChg>
        <pc:spChg chg="add mod">
          <ac:chgData name="" userId="7c13844a2c387df6" providerId="LiveId" clId="{EBC90D93-4D20-4BA8-B9FD-7EEE251F6920}" dt="2023-04-19T08:17:04.046" v="2201" actId="20577"/>
          <ac:spMkLst>
            <pc:docMk/>
            <pc:sldMk cId="1162236140" sldId="622"/>
            <ac:spMk id="43" creationId="{F8F93D86-437B-4694-9DCD-698D24C0BAAE}"/>
          </ac:spMkLst>
        </pc:spChg>
        <pc:spChg chg="mod">
          <ac:chgData name="" userId="7c13844a2c387df6" providerId="LiveId" clId="{EBC90D93-4D20-4BA8-B9FD-7EEE251F6920}" dt="2023-04-19T08:16:41.031" v="2187" actId="1076"/>
          <ac:spMkLst>
            <pc:docMk/>
            <pc:sldMk cId="1162236140" sldId="622"/>
            <ac:spMk id="1740" creationId="{00000000-0000-0000-0000-000000000000}"/>
          </ac:spMkLst>
        </pc:spChg>
        <pc:grpChg chg="add mod">
          <ac:chgData name="" userId="7c13844a2c387df6" providerId="LiveId" clId="{EBC90D93-4D20-4BA8-B9FD-7EEE251F6920}" dt="2023-04-19T08:01:05.625" v="2133" actId="1076"/>
          <ac:grpSpMkLst>
            <pc:docMk/>
            <pc:sldMk cId="1162236140" sldId="622"/>
            <ac:grpSpMk id="7" creationId="{AF17DE64-6584-4A6D-B54D-DBF2B889BD62}"/>
          </ac:grpSpMkLst>
        </pc:grpChg>
        <pc:grpChg chg="mod">
          <ac:chgData name="" userId="7c13844a2c387df6" providerId="LiveId" clId="{EBC90D93-4D20-4BA8-B9FD-7EEE251F6920}" dt="2023-04-19T08:01:00.622" v="2131" actId="164"/>
          <ac:grpSpMkLst>
            <pc:docMk/>
            <pc:sldMk cId="1162236140" sldId="622"/>
            <ac:grpSpMk id="29" creationId="{1F27643D-5E2B-4510-811A-CF7C6E7FBC8A}"/>
          </ac:grpSpMkLst>
        </pc:grpChg>
        <pc:grpChg chg="mod">
          <ac:chgData name="" userId="7c13844a2c387df6" providerId="LiveId" clId="{EBC90D93-4D20-4BA8-B9FD-7EEE251F6920}" dt="2023-04-19T08:17:06.601" v="2203" actId="1076"/>
          <ac:grpSpMkLst>
            <pc:docMk/>
            <pc:sldMk cId="1162236140" sldId="622"/>
            <ac:grpSpMk id="1742" creationId="{00000000-0000-0000-0000-000000000000}"/>
          </ac:grpSpMkLst>
        </pc:grpChg>
        <pc:grpChg chg="del">
          <ac:chgData name="" userId="7c13844a2c387df6" providerId="LiveId" clId="{EBC90D93-4D20-4BA8-B9FD-7EEE251F6920}" dt="2023-04-19T00:01:45.606" v="1458" actId="478"/>
          <ac:grpSpMkLst>
            <pc:docMk/>
            <pc:sldMk cId="1162236140" sldId="622"/>
            <ac:grpSpMk id="1752" creationId="{00000000-0000-0000-0000-000000000000}"/>
          </ac:grpSpMkLst>
        </pc:grpChg>
        <pc:grpChg chg="del">
          <ac:chgData name="" userId="7c13844a2c387df6" providerId="LiveId" clId="{EBC90D93-4D20-4BA8-B9FD-7EEE251F6920}" dt="2023-04-19T00:01:45.606" v="1458" actId="478"/>
          <ac:grpSpMkLst>
            <pc:docMk/>
            <pc:sldMk cId="1162236140" sldId="622"/>
            <ac:grpSpMk id="1758" creationId="{00000000-0000-0000-0000-000000000000}"/>
          </ac:grpSpMkLst>
        </pc:grpChg>
        <pc:picChg chg="add mod modCrop">
          <ac:chgData name="" userId="7c13844a2c387df6" providerId="LiveId" clId="{EBC90D93-4D20-4BA8-B9FD-7EEE251F6920}" dt="2023-04-19T08:00:35.348" v="2125" actId="14100"/>
          <ac:picMkLst>
            <pc:docMk/>
            <pc:sldMk cId="1162236140" sldId="622"/>
            <ac:picMk id="40" creationId="{059486AB-4B64-4025-B004-CC258A1A8088}"/>
          </ac:picMkLst>
        </pc:picChg>
        <pc:picChg chg="mod">
          <ac:chgData name="" userId="7c13844a2c387df6" providerId="LiveId" clId="{EBC90D93-4D20-4BA8-B9FD-7EEE251F6920}" dt="2023-04-19T08:16:45.211" v="2193" actId="1036"/>
          <ac:picMkLst>
            <pc:docMk/>
            <pc:sldMk cId="1162236140" sldId="622"/>
            <ac:picMk id="1737" creationId="{00000000-0000-0000-0000-000000000000}"/>
          </ac:picMkLst>
        </pc:picChg>
        <pc:picChg chg="del mod">
          <ac:chgData name="" userId="7c13844a2c387df6" providerId="LiveId" clId="{EBC90D93-4D20-4BA8-B9FD-7EEE251F6920}" dt="2023-04-19T08:15:54.143" v="2162" actId="478"/>
          <ac:picMkLst>
            <pc:docMk/>
            <pc:sldMk cId="1162236140" sldId="622"/>
            <ac:picMk id="1738" creationId="{00000000-0000-0000-0000-000000000000}"/>
          </ac:picMkLst>
        </pc:picChg>
        <pc:picChg chg="mod">
          <ac:chgData name="" userId="7c13844a2c387df6" providerId="LiveId" clId="{EBC90D93-4D20-4BA8-B9FD-7EEE251F6920}" dt="2023-04-19T07:59:15.164" v="2106" actId="1076"/>
          <ac:picMkLst>
            <pc:docMk/>
            <pc:sldMk cId="1162236140" sldId="622"/>
            <ac:picMk id="1739" creationId="{00000000-0000-0000-0000-000000000000}"/>
          </ac:picMkLst>
        </pc:picChg>
        <pc:picChg chg="mod">
          <ac:chgData name="" userId="7c13844a2c387df6" providerId="LiveId" clId="{EBC90D93-4D20-4BA8-B9FD-7EEE251F6920}" dt="2023-04-19T08:17:10.406" v="2204" actId="1076"/>
          <ac:picMkLst>
            <pc:docMk/>
            <pc:sldMk cId="1162236140" sldId="622"/>
            <ac:picMk id="1741" creationId="{00000000-0000-0000-0000-000000000000}"/>
          </ac:picMkLst>
        </pc:picChg>
        <pc:picChg chg="mod">
          <ac:chgData name="" userId="7c13844a2c387df6" providerId="LiveId" clId="{EBC90D93-4D20-4BA8-B9FD-7EEE251F6920}" dt="2023-04-19T08:29:44.243" v="2302" actId="1076"/>
          <ac:picMkLst>
            <pc:docMk/>
            <pc:sldMk cId="1162236140" sldId="622"/>
            <ac:picMk id="1744" creationId="{00000000-0000-0000-0000-000000000000}"/>
          </ac:picMkLst>
        </pc:picChg>
        <pc:picChg chg="mod">
          <ac:chgData name="" userId="7c13844a2c387df6" providerId="LiveId" clId="{EBC90D93-4D20-4BA8-B9FD-7EEE251F6920}" dt="2023-04-19T08:29:44.243" v="2302" actId="1076"/>
          <ac:picMkLst>
            <pc:docMk/>
            <pc:sldMk cId="1162236140" sldId="622"/>
            <ac:picMk id="1745" creationId="{00000000-0000-0000-0000-000000000000}"/>
          </ac:picMkLst>
        </pc:picChg>
        <pc:picChg chg="mod">
          <ac:chgData name="" userId="7c13844a2c387df6" providerId="LiveId" clId="{EBC90D93-4D20-4BA8-B9FD-7EEE251F6920}" dt="2023-04-19T08:29:44.243" v="2302" actId="1076"/>
          <ac:picMkLst>
            <pc:docMk/>
            <pc:sldMk cId="1162236140" sldId="622"/>
            <ac:picMk id="1746" creationId="{00000000-0000-0000-0000-000000000000}"/>
          </ac:picMkLst>
        </pc:picChg>
        <pc:cxnChg chg="add mod">
          <ac:chgData name="" userId="7c13844a2c387df6" providerId="LiveId" clId="{EBC90D93-4D20-4BA8-B9FD-7EEE251F6920}" dt="2023-04-19T08:01:00.622" v="2131" actId="164"/>
          <ac:cxnSpMkLst>
            <pc:docMk/>
            <pc:sldMk cId="1162236140" sldId="622"/>
            <ac:cxnSpMk id="5" creationId="{505F2B60-9BAE-4B53-8EBB-8A929AFF5E52}"/>
          </ac:cxnSpMkLst>
        </pc:cxnChg>
        <pc:cxnChg chg="add mod">
          <ac:chgData name="" userId="7c13844a2c387df6" providerId="LiveId" clId="{EBC90D93-4D20-4BA8-B9FD-7EEE251F6920}" dt="2023-04-19T08:01:00.622" v="2131" actId="164"/>
          <ac:cxnSpMkLst>
            <pc:docMk/>
            <pc:sldMk cId="1162236140" sldId="622"/>
            <ac:cxnSpMk id="35" creationId="{5DDC7E7C-6143-4F48-B4A8-99E5ED5DFC1E}"/>
          </ac:cxnSpMkLst>
        </pc:cxnChg>
        <pc:cxnChg chg="add mod">
          <ac:chgData name="" userId="7c13844a2c387df6" providerId="LiveId" clId="{EBC90D93-4D20-4BA8-B9FD-7EEE251F6920}" dt="2023-04-19T08:01:00.622" v="2131" actId="164"/>
          <ac:cxnSpMkLst>
            <pc:docMk/>
            <pc:sldMk cId="1162236140" sldId="622"/>
            <ac:cxnSpMk id="37" creationId="{5B8854A3-FB80-4BC9-B3BE-C66A6A05C4CC}"/>
          </ac:cxnSpMkLst>
        </pc:cxnChg>
        <pc:cxnChg chg="add mod">
          <ac:chgData name="" userId="7c13844a2c387df6" providerId="LiveId" clId="{EBC90D93-4D20-4BA8-B9FD-7EEE251F6920}" dt="2023-04-19T08:01:00.622" v="2131" actId="164"/>
          <ac:cxnSpMkLst>
            <pc:docMk/>
            <pc:sldMk cId="1162236140" sldId="622"/>
            <ac:cxnSpMk id="38" creationId="{EA9DCD77-D383-4F46-AD0E-22D0E40E5FD7}"/>
          </ac:cxnSpMkLst>
        </pc:cxnChg>
      </pc:sldChg>
      <pc:sldChg chg="add del">
        <pc:chgData name="" userId="7c13844a2c387df6" providerId="LiveId" clId="{EBC90D93-4D20-4BA8-B9FD-7EEE251F6920}" dt="2023-04-19T00:58:27.314" v="1756" actId="2696"/>
        <pc:sldMkLst>
          <pc:docMk/>
          <pc:sldMk cId="194023361" sldId="623"/>
        </pc:sldMkLst>
      </pc:sldChg>
      <pc:sldChg chg="addSp delSp modSp add ord">
        <pc:chgData name="" userId="7c13844a2c387df6" providerId="LiveId" clId="{EBC90D93-4D20-4BA8-B9FD-7EEE251F6920}" dt="2023-04-19T08:24:22.883" v="2275"/>
        <pc:sldMkLst>
          <pc:docMk/>
          <pc:sldMk cId="0" sldId="624"/>
        </pc:sldMkLst>
        <pc:spChg chg="add">
          <ac:chgData name="" userId="7c13844a2c387df6" providerId="LiveId" clId="{EBC90D93-4D20-4BA8-B9FD-7EEE251F6920}" dt="2023-04-19T00:53:34.801" v="1750"/>
          <ac:spMkLst>
            <pc:docMk/>
            <pc:sldMk cId="0" sldId="624"/>
            <ac:spMk id="6" creationId="{7D8A3A97-E509-4E83-9E11-33B5C4D66AE6}"/>
          </ac:spMkLst>
        </pc:spChg>
        <pc:spChg chg="add mod">
          <ac:chgData name="" userId="7c13844a2c387df6" providerId="LiveId" clId="{EBC90D93-4D20-4BA8-B9FD-7EEE251F6920}" dt="2023-04-19T08:22:08.728" v="2261"/>
          <ac:spMkLst>
            <pc:docMk/>
            <pc:sldMk cId="0" sldId="624"/>
            <ac:spMk id="7" creationId="{2CEFDA26-3F3E-4F59-BE2F-D754BD12DDE3}"/>
          </ac:spMkLst>
        </pc:spChg>
        <pc:spChg chg="add mod">
          <ac:chgData name="" userId="7c13844a2c387df6" providerId="LiveId" clId="{EBC90D93-4D20-4BA8-B9FD-7EEE251F6920}" dt="2023-04-19T07:44:05.546" v="1942" actId="1076"/>
          <ac:spMkLst>
            <pc:docMk/>
            <pc:sldMk cId="0" sldId="624"/>
            <ac:spMk id="9" creationId="{817C5D66-0C33-4DD7-973F-D23FC58F40CD}"/>
          </ac:spMkLst>
        </pc:spChg>
        <pc:spChg chg="add mod">
          <ac:chgData name="" userId="7c13844a2c387df6" providerId="LiveId" clId="{EBC90D93-4D20-4BA8-B9FD-7EEE251F6920}" dt="2023-04-19T07:44:05.546" v="1942" actId="1076"/>
          <ac:spMkLst>
            <pc:docMk/>
            <pc:sldMk cId="0" sldId="624"/>
            <ac:spMk id="13" creationId="{8CA687ED-C9CF-4F1E-BD67-F44FFDC9A630}"/>
          </ac:spMkLst>
        </pc:spChg>
        <pc:picChg chg="add mod">
          <ac:chgData name="" userId="7c13844a2c387df6" providerId="LiveId" clId="{EBC90D93-4D20-4BA8-B9FD-7EEE251F6920}" dt="2023-04-19T08:22:52.645" v="2269" actId="1076"/>
          <ac:picMkLst>
            <pc:docMk/>
            <pc:sldMk cId="0" sldId="624"/>
            <ac:picMk id="8" creationId="{26A12068-A325-4EEE-BDB2-249CFEB3AF67}"/>
          </ac:picMkLst>
        </pc:picChg>
        <pc:picChg chg="add del mod">
          <ac:chgData name="" userId="7c13844a2c387df6" providerId="LiveId" clId="{EBC90D93-4D20-4BA8-B9FD-7EEE251F6920}" dt="2023-04-19T08:24:22.655" v="2274" actId="478"/>
          <ac:picMkLst>
            <pc:docMk/>
            <pc:sldMk cId="0" sldId="624"/>
            <ac:picMk id="15" creationId="{EDD9FABA-8898-4CBB-9410-9D43E8466F06}"/>
          </ac:picMkLst>
        </pc:picChg>
        <pc:picChg chg="add">
          <ac:chgData name="" userId="7c13844a2c387df6" providerId="LiveId" clId="{EBC90D93-4D20-4BA8-B9FD-7EEE251F6920}" dt="2023-04-19T08:24:22.883" v="2275"/>
          <ac:picMkLst>
            <pc:docMk/>
            <pc:sldMk cId="0" sldId="624"/>
            <ac:picMk id="16" creationId="{B0BC54F4-341A-4BEF-93AB-81FAF6221B6F}"/>
          </ac:picMkLst>
        </pc:picChg>
        <pc:picChg chg="mod">
          <ac:chgData name="" userId="7c13844a2c387df6" providerId="LiveId" clId="{EBC90D93-4D20-4BA8-B9FD-7EEE251F6920}" dt="2023-04-19T07:44:05.546" v="1942" actId="1076"/>
          <ac:picMkLst>
            <pc:docMk/>
            <pc:sldMk cId="0" sldId="624"/>
            <ac:picMk id="1008" creationId="{00000000-0000-0000-0000-000000000000}"/>
          </ac:picMkLst>
        </pc:picChg>
        <pc:picChg chg="mod">
          <ac:chgData name="" userId="7c13844a2c387df6" providerId="LiveId" clId="{EBC90D93-4D20-4BA8-B9FD-7EEE251F6920}" dt="2023-04-19T07:44:05.546" v="1942" actId="1076"/>
          <ac:picMkLst>
            <pc:docMk/>
            <pc:sldMk cId="0" sldId="624"/>
            <ac:picMk id="1009" creationId="{00000000-0000-0000-0000-000000000000}"/>
          </ac:picMkLst>
        </pc:picChg>
        <pc:picChg chg="del">
          <ac:chgData name="" userId="7c13844a2c387df6" providerId="LiveId" clId="{EBC90D93-4D20-4BA8-B9FD-7EEE251F6920}" dt="2023-04-19T00:52:53.049" v="1747" actId="478"/>
          <ac:picMkLst>
            <pc:docMk/>
            <pc:sldMk cId="0" sldId="624"/>
            <ac:picMk id="1010" creationId="{00000000-0000-0000-0000-000000000000}"/>
          </ac:picMkLst>
        </pc:picChg>
        <pc:picChg chg="del">
          <ac:chgData name="" userId="7c13844a2c387df6" providerId="LiveId" clId="{EBC90D93-4D20-4BA8-B9FD-7EEE251F6920}" dt="2023-04-19T00:52:53.049" v="1747" actId="478"/>
          <ac:picMkLst>
            <pc:docMk/>
            <pc:sldMk cId="0" sldId="624"/>
            <ac:picMk id="1011" creationId="{00000000-0000-0000-0000-000000000000}"/>
          </ac:picMkLst>
        </pc:picChg>
        <pc:cxnChg chg="add mod">
          <ac:chgData name="" userId="7c13844a2c387df6" providerId="LiveId" clId="{EBC90D93-4D20-4BA8-B9FD-7EEE251F6920}" dt="2023-04-19T07:44:12.442" v="1943" actId="1076"/>
          <ac:cxnSpMkLst>
            <pc:docMk/>
            <pc:sldMk cId="0" sldId="624"/>
            <ac:cxnSpMk id="3" creationId="{E0EE63C5-537A-4137-95B0-C5467E634392}"/>
          </ac:cxnSpMkLst>
        </pc:cxnChg>
        <pc:cxnChg chg="add del mod">
          <ac:chgData name="" userId="7c13844a2c387df6" providerId="LiveId" clId="{EBC90D93-4D20-4BA8-B9FD-7EEE251F6920}" dt="2023-04-19T07:43:55.798" v="1941" actId="478"/>
          <ac:cxnSpMkLst>
            <pc:docMk/>
            <pc:sldMk cId="0" sldId="624"/>
            <ac:cxnSpMk id="14" creationId="{05FC14E9-2E0B-4597-8FD3-EF57FEBAFD55}"/>
          </ac:cxnSpMkLst>
        </pc:cxnChg>
      </pc:sldChg>
      <pc:sldChg chg="addSp delSp modSp add setBg">
        <pc:chgData name="" userId="7c13844a2c387df6" providerId="LiveId" clId="{EBC90D93-4D20-4BA8-B9FD-7EEE251F6920}" dt="2023-04-19T07:53:05.091" v="2101" actId="2711"/>
        <pc:sldMkLst>
          <pc:docMk/>
          <pc:sldMk cId="1436037294" sldId="625"/>
        </pc:sldMkLst>
        <pc:spChg chg="del mod">
          <ac:chgData name="" userId="7c13844a2c387df6" providerId="LiveId" clId="{EBC90D93-4D20-4BA8-B9FD-7EEE251F6920}" dt="2023-04-19T07:51:45.296" v="2037" actId="478"/>
          <ac:spMkLst>
            <pc:docMk/>
            <pc:sldMk cId="1436037294" sldId="625"/>
            <ac:spMk id="2" creationId="{ECDB8C7E-2C94-453E-977F-A1FDCE7157B4}"/>
          </ac:spMkLst>
        </pc:spChg>
        <pc:spChg chg="add mod">
          <ac:chgData name="" userId="7c13844a2c387df6" providerId="LiveId" clId="{EBC90D93-4D20-4BA8-B9FD-7EEE251F6920}" dt="2023-04-19T07:53:05.091" v="2101" actId="2711"/>
          <ac:spMkLst>
            <pc:docMk/>
            <pc:sldMk cId="1436037294" sldId="625"/>
            <ac:spMk id="4" creationId="{74D4EEA1-E215-4462-9858-D6BFAC5B5BEE}"/>
          </ac:spMkLst>
        </pc:spChg>
      </pc:sldChg>
    </pc:docChg>
  </pc:docChgLst>
  <pc:docChgLst>
    <pc:chgData name="Ching-Yao Lai" userId="94da70d5-65c5-4a6a-8e95-091046ca2fb7" providerId="ADAL" clId="{C04D506C-7520-4DC3-A21D-BA5A0EB06A40}"/>
    <pc:docChg chg="undo redo custSel addSld delSld modSld sldOrd">
      <pc:chgData name="Ching-Yao Lai" userId="94da70d5-65c5-4a6a-8e95-091046ca2fb7" providerId="ADAL" clId="{C04D506C-7520-4DC3-A21D-BA5A0EB06A40}" dt="2024-12-06T05:02:24.824" v="5052" actId="1038"/>
      <pc:docMkLst>
        <pc:docMk/>
      </pc:docMkLst>
      <pc:sldChg chg="add del">
        <pc:chgData name="Ching-Yao Lai" userId="94da70d5-65c5-4a6a-8e95-091046ca2fb7" providerId="ADAL" clId="{C04D506C-7520-4DC3-A21D-BA5A0EB06A40}" dt="2024-12-04T13:25:23.553" v="2" actId="47"/>
        <pc:sldMkLst>
          <pc:docMk/>
          <pc:sldMk cId="0" sldId="261"/>
        </pc:sldMkLst>
      </pc:sldChg>
      <pc:sldChg chg="add modTransition">
        <pc:chgData name="Ching-Yao Lai" userId="94da70d5-65c5-4a6a-8e95-091046ca2fb7" providerId="ADAL" clId="{C04D506C-7520-4DC3-A21D-BA5A0EB06A40}" dt="2024-12-05T04:22:01.976" v="2683"/>
        <pc:sldMkLst>
          <pc:docMk/>
          <pc:sldMk cId="0" sldId="263"/>
        </pc:sldMkLst>
      </pc:sldChg>
      <pc:sldChg chg="addSp delSp modSp add mod setBg delAnim modAnim modNotesTx">
        <pc:chgData name="Ching-Yao Lai" userId="94da70d5-65c5-4a6a-8e95-091046ca2fb7" providerId="ADAL" clId="{C04D506C-7520-4DC3-A21D-BA5A0EB06A40}" dt="2024-12-06T05:02:24.824" v="5052" actId="1038"/>
        <pc:sldMkLst>
          <pc:docMk/>
          <pc:sldMk cId="0" sldId="281"/>
        </pc:sldMkLst>
        <pc:spChg chg="add mod">
          <ac:chgData name="Ching-Yao Lai" userId="94da70d5-65c5-4a6a-8e95-091046ca2fb7" providerId="ADAL" clId="{C04D506C-7520-4DC3-A21D-BA5A0EB06A40}" dt="2024-12-06T04:45:59.578" v="4873" actId="1076"/>
          <ac:spMkLst>
            <pc:docMk/>
            <pc:sldMk cId="0" sldId="281"/>
            <ac:spMk id="2" creationId="{1C1E3118-B646-F520-513D-A3379271EA3E}"/>
          </ac:spMkLst>
        </pc:spChg>
        <pc:spChg chg="del">
          <ac:chgData name="Ching-Yao Lai" userId="94da70d5-65c5-4a6a-8e95-091046ca2fb7" providerId="ADAL" clId="{C04D506C-7520-4DC3-A21D-BA5A0EB06A40}" dt="2024-12-05T03:14:57.313" v="1748" actId="478"/>
          <ac:spMkLst>
            <pc:docMk/>
            <pc:sldMk cId="0" sldId="281"/>
            <ac:spMk id="2" creationId="{1EB8D4E7-ABC4-4A34-B064-0300B08A5C60}"/>
          </ac:spMkLst>
        </pc:spChg>
        <pc:spChg chg="del mod">
          <ac:chgData name="Ching-Yao Lai" userId="94da70d5-65c5-4a6a-8e95-091046ca2fb7" providerId="ADAL" clId="{C04D506C-7520-4DC3-A21D-BA5A0EB06A40}" dt="2024-12-05T03:14:57.313" v="1748" actId="478"/>
          <ac:spMkLst>
            <pc:docMk/>
            <pc:sldMk cId="0" sldId="281"/>
            <ac:spMk id="3" creationId="{33DC3714-8E14-8E15-31B5-1C7273C81130}"/>
          </ac:spMkLst>
        </pc:spChg>
        <pc:spChg chg="add mod">
          <ac:chgData name="Ching-Yao Lai" userId="94da70d5-65c5-4a6a-8e95-091046ca2fb7" providerId="ADAL" clId="{C04D506C-7520-4DC3-A21D-BA5A0EB06A40}" dt="2024-12-06T04:46:09.420" v="4879" actId="20577"/>
          <ac:spMkLst>
            <pc:docMk/>
            <pc:sldMk cId="0" sldId="281"/>
            <ac:spMk id="3" creationId="{92959EB1-A769-D51A-0B10-A67BC98620C3}"/>
          </ac:spMkLst>
        </pc:spChg>
        <pc:spChg chg="add mod">
          <ac:chgData name="Ching-Yao Lai" userId="94da70d5-65c5-4a6a-8e95-091046ca2fb7" providerId="ADAL" clId="{C04D506C-7520-4DC3-A21D-BA5A0EB06A40}" dt="2024-12-06T04:46:21.695" v="4882" actId="14100"/>
          <ac:spMkLst>
            <pc:docMk/>
            <pc:sldMk cId="0" sldId="281"/>
            <ac:spMk id="4" creationId="{30F5130A-D95C-A36E-B01E-9BA53FF7DB91}"/>
          </ac:spMkLst>
        </pc:spChg>
        <pc:spChg chg="del">
          <ac:chgData name="Ching-Yao Lai" userId="94da70d5-65c5-4a6a-8e95-091046ca2fb7" providerId="ADAL" clId="{C04D506C-7520-4DC3-A21D-BA5A0EB06A40}" dt="2024-12-05T02:58:13.650" v="1488" actId="478"/>
          <ac:spMkLst>
            <pc:docMk/>
            <pc:sldMk cId="0" sldId="281"/>
            <ac:spMk id="4" creationId="{B48FA4F1-0410-5522-1798-0988D9A6BB27}"/>
          </ac:spMkLst>
        </pc:spChg>
        <pc:spChg chg="del">
          <ac:chgData name="Ching-Yao Lai" userId="94da70d5-65c5-4a6a-8e95-091046ca2fb7" providerId="ADAL" clId="{C04D506C-7520-4DC3-A21D-BA5A0EB06A40}" dt="2024-12-05T03:09:32.117" v="1685" actId="478"/>
          <ac:spMkLst>
            <pc:docMk/>
            <pc:sldMk cId="0" sldId="281"/>
            <ac:spMk id="5" creationId="{88CAFAD1-804E-01EA-BB2F-E5BDE7EF2EC5}"/>
          </ac:spMkLst>
        </pc:spChg>
        <pc:spChg chg="add mod">
          <ac:chgData name="Ching-Yao Lai" userId="94da70d5-65c5-4a6a-8e95-091046ca2fb7" providerId="ADAL" clId="{C04D506C-7520-4DC3-A21D-BA5A0EB06A40}" dt="2024-12-06T04:46:25.702" v="4884" actId="1076"/>
          <ac:spMkLst>
            <pc:docMk/>
            <pc:sldMk cId="0" sldId="281"/>
            <ac:spMk id="5" creationId="{DF494015-4924-44E4-2358-F465C4054860}"/>
          </ac:spMkLst>
        </pc:spChg>
        <pc:spChg chg="add mod">
          <ac:chgData name="Ching-Yao Lai" userId="94da70d5-65c5-4a6a-8e95-091046ca2fb7" providerId="ADAL" clId="{C04D506C-7520-4DC3-A21D-BA5A0EB06A40}" dt="2024-12-06T05:02:10.913" v="5040" actId="20577"/>
          <ac:spMkLst>
            <pc:docMk/>
            <pc:sldMk cId="0" sldId="281"/>
            <ac:spMk id="6" creationId="{80354593-1B59-974F-58E0-A412DF49753E}"/>
          </ac:spMkLst>
        </pc:spChg>
        <pc:spChg chg="add mod">
          <ac:chgData name="Ching-Yao Lai" userId="94da70d5-65c5-4a6a-8e95-091046ca2fb7" providerId="ADAL" clId="{C04D506C-7520-4DC3-A21D-BA5A0EB06A40}" dt="2024-12-05T03:16:16.495" v="1785" actId="1037"/>
          <ac:spMkLst>
            <pc:docMk/>
            <pc:sldMk cId="0" sldId="281"/>
            <ac:spMk id="8" creationId="{9BAEE019-4C20-6A7B-4438-710E72125818}"/>
          </ac:spMkLst>
        </pc:spChg>
        <pc:spChg chg="add mod ord">
          <ac:chgData name="Ching-Yao Lai" userId="94da70d5-65c5-4a6a-8e95-091046ca2fb7" providerId="ADAL" clId="{C04D506C-7520-4DC3-A21D-BA5A0EB06A40}" dt="2024-12-06T05:01:45.162" v="5005" actId="20577"/>
          <ac:spMkLst>
            <pc:docMk/>
            <pc:sldMk cId="0" sldId="281"/>
            <ac:spMk id="9" creationId="{C2CFC894-7C89-A530-F62F-4E41E04FBC65}"/>
          </ac:spMkLst>
        </pc:spChg>
        <pc:spChg chg="mod">
          <ac:chgData name="Ching-Yao Lai" userId="94da70d5-65c5-4a6a-8e95-091046ca2fb7" providerId="ADAL" clId="{C04D506C-7520-4DC3-A21D-BA5A0EB06A40}" dt="2024-12-05T03:09:25.180" v="1683"/>
          <ac:spMkLst>
            <pc:docMk/>
            <pc:sldMk cId="0" sldId="281"/>
            <ac:spMk id="15" creationId="{13501DBA-E2A8-CBC6-FDCF-FFC5F7F70A88}"/>
          </ac:spMkLst>
        </pc:spChg>
        <pc:spChg chg="mod">
          <ac:chgData name="Ching-Yao Lai" userId="94da70d5-65c5-4a6a-8e95-091046ca2fb7" providerId="ADAL" clId="{C04D506C-7520-4DC3-A21D-BA5A0EB06A40}" dt="2024-12-05T03:41:05.672" v="1926" actId="1076"/>
          <ac:spMkLst>
            <pc:docMk/>
            <pc:sldMk cId="0" sldId="281"/>
            <ac:spMk id="16" creationId="{F224D0EA-4D2C-ECD0-F85B-65640AD97AAE}"/>
          </ac:spMkLst>
        </pc:spChg>
        <pc:spChg chg="mod">
          <ac:chgData name="Ching-Yao Lai" userId="94da70d5-65c5-4a6a-8e95-091046ca2fb7" providerId="ADAL" clId="{C04D506C-7520-4DC3-A21D-BA5A0EB06A40}" dt="2024-12-05T03:09:25.180" v="1683"/>
          <ac:spMkLst>
            <pc:docMk/>
            <pc:sldMk cId="0" sldId="281"/>
            <ac:spMk id="17" creationId="{0F813012-A2A8-93CB-9E3A-45B09D3FD078}"/>
          </ac:spMkLst>
        </pc:spChg>
        <pc:spChg chg="mod">
          <ac:chgData name="Ching-Yao Lai" userId="94da70d5-65c5-4a6a-8e95-091046ca2fb7" providerId="ADAL" clId="{C04D506C-7520-4DC3-A21D-BA5A0EB06A40}" dt="2024-12-05T03:09:25.180" v="1683"/>
          <ac:spMkLst>
            <pc:docMk/>
            <pc:sldMk cId="0" sldId="281"/>
            <ac:spMk id="18" creationId="{68E5019B-EB49-48D4-0F70-7DBE23AA843B}"/>
          </ac:spMkLst>
        </pc:spChg>
        <pc:spChg chg="mod">
          <ac:chgData name="Ching-Yao Lai" userId="94da70d5-65c5-4a6a-8e95-091046ca2fb7" providerId="ADAL" clId="{C04D506C-7520-4DC3-A21D-BA5A0EB06A40}" dt="2024-12-05T03:09:25.180" v="1683"/>
          <ac:spMkLst>
            <pc:docMk/>
            <pc:sldMk cId="0" sldId="281"/>
            <ac:spMk id="19" creationId="{AF424344-D9CB-0A14-AF01-7905F9757454}"/>
          </ac:spMkLst>
        </pc:spChg>
        <pc:spChg chg="mod ord">
          <ac:chgData name="Ching-Yao Lai" userId="94da70d5-65c5-4a6a-8e95-091046ca2fb7" providerId="ADAL" clId="{C04D506C-7520-4DC3-A21D-BA5A0EB06A40}" dt="2024-12-05T03:41:31.514" v="1933" actId="1076"/>
          <ac:spMkLst>
            <pc:docMk/>
            <pc:sldMk cId="0" sldId="281"/>
            <ac:spMk id="20" creationId="{E1E86D9E-4DCB-84EF-969D-4B784D36DD7D}"/>
          </ac:spMkLst>
        </pc:spChg>
        <pc:spChg chg="mod">
          <ac:chgData name="Ching-Yao Lai" userId="94da70d5-65c5-4a6a-8e95-091046ca2fb7" providerId="ADAL" clId="{C04D506C-7520-4DC3-A21D-BA5A0EB06A40}" dt="2024-12-05T03:40:57.752" v="1924" actId="404"/>
          <ac:spMkLst>
            <pc:docMk/>
            <pc:sldMk cId="0" sldId="281"/>
            <ac:spMk id="21" creationId="{E7F4CD84-7AD2-85F7-6CCC-9DDA88B51F7D}"/>
          </ac:spMkLst>
        </pc:spChg>
        <pc:spChg chg="mod ord">
          <ac:chgData name="Ching-Yao Lai" userId="94da70d5-65c5-4a6a-8e95-091046ca2fb7" providerId="ADAL" clId="{C04D506C-7520-4DC3-A21D-BA5A0EB06A40}" dt="2024-12-05T03:41:31.514" v="1933" actId="1076"/>
          <ac:spMkLst>
            <pc:docMk/>
            <pc:sldMk cId="0" sldId="281"/>
            <ac:spMk id="22" creationId="{C3D5C85A-529E-37B6-1BCC-6E79119FB275}"/>
          </ac:spMkLst>
        </pc:spChg>
        <pc:spChg chg="mod">
          <ac:chgData name="Ching-Yao Lai" userId="94da70d5-65c5-4a6a-8e95-091046ca2fb7" providerId="ADAL" clId="{C04D506C-7520-4DC3-A21D-BA5A0EB06A40}" dt="2024-12-05T03:09:25.180" v="1683"/>
          <ac:spMkLst>
            <pc:docMk/>
            <pc:sldMk cId="0" sldId="281"/>
            <ac:spMk id="23" creationId="{41D9D0F1-87AA-0BEE-65ED-E3AA0ACDDD22}"/>
          </ac:spMkLst>
        </pc:spChg>
        <pc:spChg chg="mod">
          <ac:chgData name="Ching-Yao Lai" userId="94da70d5-65c5-4a6a-8e95-091046ca2fb7" providerId="ADAL" clId="{C04D506C-7520-4DC3-A21D-BA5A0EB06A40}" dt="2024-12-05T03:09:25.180" v="1683"/>
          <ac:spMkLst>
            <pc:docMk/>
            <pc:sldMk cId="0" sldId="281"/>
            <ac:spMk id="24" creationId="{2A79DD07-D508-14A4-DC48-65E0D08476C2}"/>
          </ac:spMkLst>
        </pc:spChg>
        <pc:spChg chg="mod">
          <ac:chgData name="Ching-Yao Lai" userId="94da70d5-65c5-4a6a-8e95-091046ca2fb7" providerId="ADAL" clId="{C04D506C-7520-4DC3-A21D-BA5A0EB06A40}" dt="2024-12-05T03:09:25.180" v="1683"/>
          <ac:spMkLst>
            <pc:docMk/>
            <pc:sldMk cId="0" sldId="281"/>
            <ac:spMk id="26" creationId="{0322D9C6-0A1C-D28A-E16F-4D1F8A0C2BE8}"/>
          </ac:spMkLst>
        </pc:spChg>
        <pc:spChg chg="add mod">
          <ac:chgData name="Ching-Yao Lai" userId="94da70d5-65c5-4a6a-8e95-091046ca2fb7" providerId="ADAL" clId="{C04D506C-7520-4DC3-A21D-BA5A0EB06A40}" dt="2024-12-05T03:18:24.944" v="1796" actId="1076"/>
          <ac:spMkLst>
            <pc:docMk/>
            <pc:sldMk cId="0" sldId="281"/>
            <ac:spMk id="31" creationId="{BBDC055C-1DB2-62DB-6387-23F621EB3525}"/>
          </ac:spMkLst>
        </pc:spChg>
        <pc:spChg chg="add mod">
          <ac:chgData name="Ching-Yao Lai" userId="94da70d5-65c5-4a6a-8e95-091046ca2fb7" providerId="ADAL" clId="{C04D506C-7520-4DC3-A21D-BA5A0EB06A40}" dt="2024-12-05T03:23:55.963" v="1876" actId="14100"/>
          <ac:spMkLst>
            <pc:docMk/>
            <pc:sldMk cId="0" sldId="281"/>
            <ac:spMk id="43" creationId="{23C09F56-F0DC-EB5D-B64B-9BE862EF3023}"/>
          </ac:spMkLst>
        </pc:spChg>
        <pc:spChg chg="add mod">
          <ac:chgData name="Ching-Yao Lai" userId="94da70d5-65c5-4a6a-8e95-091046ca2fb7" providerId="ADAL" clId="{C04D506C-7520-4DC3-A21D-BA5A0EB06A40}" dt="2024-12-05T03:24:00.876" v="1878" actId="1076"/>
          <ac:spMkLst>
            <pc:docMk/>
            <pc:sldMk cId="0" sldId="281"/>
            <ac:spMk id="44" creationId="{251FB2CF-F35B-E133-A8BE-12A54E3150F3}"/>
          </ac:spMkLst>
        </pc:spChg>
        <pc:spChg chg="mod">
          <ac:chgData name="Ching-Yao Lai" userId="94da70d5-65c5-4a6a-8e95-091046ca2fb7" providerId="ADAL" clId="{C04D506C-7520-4DC3-A21D-BA5A0EB06A40}" dt="2024-12-05T03:03:25.760" v="1515"/>
          <ac:spMkLst>
            <pc:docMk/>
            <pc:sldMk cId="0" sldId="281"/>
            <ac:spMk id="1872" creationId="{00000000-0000-0000-0000-000000000000}"/>
          </ac:spMkLst>
        </pc:spChg>
        <pc:spChg chg="mod">
          <ac:chgData name="Ching-Yao Lai" userId="94da70d5-65c5-4a6a-8e95-091046ca2fb7" providerId="ADAL" clId="{C04D506C-7520-4DC3-A21D-BA5A0EB06A40}" dt="2024-12-06T04:45:03.383" v="4856" actId="20577"/>
          <ac:spMkLst>
            <pc:docMk/>
            <pc:sldMk cId="0" sldId="281"/>
            <ac:spMk id="1875" creationId="{00000000-0000-0000-0000-000000000000}"/>
          </ac:spMkLst>
        </pc:spChg>
        <pc:spChg chg="del">
          <ac:chgData name="Ching-Yao Lai" userId="94da70d5-65c5-4a6a-8e95-091046ca2fb7" providerId="ADAL" clId="{C04D506C-7520-4DC3-A21D-BA5A0EB06A40}" dt="2024-12-05T02:58:17.353" v="1489" actId="478"/>
          <ac:spMkLst>
            <pc:docMk/>
            <pc:sldMk cId="0" sldId="281"/>
            <ac:spMk id="1876" creationId="{00000000-0000-0000-0000-000000000000}"/>
          </ac:spMkLst>
        </pc:spChg>
        <pc:spChg chg="del mod topLvl">
          <ac:chgData name="Ching-Yao Lai" userId="94da70d5-65c5-4a6a-8e95-091046ca2fb7" providerId="ADAL" clId="{C04D506C-7520-4DC3-A21D-BA5A0EB06A40}" dt="2024-12-05T03:09:51.938" v="1690" actId="478"/>
          <ac:spMkLst>
            <pc:docMk/>
            <pc:sldMk cId="0" sldId="281"/>
            <ac:spMk id="1883" creationId="{00000000-0000-0000-0000-000000000000}"/>
          </ac:spMkLst>
        </pc:spChg>
        <pc:spChg chg="del mod topLvl">
          <ac:chgData name="Ching-Yao Lai" userId="94da70d5-65c5-4a6a-8e95-091046ca2fb7" providerId="ADAL" clId="{C04D506C-7520-4DC3-A21D-BA5A0EB06A40}" dt="2024-12-05T03:09:51.938" v="1690" actId="478"/>
          <ac:spMkLst>
            <pc:docMk/>
            <pc:sldMk cId="0" sldId="281"/>
            <ac:spMk id="1885" creationId="{00000000-0000-0000-0000-000000000000}"/>
          </ac:spMkLst>
        </pc:spChg>
        <pc:spChg chg="del mod topLvl">
          <ac:chgData name="Ching-Yao Lai" userId="94da70d5-65c5-4a6a-8e95-091046ca2fb7" providerId="ADAL" clId="{C04D506C-7520-4DC3-A21D-BA5A0EB06A40}" dt="2024-12-05T03:09:51.938" v="1690" actId="478"/>
          <ac:spMkLst>
            <pc:docMk/>
            <pc:sldMk cId="0" sldId="281"/>
            <ac:spMk id="1888" creationId="{00000000-0000-0000-0000-000000000000}"/>
          </ac:spMkLst>
        </pc:spChg>
        <pc:spChg chg="del">
          <ac:chgData name="Ching-Yao Lai" userId="94da70d5-65c5-4a6a-8e95-091046ca2fb7" providerId="ADAL" clId="{C04D506C-7520-4DC3-A21D-BA5A0EB06A40}" dt="2024-12-05T03:09:41.790" v="1687" actId="478"/>
          <ac:spMkLst>
            <pc:docMk/>
            <pc:sldMk cId="0" sldId="281"/>
            <ac:spMk id="1889" creationId="{00000000-0000-0000-0000-000000000000}"/>
          </ac:spMkLst>
        </pc:spChg>
        <pc:spChg chg="mod ord">
          <ac:chgData name="Ching-Yao Lai" userId="94da70d5-65c5-4a6a-8e95-091046ca2fb7" providerId="ADAL" clId="{C04D506C-7520-4DC3-A21D-BA5A0EB06A40}" dt="2024-12-06T05:01:42.113" v="4999" actId="20577"/>
          <ac:spMkLst>
            <pc:docMk/>
            <pc:sldMk cId="0" sldId="281"/>
            <ac:spMk id="1891" creationId="{00000000-0000-0000-0000-000000000000}"/>
          </ac:spMkLst>
        </pc:spChg>
        <pc:spChg chg="del">
          <ac:chgData name="Ching-Yao Lai" userId="94da70d5-65c5-4a6a-8e95-091046ca2fb7" providerId="ADAL" clId="{C04D506C-7520-4DC3-A21D-BA5A0EB06A40}" dt="2024-12-05T02:58:24.059" v="1490" actId="478"/>
          <ac:spMkLst>
            <pc:docMk/>
            <pc:sldMk cId="0" sldId="281"/>
            <ac:spMk id="1893" creationId="{00000000-0000-0000-0000-000000000000}"/>
          </ac:spMkLst>
        </pc:spChg>
        <pc:grpChg chg="add mod">
          <ac:chgData name="Ching-Yao Lai" userId="94da70d5-65c5-4a6a-8e95-091046ca2fb7" providerId="ADAL" clId="{C04D506C-7520-4DC3-A21D-BA5A0EB06A40}" dt="2024-12-05T03:13:52.631" v="1732" actId="164"/>
          <ac:grpSpMkLst>
            <pc:docMk/>
            <pc:sldMk cId="0" sldId="281"/>
            <ac:grpSpMk id="12" creationId="{A8753102-4691-22F1-F7A2-7638A8D5A1BA}"/>
          </ac:grpSpMkLst>
        </pc:grpChg>
        <pc:grpChg chg="add mod">
          <ac:chgData name="Ching-Yao Lai" userId="94da70d5-65c5-4a6a-8e95-091046ca2fb7" providerId="ADAL" clId="{C04D506C-7520-4DC3-A21D-BA5A0EB06A40}" dt="2024-12-06T05:02:24.824" v="5052" actId="1038"/>
          <ac:grpSpMkLst>
            <pc:docMk/>
            <pc:sldMk cId="0" sldId="281"/>
            <ac:grpSpMk id="36" creationId="{B15B10EA-F9B7-7559-6275-C0D0687EACB0}"/>
          </ac:grpSpMkLst>
        </pc:grpChg>
        <pc:grpChg chg="del">
          <ac:chgData name="Ching-Yao Lai" userId="94da70d5-65c5-4a6a-8e95-091046ca2fb7" providerId="ADAL" clId="{C04D506C-7520-4DC3-A21D-BA5A0EB06A40}" dt="2024-12-05T03:09:49.724" v="1689" actId="165"/>
          <ac:grpSpMkLst>
            <pc:docMk/>
            <pc:sldMk cId="0" sldId="281"/>
            <ac:grpSpMk id="1890" creationId="{00000000-0000-0000-0000-000000000000}"/>
          </ac:grpSpMkLst>
        </pc:grpChg>
        <pc:grpChg chg="del">
          <ac:chgData name="Ching-Yao Lai" userId="94da70d5-65c5-4a6a-8e95-091046ca2fb7" providerId="ADAL" clId="{C04D506C-7520-4DC3-A21D-BA5A0EB06A40}" dt="2024-12-05T03:03:42.612" v="1516" actId="478"/>
          <ac:grpSpMkLst>
            <pc:docMk/>
            <pc:sldMk cId="0" sldId="281"/>
            <ac:grpSpMk id="1901" creationId="{00000000-0000-0000-0000-000000000000}"/>
          </ac:grpSpMkLst>
        </pc:grpChg>
        <pc:picChg chg="add mod">
          <ac:chgData name="Ching-Yao Lai" userId="94da70d5-65c5-4a6a-8e95-091046ca2fb7" providerId="ADAL" clId="{C04D506C-7520-4DC3-A21D-BA5A0EB06A40}" dt="2024-12-05T03:16:27.261" v="1787" actId="14100"/>
          <ac:picMkLst>
            <pc:docMk/>
            <pc:sldMk cId="0" sldId="281"/>
            <ac:picMk id="7" creationId="{DC9A7AF6-8F28-9840-89CA-584971424137}"/>
          </ac:picMkLst>
        </pc:picChg>
        <pc:picChg chg="add mod">
          <ac:chgData name="Ching-Yao Lai" userId="94da70d5-65c5-4a6a-8e95-091046ca2fb7" providerId="ADAL" clId="{C04D506C-7520-4DC3-A21D-BA5A0EB06A40}" dt="2024-12-06T05:02:24.824" v="5052" actId="1038"/>
          <ac:picMkLst>
            <pc:docMk/>
            <pc:sldMk cId="0" sldId="281"/>
            <ac:picMk id="10" creationId="{45FEBD42-F58D-5AFD-FAFA-C27FEB6E1455}"/>
          </ac:picMkLst>
        </pc:picChg>
        <pc:picChg chg="add mod">
          <ac:chgData name="Ching-Yao Lai" userId="94da70d5-65c5-4a6a-8e95-091046ca2fb7" providerId="ADAL" clId="{C04D506C-7520-4DC3-A21D-BA5A0EB06A40}" dt="2024-12-06T05:02:24.824" v="5052" actId="1038"/>
          <ac:picMkLst>
            <pc:docMk/>
            <pc:sldMk cId="0" sldId="281"/>
            <ac:picMk id="11" creationId="{4C328034-74CA-AAA6-650A-C7B19BD05DBE}"/>
          </ac:picMkLst>
        </pc:picChg>
        <pc:picChg chg="mod">
          <ac:chgData name="Ching-Yao Lai" userId="94da70d5-65c5-4a6a-8e95-091046ca2fb7" providerId="ADAL" clId="{C04D506C-7520-4DC3-A21D-BA5A0EB06A40}" dt="2024-12-05T03:09:25.180" v="1683"/>
          <ac:picMkLst>
            <pc:docMk/>
            <pc:sldMk cId="0" sldId="281"/>
            <ac:picMk id="13" creationId="{3F0428F9-F654-F0E9-E7E2-B9132BE00A94}"/>
          </ac:picMkLst>
        </pc:picChg>
        <pc:picChg chg="mod">
          <ac:chgData name="Ching-Yao Lai" userId="94da70d5-65c5-4a6a-8e95-091046ca2fb7" providerId="ADAL" clId="{C04D506C-7520-4DC3-A21D-BA5A0EB06A40}" dt="2024-12-05T03:09:25.180" v="1683"/>
          <ac:picMkLst>
            <pc:docMk/>
            <pc:sldMk cId="0" sldId="281"/>
            <ac:picMk id="14" creationId="{296A78DA-F75C-4018-FC50-B67269A5955D}"/>
          </ac:picMkLst>
        </pc:picChg>
        <pc:picChg chg="mod">
          <ac:chgData name="Ching-Yao Lai" userId="94da70d5-65c5-4a6a-8e95-091046ca2fb7" providerId="ADAL" clId="{C04D506C-7520-4DC3-A21D-BA5A0EB06A40}" dt="2024-12-05T03:09:25.180" v="1683"/>
          <ac:picMkLst>
            <pc:docMk/>
            <pc:sldMk cId="0" sldId="281"/>
            <ac:picMk id="25" creationId="{30A12461-BAB2-41CF-3D6C-DBAC019310AD}"/>
          </ac:picMkLst>
        </pc:picChg>
        <pc:picChg chg="mod">
          <ac:chgData name="Ching-Yao Lai" userId="94da70d5-65c5-4a6a-8e95-091046ca2fb7" providerId="ADAL" clId="{C04D506C-7520-4DC3-A21D-BA5A0EB06A40}" dt="2024-12-05T03:09:25.180" v="1683"/>
          <ac:picMkLst>
            <pc:docMk/>
            <pc:sldMk cId="0" sldId="281"/>
            <ac:picMk id="27" creationId="{2B60678E-5EEF-D494-0C56-F9B1789F690B}"/>
          </ac:picMkLst>
        </pc:picChg>
        <pc:picChg chg="mod">
          <ac:chgData name="Ching-Yao Lai" userId="94da70d5-65c5-4a6a-8e95-091046ca2fb7" providerId="ADAL" clId="{C04D506C-7520-4DC3-A21D-BA5A0EB06A40}" dt="2024-12-05T03:09:25.180" v="1683"/>
          <ac:picMkLst>
            <pc:docMk/>
            <pc:sldMk cId="0" sldId="281"/>
            <ac:picMk id="28" creationId="{B9A6EF1D-BCBA-A925-DB31-527B902CFA19}"/>
          </ac:picMkLst>
        </pc:picChg>
        <pc:picChg chg="mod">
          <ac:chgData name="Ching-Yao Lai" userId="94da70d5-65c5-4a6a-8e95-091046ca2fb7" providerId="ADAL" clId="{C04D506C-7520-4DC3-A21D-BA5A0EB06A40}" dt="2024-12-05T03:09:25.180" v="1683"/>
          <ac:picMkLst>
            <pc:docMk/>
            <pc:sldMk cId="0" sldId="281"/>
            <ac:picMk id="29" creationId="{77D2B3D7-68F7-450D-765E-DE59C6B22817}"/>
          </ac:picMkLst>
        </pc:picChg>
        <pc:picChg chg="mod">
          <ac:chgData name="Ching-Yao Lai" userId="94da70d5-65c5-4a6a-8e95-091046ca2fb7" providerId="ADAL" clId="{C04D506C-7520-4DC3-A21D-BA5A0EB06A40}" dt="2024-12-05T03:09:25.180" v="1683"/>
          <ac:picMkLst>
            <pc:docMk/>
            <pc:sldMk cId="0" sldId="281"/>
            <ac:picMk id="30" creationId="{331AAAC3-7479-8DA6-5A20-4C6C76CC0813}"/>
          </ac:picMkLst>
        </pc:picChg>
        <pc:picChg chg="add del mod">
          <ac:chgData name="Ching-Yao Lai" userId="94da70d5-65c5-4a6a-8e95-091046ca2fb7" providerId="ADAL" clId="{C04D506C-7520-4DC3-A21D-BA5A0EB06A40}" dt="2024-12-05T03:11:33.881" v="1694" actId="478"/>
          <ac:picMkLst>
            <pc:docMk/>
            <pc:sldMk cId="0" sldId="281"/>
            <ac:picMk id="32" creationId="{B28F178D-3CFC-A2FA-707F-F772A8ED60C6}"/>
          </ac:picMkLst>
        </pc:picChg>
        <pc:picChg chg="add del mod">
          <ac:chgData name="Ching-Yao Lai" userId="94da70d5-65c5-4a6a-8e95-091046ca2fb7" providerId="ADAL" clId="{C04D506C-7520-4DC3-A21D-BA5A0EB06A40}" dt="2024-12-05T03:13:07.118" v="1710" actId="478"/>
          <ac:picMkLst>
            <pc:docMk/>
            <pc:sldMk cId="0" sldId="281"/>
            <ac:picMk id="33" creationId="{632BE669-0FA3-E808-0E9A-E58B7BC7741F}"/>
          </ac:picMkLst>
        </pc:picChg>
        <pc:picChg chg="add mod">
          <ac:chgData name="Ching-Yao Lai" userId="94da70d5-65c5-4a6a-8e95-091046ca2fb7" providerId="ADAL" clId="{C04D506C-7520-4DC3-A21D-BA5A0EB06A40}" dt="2024-12-05T03:20:02.974" v="1824" actId="1038"/>
          <ac:picMkLst>
            <pc:docMk/>
            <pc:sldMk cId="0" sldId="281"/>
            <ac:picMk id="35" creationId="{F4950623-5360-B4CB-A15C-5031F4A543D1}"/>
          </ac:picMkLst>
        </pc:picChg>
        <pc:picChg chg="add mod">
          <ac:chgData name="Ching-Yao Lai" userId="94da70d5-65c5-4a6a-8e95-091046ca2fb7" providerId="ADAL" clId="{C04D506C-7520-4DC3-A21D-BA5A0EB06A40}" dt="2024-12-05T03:20:02.974" v="1824" actId="1038"/>
          <ac:picMkLst>
            <pc:docMk/>
            <pc:sldMk cId="0" sldId="281"/>
            <ac:picMk id="38" creationId="{EBFD7401-E61C-CE03-C477-43D0BDC0E59B}"/>
          </ac:picMkLst>
        </pc:picChg>
        <pc:picChg chg="add mod ord">
          <ac:chgData name="Ching-Yao Lai" userId="94da70d5-65c5-4a6a-8e95-091046ca2fb7" providerId="ADAL" clId="{C04D506C-7520-4DC3-A21D-BA5A0EB06A40}" dt="2024-12-05T03:24:31.475" v="1884" actId="1036"/>
          <ac:picMkLst>
            <pc:docMk/>
            <pc:sldMk cId="0" sldId="281"/>
            <ac:picMk id="40" creationId="{ACB09AF5-EEA5-55D2-2583-444853945E2B}"/>
          </ac:picMkLst>
        </pc:picChg>
        <pc:picChg chg="add mod ord">
          <ac:chgData name="Ching-Yao Lai" userId="94da70d5-65c5-4a6a-8e95-091046ca2fb7" providerId="ADAL" clId="{C04D506C-7520-4DC3-A21D-BA5A0EB06A40}" dt="2024-12-05T03:24:24.787" v="1881" actId="1076"/>
          <ac:picMkLst>
            <pc:docMk/>
            <pc:sldMk cId="0" sldId="281"/>
            <ac:picMk id="42" creationId="{948AFAA0-498F-C9CF-B8D3-20EA39CC0380}"/>
          </ac:picMkLst>
        </pc:picChg>
        <pc:picChg chg="del">
          <ac:chgData name="Ching-Yao Lai" userId="94da70d5-65c5-4a6a-8e95-091046ca2fb7" providerId="ADAL" clId="{C04D506C-7520-4DC3-A21D-BA5A0EB06A40}" dt="2024-12-05T02:57:21.624" v="1469" actId="478"/>
          <ac:picMkLst>
            <pc:docMk/>
            <pc:sldMk cId="0" sldId="281"/>
            <ac:picMk id="1873" creationId="{00000000-0000-0000-0000-000000000000}"/>
          </ac:picMkLst>
        </pc:picChg>
        <pc:picChg chg="del">
          <ac:chgData name="Ching-Yao Lai" userId="94da70d5-65c5-4a6a-8e95-091046ca2fb7" providerId="ADAL" clId="{C04D506C-7520-4DC3-A21D-BA5A0EB06A40}" dt="2024-12-05T02:58:17.353" v="1489" actId="478"/>
          <ac:picMkLst>
            <pc:docMk/>
            <pc:sldMk cId="0" sldId="281"/>
            <ac:picMk id="1874" creationId="{00000000-0000-0000-0000-000000000000}"/>
          </ac:picMkLst>
        </pc:picChg>
        <pc:picChg chg="mod topLvl">
          <ac:chgData name="Ching-Yao Lai" userId="94da70d5-65c5-4a6a-8e95-091046ca2fb7" providerId="ADAL" clId="{C04D506C-7520-4DC3-A21D-BA5A0EB06A40}" dt="2024-12-06T05:02:24.824" v="5052" actId="1038"/>
          <ac:picMkLst>
            <pc:docMk/>
            <pc:sldMk cId="0" sldId="281"/>
            <ac:picMk id="1877" creationId="{00000000-0000-0000-0000-000000000000}"/>
          </ac:picMkLst>
        </pc:picChg>
        <pc:picChg chg="del mod topLvl">
          <ac:chgData name="Ching-Yao Lai" userId="94da70d5-65c5-4a6a-8e95-091046ca2fb7" providerId="ADAL" clId="{C04D506C-7520-4DC3-A21D-BA5A0EB06A40}" dt="2024-12-05T03:09:51.938" v="1690" actId="478"/>
          <ac:picMkLst>
            <pc:docMk/>
            <pc:sldMk cId="0" sldId="281"/>
            <ac:picMk id="1878" creationId="{00000000-0000-0000-0000-000000000000}"/>
          </ac:picMkLst>
        </pc:picChg>
        <pc:picChg chg="del mod topLvl">
          <ac:chgData name="Ching-Yao Lai" userId="94da70d5-65c5-4a6a-8e95-091046ca2fb7" providerId="ADAL" clId="{C04D506C-7520-4DC3-A21D-BA5A0EB06A40}" dt="2024-12-05T03:12:07.430" v="1699" actId="478"/>
          <ac:picMkLst>
            <pc:docMk/>
            <pc:sldMk cId="0" sldId="281"/>
            <ac:picMk id="1879" creationId="{00000000-0000-0000-0000-000000000000}"/>
          </ac:picMkLst>
        </pc:picChg>
        <pc:picChg chg="del">
          <ac:chgData name="Ching-Yao Lai" userId="94da70d5-65c5-4a6a-8e95-091046ca2fb7" providerId="ADAL" clId="{C04D506C-7520-4DC3-A21D-BA5A0EB06A40}" dt="2024-12-05T03:09:39.465" v="1686" actId="478"/>
          <ac:picMkLst>
            <pc:docMk/>
            <pc:sldMk cId="0" sldId="281"/>
            <ac:picMk id="1880" creationId="{00000000-0000-0000-0000-000000000000}"/>
          </ac:picMkLst>
        </pc:picChg>
        <pc:picChg chg="del">
          <ac:chgData name="Ching-Yao Lai" userId="94da70d5-65c5-4a6a-8e95-091046ca2fb7" providerId="ADAL" clId="{C04D506C-7520-4DC3-A21D-BA5A0EB06A40}" dt="2024-12-05T03:09:44.054" v="1688" actId="478"/>
          <ac:picMkLst>
            <pc:docMk/>
            <pc:sldMk cId="0" sldId="281"/>
            <ac:picMk id="1881" creationId="{00000000-0000-0000-0000-000000000000}"/>
          </ac:picMkLst>
        </pc:picChg>
        <pc:picChg chg="del mod topLvl">
          <ac:chgData name="Ching-Yao Lai" userId="94da70d5-65c5-4a6a-8e95-091046ca2fb7" providerId="ADAL" clId="{C04D506C-7520-4DC3-A21D-BA5A0EB06A40}" dt="2024-12-05T03:09:51.938" v="1690" actId="478"/>
          <ac:picMkLst>
            <pc:docMk/>
            <pc:sldMk cId="0" sldId="281"/>
            <ac:picMk id="1882" creationId="{00000000-0000-0000-0000-000000000000}"/>
          </ac:picMkLst>
        </pc:picChg>
        <pc:picChg chg="del mod topLvl">
          <ac:chgData name="Ching-Yao Lai" userId="94da70d5-65c5-4a6a-8e95-091046ca2fb7" providerId="ADAL" clId="{C04D506C-7520-4DC3-A21D-BA5A0EB06A40}" dt="2024-12-05T03:09:51.938" v="1690" actId="478"/>
          <ac:picMkLst>
            <pc:docMk/>
            <pc:sldMk cId="0" sldId="281"/>
            <ac:picMk id="1884" creationId="{00000000-0000-0000-0000-000000000000}"/>
          </ac:picMkLst>
        </pc:picChg>
        <pc:picChg chg="del mod topLvl">
          <ac:chgData name="Ching-Yao Lai" userId="94da70d5-65c5-4a6a-8e95-091046ca2fb7" providerId="ADAL" clId="{C04D506C-7520-4DC3-A21D-BA5A0EB06A40}" dt="2024-12-05T03:09:51.938" v="1690" actId="478"/>
          <ac:picMkLst>
            <pc:docMk/>
            <pc:sldMk cId="0" sldId="281"/>
            <ac:picMk id="1886" creationId="{00000000-0000-0000-0000-000000000000}"/>
          </ac:picMkLst>
        </pc:picChg>
        <pc:picChg chg="del mod topLvl">
          <ac:chgData name="Ching-Yao Lai" userId="94da70d5-65c5-4a6a-8e95-091046ca2fb7" providerId="ADAL" clId="{C04D506C-7520-4DC3-A21D-BA5A0EB06A40}" dt="2024-12-05T03:09:51.938" v="1690" actId="478"/>
          <ac:picMkLst>
            <pc:docMk/>
            <pc:sldMk cId="0" sldId="281"/>
            <ac:picMk id="1887" creationId="{00000000-0000-0000-0000-000000000000}"/>
          </ac:picMkLst>
        </pc:picChg>
        <pc:picChg chg="del">
          <ac:chgData name="Ching-Yao Lai" userId="94da70d5-65c5-4a6a-8e95-091046ca2fb7" providerId="ADAL" clId="{C04D506C-7520-4DC3-A21D-BA5A0EB06A40}" dt="2024-12-05T02:57:21.624" v="1469" actId="478"/>
          <ac:picMkLst>
            <pc:docMk/>
            <pc:sldMk cId="0" sldId="281"/>
            <ac:picMk id="1892" creationId="{00000000-0000-0000-0000-000000000000}"/>
          </ac:picMkLst>
        </pc:picChg>
        <pc:picChg chg="del">
          <ac:chgData name="Ching-Yao Lai" userId="94da70d5-65c5-4a6a-8e95-091046ca2fb7" providerId="ADAL" clId="{C04D506C-7520-4DC3-A21D-BA5A0EB06A40}" dt="2024-12-05T02:58:24.059" v="1490" actId="478"/>
          <ac:picMkLst>
            <pc:docMk/>
            <pc:sldMk cId="0" sldId="281"/>
            <ac:picMk id="1894" creationId="{00000000-0000-0000-0000-000000000000}"/>
          </ac:picMkLst>
        </pc:picChg>
      </pc:sldChg>
      <pc:sldChg chg="del">
        <pc:chgData name="Ching-Yao Lai" userId="94da70d5-65c5-4a6a-8e95-091046ca2fb7" providerId="ADAL" clId="{C04D506C-7520-4DC3-A21D-BA5A0EB06A40}" dt="2024-12-04T15:43:25.129" v="569" actId="47"/>
        <pc:sldMkLst>
          <pc:docMk/>
          <pc:sldMk cId="0" sldId="282"/>
        </pc:sldMkLst>
      </pc:sldChg>
      <pc:sldChg chg="add">
        <pc:chgData name="Ching-Yao Lai" userId="94da70d5-65c5-4a6a-8e95-091046ca2fb7" providerId="ADAL" clId="{C04D506C-7520-4DC3-A21D-BA5A0EB06A40}" dt="2024-12-04T16:05:28.840" v="965"/>
        <pc:sldMkLst>
          <pc:docMk/>
          <pc:sldMk cId="0" sldId="283"/>
        </pc:sldMkLst>
      </pc:sldChg>
      <pc:sldChg chg="add del">
        <pc:chgData name="Ching-Yao Lai" userId="94da70d5-65c5-4a6a-8e95-091046ca2fb7" providerId="ADAL" clId="{C04D506C-7520-4DC3-A21D-BA5A0EB06A40}" dt="2024-12-05T03:25:41.489" v="1892" actId="47"/>
        <pc:sldMkLst>
          <pc:docMk/>
          <pc:sldMk cId="0" sldId="290"/>
        </pc:sldMkLst>
      </pc:sldChg>
      <pc:sldChg chg="addSp delSp modSp mod">
        <pc:chgData name="Ching-Yao Lai" userId="94da70d5-65c5-4a6a-8e95-091046ca2fb7" providerId="ADAL" clId="{C04D506C-7520-4DC3-A21D-BA5A0EB06A40}" dt="2024-12-06T00:32:34.629" v="3694" actId="1038"/>
        <pc:sldMkLst>
          <pc:docMk/>
          <pc:sldMk cId="0" sldId="316"/>
        </pc:sldMkLst>
        <pc:spChg chg="add mod">
          <ac:chgData name="Ching-Yao Lai" userId="94da70d5-65c5-4a6a-8e95-091046ca2fb7" providerId="ADAL" clId="{C04D506C-7520-4DC3-A21D-BA5A0EB06A40}" dt="2024-12-04T15:47:29.101" v="742" actId="1035"/>
          <ac:spMkLst>
            <pc:docMk/>
            <pc:sldMk cId="0" sldId="316"/>
            <ac:spMk id="4" creationId="{0383A82E-F2DC-AB8B-86DC-2DA21131B9D8}"/>
          </ac:spMkLst>
        </pc:spChg>
        <pc:spChg chg="add mod">
          <ac:chgData name="Ching-Yao Lai" userId="94da70d5-65c5-4a6a-8e95-091046ca2fb7" providerId="ADAL" clId="{C04D506C-7520-4DC3-A21D-BA5A0EB06A40}" dt="2024-12-04T15:47:29.101" v="742" actId="1035"/>
          <ac:spMkLst>
            <pc:docMk/>
            <pc:sldMk cId="0" sldId="316"/>
            <ac:spMk id="5" creationId="{8F9B391B-B2FB-A459-8117-5A64C9ED89B2}"/>
          </ac:spMkLst>
        </pc:spChg>
        <pc:spChg chg="mod">
          <ac:chgData name="Ching-Yao Lai" userId="94da70d5-65c5-4a6a-8e95-091046ca2fb7" providerId="ADAL" clId="{C04D506C-7520-4DC3-A21D-BA5A0EB06A40}" dt="2024-12-04T15:47:29.101" v="742" actId="1035"/>
          <ac:spMkLst>
            <pc:docMk/>
            <pc:sldMk cId="0" sldId="316"/>
            <ac:spMk id="7" creationId="{00000000-0000-0000-0000-000000000000}"/>
          </ac:spMkLst>
        </pc:spChg>
        <pc:spChg chg="add mod">
          <ac:chgData name="Ching-Yao Lai" userId="94da70d5-65c5-4a6a-8e95-091046ca2fb7" providerId="ADAL" clId="{C04D506C-7520-4DC3-A21D-BA5A0EB06A40}" dt="2024-12-04T15:47:29.101" v="742" actId="1035"/>
          <ac:spMkLst>
            <pc:docMk/>
            <pc:sldMk cId="0" sldId="316"/>
            <ac:spMk id="8" creationId="{61ACC291-E773-9DAA-61C8-3F185100B01F}"/>
          </ac:spMkLst>
        </pc:spChg>
        <pc:spChg chg="add mod">
          <ac:chgData name="Ching-Yao Lai" userId="94da70d5-65c5-4a6a-8e95-091046ca2fb7" providerId="ADAL" clId="{C04D506C-7520-4DC3-A21D-BA5A0EB06A40}" dt="2024-12-06T00:32:34.629" v="3694" actId="1038"/>
          <ac:spMkLst>
            <pc:docMk/>
            <pc:sldMk cId="0" sldId="316"/>
            <ac:spMk id="9" creationId="{A00B6786-6B78-4DFA-B854-0D01E8ACE2CF}"/>
          </ac:spMkLst>
        </pc:spChg>
        <pc:spChg chg="mod">
          <ac:chgData name="Ching-Yao Lai" userId="94da70d5-65c5-4a6a-8e95-091046ca2fb7" providerId="ADAL" clId="{C04D506C-7520-4DC3-A21D-BA5A0EB06A40}" dt="2024-12-04T15:47:29.101" v="742" actId="1035"/>
          <ac:spMkLst>
            <pc:docMk/>
            <pc:sldMk cId="0" sldId="316"/>
            <ac:spMk id="10" creationId="{00000000-0000-0000-0000-000000000000}"/>
          </ac:spMkLst>
        </pc:spChg>
        <pc:spChg chg="add mod">
          <ac:chgData name="Ching-Yao Lai" userId="94da70d5-65c5-4a6a-8e95-091046ca2fb7" providerId="ADAL" clId="{C04D506C-7520-4DC3-A21D-BA5A0EB06A40}" dt="2024-12-04T15:47:29.101" v="742" actId="1035"/>
          <ac:spMkLst>
            <pc:docMk/>
            <pc:sldMk cId="0" sldId="316"/>
            <ac:spMk id="11" creationId="{6901D13B-1169-0A8E-4ACE-857EB0F7B2F3}"/>
          </ac:spMkLst>
        </pc:spChg>
        <pc:spChg chg="add mod">
          <ac:chgData name="Ching-Yao Lai" userId="94da70d5-65c5-4a6a-8e95-091046ca2fb7" providerId="ADAL" clId="{C04D506C-7520-4DC3-A21D-BA5A0EB06A40}" dt="2024-12-06T00:32:28.930" v="3690" actId="1035"/>
          <ac:spMkLst>
            <pc:docMk/>
            <pc:sldMk cId="0" sldId="316"/>
            <ac:spMk id="12" creationId="{59BAF838-C7F1-6B82-AF16-E31F8D4BEE26}"/>
          </ac:spMkLst>
        </pc:spChg>
        <pc:spChg chg="add mod">
          <ac:chgData name="Ching-Yao Lai" userId="94da70d5-65c5-4a6a-8e95-091046ca2fb7" providerId="ADAL" clId="{C04D506C-7520-4DC3-A21D-BA5A0EB06A40}" dt="2024-12-04T15:47:29.101" v="742" actId="1035"/>
          <ac:spMkLst>
            <pc:docMk/>
            <pc:sldMk cId="0" sldId="316"/>
            <ac:spMk id="13" creationId="{64498C25-FE47-6AAF-799F-CA5520D04D74}"/>
          </ac:spMkLst>
        </pc:spChg>
        <pc:spChg chg="del">
          <ac:chgData name="Ching-Yao Lai" userId="94da70d5-65c5-4a6a-8e95-091046ca2fb7" providerId="ADAL" clId="{C04D506C-7520-4DC3-A21D-BA5A0EB06A40}" dt="2024-12-04T13:30:24.320" v="5" actId="478"/>
          <ac:spMkLst>
            <pc:docMk/>
            <pc:sldMk cId="0" sldId="316"/>
            <ac:spMk id="14" creationId="{00000000-0000-0000-0000-000000000000}"/>
          </ac:spMkLst>
        </pc:spChg>
        <pc:spChg chg="del">
          <ac:chgData name="Ching-Yao Lai" userId="94da70d5-65c5-4a6a-8e95-091046ca2fb7" providerId="ADAL" clId="{C04D506C-7520-4DC3-A21D-BA5A0EB06A40}" dt="2024-12-04T13:30:27.437" v="6" actId="478"/>
          <ac:spMkLst>
            <pc:docMk/>
            <pc:sldMk cId="0" sldId="316"/>
            <ac:spMk id="15" creationId="{00000000-0000-0000-0000-000000000000}"/>
          </ac:spMkLst>
        </pc:spChg>
        <pc:spChg chg="mod">
          <ac:chgData name="Ching-Yao Lai" userId="94da70d5-65c5-4a6a-8e95-091046ca2fb7" providerId="ADAL" clId="{C04D506C-7520-4DC3-A21D-BA5A0EB06A40}" dt="2024-12-04T15:47:29.101" v="742" actId="1035"/>
          <ac:spMkLst>
            <pc:docMk/>
            <pc:sldMk cId="0" sldId="316"/>
            <ac:spMk id="16" creationId="{00000000-0000-0000-0000-000000000000}"/>
          </ac:spMkLst>
        </pc:spChg>
        <pc:spChg chg="del">
          <ac:chgData name="Ching-Yao Lai" userId="94da70d5-65c5-4a6a-8e95-091046ca2fb7" providerId="ADAL" clId="{C04D506C-7520-4DC3-A21D-BA5A0EB06A40}" dt="2024-12-04T13:30:24.320" v="5" actId="478"/>
          <ac:spMkLst>
            <pc:docMk/>
            <pc:sldMk cId="0" sldId="316"/>
            <ac:spMk id="18" creationId="{7EAAA051-10C7-C9BB-1A79-3EEAC306C1D4}"/>
          </ac:spMkLst>
        </pc:spChg>
        <pc:spChg chg="mod">
          <ac:chgData name="Ching-Yao Lai" userId="94da70d5-65c5-4a6a-8e95-091046ca2fb7" providerId="ADAL" clId="{C04D506C-7520-4DC3-A21D-BA5A0EB06A40}" dt="2024-12-04T15:47:29.101" v="742" actId="1035"/>
          <ac:spMkLst>
            <pc:docMk/>
            <pc:sldMk cId="0" sldId="316"/>
            <ac:spMk id="19" creationId="{D4D11136-9740-97E1-6D6E-810FAD4EBC5B}"/>
          </ac:spMkLst>
        </pc:spChg>
        <pc:spChg chg="mod">
          <ac:chgData name="Ching-Yao Lai" userId="94da70d5-65c5-4a6a-8e95-091046ca2fb7" providerId="ADAL" clId="{C04D506C-7520-4DC3-A21D-BA5A0EB06A40}" dt="2024-12-04T15:48:00.248" v="747" actId="1076"/>
          <ac:spMkLst>
            <pc:docMk/>
            <pc:sldMk cId="0" sldId="316"/>
            <ac:spMk id="20" creationId="{90739139-6797-4977-A5A5-5008B87CE683}"/>
          </ac:spMkLst>
        </pc:spChg>
        <pc:spChg chg="mod">
          <ac:chgData name="Ching-Yao Lai" userId="94da70d5-65c5-4a6a-8e95-091046ca2fb7" providerId="ADAL" clId="{C04D506C-7520-4DC3-A21D-BA5A0EB06A40}" dt="2024-12-04T15:47:39.371" v="743" actId="1076"/>
          <ac:spMkLst>
            <pc:docMk/>
            <pc:sldMk cId="0" sldId="316"/>
            <ac:spMk id="25" creationId="{CB590469-1386-BC52-980B-1296319076E6}"/>
          </ac:spMkLst>
        </pc:spChg>
        <pc:picChg chg="mod">
          <ac:chgData name="Ching-Yao Lai" userId="94da70d5-65c5-4a6a-8e95-091046ca2fb7" providerId="ADAL" clId="{C04D506C-7520-4DC3-A21D-BA5A0EB06A40}" dt="2024-12-04T15:47:18.843" v="730" actId="1076"/>
          <ac:picMkLst>
            <pc:docMk/>
            <pc:sldMk cId="0" sldId="316"/>
            <ac:picMk id="6" creationId="{AE4F0860-2A16-DC5E-D52B-CA44C29875EB}"/>
          </ac:picMkLst>
        </pc:picChg>
        <pc:picChg chg="add mod">
          <ac:chgData name="Ching-Yao Lai" userId="94da70d5-65c5-4a6a-8e95-091046ca2fb7" providerId="ADAL" clId="{C04D506C-7520-4DC3-A21D-BA5A0EB06A40}" dt="2024-12-04T15:47:29.101" v="742" actId="1035"/>
          <ac:picMkLst>
            <pc:docMk/>
            <pc:sldMk cId="0" sldId="316"/>
            <ac:picMk id="14" creationId="{2FD4E79F-EB1E-32CB-ADDA-FAF87C4B7EC3}"/>
          </ac:picMkLst>
        </pc:picChg>
        <pc:picChg chg="mod">
          <ac:chgData name="Ching-Yao Lai" userId="94da70d5-65c5-4a6a-8e95-091046ca2fb7" providerId="ADAL" clId="{C04D506C-7520-4DC3-A21D-BA5A0EB06A40}" dt="2024-12-04T15:47:29.101" v="742" actId="1035"/>
          <ac:picMkLst>
            <pc:docMk/>
            <pc:sldMk cId="0" sldId="316"/>
            <ac:picMk id="17" creationId="{B4E78970-E67D-FAEA-9646-FFDF1D6D2CAC}"/>
          </ac:picMkLst>
        </pc:picChg>
        <pc:picChg chg="mod">
          <ac:chgData name="Ching-Yao Lai" userId="94da70d5-65c5-4a6a-8e95-091046ca2fb7" providerId="ADAL" clId="{C04D506C-7520-4DC3-A21D-BA5A0EB06A40}" dt="2024-12-04T15:47:29.101" v="742" actId="1035"/>
          <ac:picMkLst>
            <pc:docMk/>
            <pc:sldMk cId="0" sldId="316"/>
            <ac:picMk id="23" creationId="{348EAB18-F533-4D8A-E926-6B6DBF741553}"/>
          </ac:picMkLst>
        </pc:picChg>
      </pc:sldChg>
      <pc:sldChg chg="add del">
        <pc:chgData name="Ching-Yao Lai" userId="94da70d5-65c5-4a6a-8e95-091046ca2fb7" providerId="ADAL" clId="{C04D506C-7520-4DC3-A21D-BA5A0EB06A40}" dt="2024-12-04T13:25:23.553" v="2" actId="47"/>
        <pc:sldMkLst>
          <pc:docMk/>
          <pc:sldMk cId="1100452110" sldId="507"/>
        </pc:sldMkLst>
      </pc:sldChg>
      <pc:sldChg chg="modSp mod">
        <pc:chgData name="Ching-Yao Lai" userId="94da70d5-65c5-4a6a-8e95-091046ca2fb7" providerId="ADAL" clId="{C04D506C-7520-4DC3-A21D-BA5A0EB06A40}" dt="2024-12-06T03:51:06.164" v="4389" actId="20577"/>
        <pc:sldMkLst>
          <pc:docMk/>
          <pc:sldMk cId="3633500928" sldId="544"/>
        </pc:sldMkLst>
        <pc:spChg chg="mod">
          <ac:chgData name="Ching-Yao Lai" userId="94da70d5-65c5-4a6a-8e95-091046ca2fb7" providerId="ADAL" clId="{C04D506C-7520-4DC3-A21D-BA5A0EB06A40}" dt="2024-12-04T18:57:37.301" v="1312" actId="20577"/>
          <ac:spMkLst>
            <pc:docMk/>
            <pc:sldMk cId="3633500928" sldId="544"/>
            <ac:spMk id="2" creationId="{5DC8C557-5AAB-9955-381B-EAC6552C23B6}"/>
          </ac:spMkLst>
        </pc:spChg>
        <pc:spChg chg="mod">
          <ac:chgData name="Ching-Yao Lai" userId="94da70d5-65c5-4a6a-8e95-091046ca2fb7" providerId="ADAL" clId="{C04D506C-7520-4DC3-A21D-BA5A0EB06A40}" dt="2024-12-06T03:50:03.938" v="4363" actId="1036"/>
          <ac:spMkLst>
            <pc:docMk/>
            <pc:sldMk cId="3633500928" sldId="544"/>
            <ac:spMk id="10" creationId="{DE73EA49-9019-40C7-84B0-894AA9D104D3}"/>
          </ac:spMkLst>
        </pc:spChg>
        <pc:spChg chg="mod">
          <ac:chgData name="Ching-Yao Lai" userId="94da70d5-65c5-4a6a-8e95-091046ca2fb7" providerId="ADAL" clId="{C04D506C-7520-4DC3-A21D-BA5A0EB06A40}" dt="2024-12-06T03:51:06.164" v="4389" actId="20577"/>
          <ac:spMkLst>
            <pc:docMk/>
            <pc:sldMk cId="3633500928" sldId="544"/>
            <ac:spMk id="11" creationId="{F0577A8D-339F-3376-3149-390644AA0A16}"/>
          </ac:spMkLst>
        </pc:spChg>
        <pc:spChg chg="mod">
          <ac:chgData name="Ching-Yao Lai" userId="94da70d5-65c5-4a6a-8e95-091046ca2fb7" providerId="ADAL" clId="{C04D506C-7520-4DC3-A21D-BA5A0EB06A40}" dt="2024-12-06T03:50:03.938" v="4363" actId="1036"/>
          <ac:spMkLst>
            <pc:docMk/>
            <pc:sldMk cId="3633500928" sldId="544"/>
            <ac:spMk id="12" creationId="{F735A5F0-BE23-32F9-AA48-A694BC5BA0A9}"/>
          </ac:spMkLst>
        </pc:spChg>
        <pc:spChg chg="mod">
          <ac:chgData name="Ching-Yao Lai" userId="94da70d5-65c5-4a6a-8e95-091046ca2fb7" providerId="ADAL" clId="{C04D506C-7520-4DC3-A21D-BA5A0EB06A40}" dt="2024-12-06T03:50:03.938" v="4363" actId="1036"/>
          <ac:spMkLst>
            <pc:docMk/>
            <pc:sldMk cId="3633500928" sldId="544"/>
            <ac:spMk id="18" creationId="{10BF3A50-FF8E-49FB-B4A7-1EE48E5ADE87}"/>
          </ac:spMkLst>
        </pc:spChg>
        <pc:picChg chg="mod">
          <ac:chgData name="Ching-Yao Lai" userId="94da70d5-65c5-4a6a-8e95-091046ca2fb7" providerId="ADAL" clId="{C04D506C-7520-4DC3-A21D-BA5A0EB06A40}" dt="2024-12-06T03:50:03.938" v="4363" actId="1036"/>
          <ac:picMkLst>
            <pc:docMk/>
            <pc:sldMk cId="3633500928" sldId="544"/>
            <ac:picMk id="13" creationId="{01DC6A55-A16A-4933-B757-C26DDFAD61E3}"/>
          </ac:picMkLst>
        </pc:picChg>
      </pc:sldChg>
      <pc:sldChg chg="del">
        <pc:chgData name="Ching-Yao Lai" userId="94da70d5-65c5-4a6a-8e95-091046ca2fb7" providerId="ADAL" clId="{C04D506C-7520-4DC3-A21D-BA5A0EB06A40}" dt="2024-12-04T15:43:09.374" v="565" actId="47"/>
        <pc:sldMkLst>
          <pc:docMk/>
          <pc:sldMk cId="2738534999" sldId="555"/>
        </pc:sldMkLst>
      </pc:sldChg>
      <pc:sldChg chg="addSp delSp modSp mod delAnim modAnim">
        <pc:chgData name="Ching-Yao Lai" userId="94da70d5-65c5-4a6a-8e95-091046ca2fb7" providerId="ADAL" clId="{C04D506C-7520-4DC3-A21D-BA5A0EB06A40}" dt="2024-12-06T03:47:45.178" v="4335" actId="20577"/>
        <pc:sldMkLst>
          <pc:docMk/>
          <pc:sldMk cId="2098987550" sldId="558"/>
        </pc:sldMkLst>
        <pc:spChg chg="mod">
          <ac:chgData name="Ching-Yao Lai" userId="94da70d5-65c5-4a6a-8e95-091046ca2fb7" providerId="ADAL" clId="{C04D506C-7520-4DC3-A21D-BA5A0EB06A40}" dt="2024-12-06T03:47:45.178" v="4335" actId="20577"/>
          <ac:spMkLst>
            <pc:docMk/>
            <pc:sldMk cId="2098987550" sldId="558"/>
            <ac:spMk id="12" creationId="{203EBCCB-5C0C-457B-AA88-528673099F22}"/>
          </ac:spMkLst>
        </pc:spChg>
        <pc:spChg chg="add mod">
          <ac:chgData name="Ching-Yao Lai" userId="94da70d5-65c5-4a6a-8e95-091046ca2fb7" providerId="ADAL" clId="{C04D506C-7520-4DC3-A21D-BA5A0EB06A40}" dt="2024-12-06T03:35:07.740" v="4019" actId="1076"/>
          <ac:spMkLst>
            <pc:docMk/>
            <pc:sldMk cId="2098987550" sldId="558"/>
            <ac:spMk id="23" creationId="{644FA69F-9730-B11A-A0D8-E2AC0528AAE4}"/>
          </ac:spMkLst>
        </pc:spChg>
        <pc:spChg chg="add del mod">
          <ac:chgData name="Ching-Yao Lai" userId="94da70d5-65c5-4a6a-8e95-091046ca2fb7" providerId="ADAL" clId="{C04D506C-7520-4DC3-A21D-BA5A0EB06A40}" dt="2024-12-06T03:31:36.421" v="4014" actId="478"/>
          <ac:spMkLst>
            <pc:docMk/>
            <pc:sldMk cId="2098987550" sldId="558"/>
            <ac:spMk id="25" creationId="{B1287A7D-5672-2595-73AF-BE5E704FA7A2}"/>
          </ac:spMkLst>
        </pc:spChg>
        <pc:spChg chg="mod">
          <ac:chgData name="Ching-Yao Lai" userId="94da70d5-65c5-4a6a-8e95-091046ca2fb7" providerId="ADAL" clId="{C04D506C-7520-4DC3-A21D-BA5A0EB06A40}" dt="2024-12-06T02:50:18.275" v="4012" actId="20577"/>
          <ac:spMkLst>
            <pc:docMk/>
            <pc:sldMk cId="2098987550" sldId="558"/>
            <ac:spMk id="27" creationId="{2DE57092-A916-02DC-BD1E-276CF553BD9F}"/>
          </ac:spMkLst>
        </pc:spChg>
        <pc:spChg chg="add del mod">
          <ac:chgData name="Ching-Yao Lai" userId="94da70d5-65c5-4a6a-8e95-091046ca2fb7" providerId="ADAL" clId="{C04D506C-7520-4DC3-A21D-BA5A0EB06A40}" dt="2024-12-06T03:35:13.378" v="4021" actId="478"/>
          <ac:spMkLst>
            <pc:docMk/>
            <pc:sldMk cId="2098987550" sldId="558"/>
            <ac:spMk id="29" creationId="{8F04FA8E-4AFA-AEB2-17ED-C531A62F0383}"/>
          </ac:spMkLst>
        </pc:spChg>
        <pc:spChg chg="del">
          <ac:chgData name="Ching-Yao Lai" userId="94da70d5-65c5-4a6a-8e95-091046ca2fb7" providerId="ADAL" clId="{C04D506C-7520-4DC3-A21D-BA5A0EB06A40}" dt="2024-12-04T15:28:05.094" v="275" actId="478"/>
          <ac:spMkLst>
            <pc:docMk/>
            <pc:sldMk cId="2098987550" sldId="558"/>
            <ac:spMk id="35" creationId="{3917F619-A323-DEAA-6F3D-0B7063547833}"/>
          </ac:spMkLst>
        </pc:spChg>
        <pc:spChg chg="del">
          <ac:chgData name="Ching-Yao Lai" userId="94da70d5-65c5-4a6a-8e95-091046ca2fb7" providerId="ADAL" clId="{C04D506C-7520-4DC3-A21D-BA5A0EB06A40}" dt="2024-12-06T00:26:20.163" v="3481" actId="478"/>
          <ac:spMkLst>
            <pc:docMk/>
            <pc:sldMk cId="2098987550" sldId="558"/>
            <ac:spMk id="38" creationId="{B1A48312-0293-8A8A-5CFE-B8EC5EC6764C}"/>
          </ac:spMkLst>
        </pc:spChg>
        <pc:picChg chg="del">
          <ac:chgData name="Ching-Yao Lai" userId="94da70d5-65c5-4a6a-8e95-091046ca2fb7" providerId="ADAL" clId="{C04D506C-7520-4DC3-A21D-BA5A0EB06A40}" dt="2024-12-04T15:28:01.530" v="274" actId="478"/>
          <ac:picMkLst>
            <pc:docMk/>
            <pc:sldMk cId="2098987550" sldId="558"/>
            <ac:picMk id="23" creationId="{7BDFE27C-DD2D-95A9-5678-1FE6DE028863}"/>
          </ac:picMkLst>
        </pc:picChg>
        <pc:picChg chg="del">
          <ac:chgData name="Ching-Yao Lai" userId="94da70d5-65c5-4a6a-8e95-091046ca2fb7" providerId="ADAL" clId="{C04D506C-7520-4DC3-A21D-BA5A0EB06A40}" dt="2024-12-06T01:56:09.804" v="3834" actId="478"/>
          <ac:picMkLst>
            <pc:docMk/>
            <pc:sldMk cId="2098987550" sldId="558"/>
            <ac:picMk id="24" creationId="{6D1C524C-7BF4-A9B1-9E31-AD0C638541B0}"/>
          </ac:picMkLst>
        </pc:picChg>
        <pc:picChg chg="add mod">
          <ac:chgData name="Ching-Yao Lai" userId="94da70d5-65c5-4a6a-8e95-091046ca2fb7" providerId="ADAL" clId="{C04D506C-7520-4DC3-A21D-BA5A0EB06A40}" dt="2024-12-06T02:48:26.140" v="3984" actId="1038"/>
          <ac:picMkLst>
            <pc:docMk/>
            <pc:sldMk cId="2098987550" sldId="558"/>
            <ac:picMk id="26" creationId="{E248567A-81D7-0A1C-35E1-432D76E62040}"/>
          </ac:picMkLst>
        </pc:picChg>
      </pc:sldChg>
      <pc:sldChg chg="add">
        <pc:chgData name="Ching-Yao Lai" userId="94da70d5-65c5-4a6a-8e95-091046ca2fb7" providerId="ADAL" clId="{C04D506C-7520-4DC3-A21D-BA5A0EB06A40}" dt="2024-12-04T15:31:34.068" v="276"/>
        <pc:sldMkLst>
          <pc:docMk/>
          <pc:sldMk cId="1592097531" sldId="560"/>
        </pc:sldMkLst>
      </pc:sldChg>
      <pc:sldChg chg="add del">
        <pc:chgData name="Ching-Yao Lai" userId="94da70d5-65c5-4a6a-8e95-091046ca2fb7" providerId="ADAL" clId="{C04D506C-7520-4DC3-A21D-BA5A0EB06A40}" dt="2024-12-04T13:25:23.553" v="2" actId="47"/>
        <pc:sldMkLst>
          <pc:docMk/>
          <pc:sldMk cId="1391732708" sldId="579"/>
        </pc:sldMkLst>
      </pc:sldChg>
      <pc:sldChg chg="add del">
        <pc:chgData name="Ching-Yao Lai" userId="94da70d5-65c5-4a6a-8e95-091046ca2fb7" providerId="ADAL" clId="{C04D506C-7520-4DC3-A21D-BA5A0EB06A40}" dt="2024-12-04T13:25:23.553" v="2" actId="47"/>
        <pc:sldMkLst>
          <pc:docMk/>
          <pc:sldMk cId="2752900540" sldId="597"/>
        </pc:sldMkLst>
      </pc:sldChg>
      <pc:sldChg chg="ord">
        <pc:chgData name="Ching-Yao Lai" userId="94da70d5-65c5-4a6a-8e95-091046ca2fb7" providerId="ADAL" clId="{C04D506C-7520-4DC3-A21D-BA5A0EB06A40}" dt="2024-12-04T15:34:15.150" v="306"/>
        <pc:sldMkLst>
          <pc:docMk/>
          <pc:sldMk cId="3821428616" sldId="600"/>
        </pc:sldMkLst>
      </pc:sldChg>
      <pc:sldChg chg="modSp add mod setBg">
        <pc:chgData name="Ching-Yao Lai" userId="94da70d5-65c5-4a6a-8e95-091046ca2fb7" providerId="ADAL" clId="{C04D506C-7520-4DC3-A21D-BA5A0EB06A40}" dt="2024-12-06T04:48:04.623" v="4904" actId="1076"/>
        <pc:sldMkLst>
          <pc:docMk/>
          <pc:sldMk cId="0" sldId="603"/>
        </pc:sldMkLst>
        <pc:spChg chg="mod">
          <ac:chgData name="Ching-Yao Lai" userId="94da70d5-65c5-4a6a-8e95-091046ca2fb7" providerId="ADAL" clId="{C04D506C-7520-4DC3-A21D-BA5A0EB06A40}" dt="2024-12-06T04:48:04.623" v="4904" actId="1076"/>
          <ac:spMkLst>
            <pc:docMk/>
            <pc:sldMk cId="0" sldId="603"/>
            <ac:spMk id="1365" creationId="{00000000-0000-0000-0000-000000000000}"/>
          </ac:spMkLst>
        </pc:spChg>
      </pc:sldChg>
      <pc:sldChg chg="del">
        <pc:chgData name="Ching-Yao Lai" userId="94da70d5-65c5-4a6a-8e95-091046ca2fb7" providerId="ADAL" clId="{C04D506C-7520-4DC3-A21D-BA5A0EB06A40}" dt="2024-12-04T15:20:23.431" v="264" actId="47"/>
        <pc:sldMkLst>
          <pc:docMk/>
          <pc:sldMk cId="1314106013" sldId="619"/>
        </pc:sldMkLst>
      </pc:sldChg>
      <pc:sldChg chg="del">
        <pc:chgData name="Ching-Yao Lai" userId="94da70d5-65c5-4a6a-8e95-091046ca2fb7" providerId="ADAL" clId="{C04D506C-7520-4DC3-A21D-BA5A0EB06A40}" dt="2024-12-04T15:20:23.431" v="264" actId="47"/>
        <pc:sldMkLst>
          <pc:docMk/>
          <pc:sldMk cId="3414225892" sldId="621"/>
        </pc:sldMkLst>
      </pc:sldChg>
      <pc:sldChg chg="del">
        <pc:chgData name="Ching-Yao Lai" userId="94da70d5-65c5-4a6a-8e95-091046ca2fb7" providerId="ADAL" clId="{C04D506C-7520-4DC3-A21D-BA5A0EB06A40}" dt="2024-12-04T15:43:19.243" v="567" actId="47"/>
        <pc:sldMkLst>
          <pc:docMk/>
          <pc:sldMk cId="2328266030" sldId="625"/>
        </pc:sldMkLst>
      </pc:sldChg>
      <pc:sldChg chg="ord">
        <pc:chgData name="Ching-Yao Lai" userId="94da70d5-65c5-4a6a-8e95-091046ca2fb7" providerId="ADAL" clId="{C04D506C-7520-4DC3-A21D-BA5A0EB06A40}" dt="2024-12-06T04:34:34.064" v="4839"/>
        <pc:sldMkLst>
          <pc:docMk/>
          <pc:sldMk cId="1582472022" sldId="626"/>
        </pc:sldMkLst>
      </pc:sldChg>
      <pc:sldChg chg="add del">
        <pc:chgData name="Ching-Yao Lai" userId="94da70d5-65c5-4a6a-8e95-091046ca2fb7" providerId="ADAL" clId="{C04D506C-7520-4DC3-A21D-BA5A0EB06A40}" dt="2024-12-06T02:09:59.704" v="3961"/>
        <pc:sldMkLst>
          <pc:docMk/>
          <pc:sldMk cId="2929525994" sldId="633"/>
        </pc:sldMkLst>
      </pc:sldChg>
      <pc:sldChg chg="add ord">
        <pc:chgData name="Ching-Yao Lai" userId="94da70d5-65c5-4a6a-8e95-091046ca2fb7" providerId="ADAL" clId="{C04D506C-7520-4DC3-A21D-BA5A0EB06A40}" dt="2024-12-06T03:55:08.303" v="4395"/>
        <pc:sldMkLst>
          <pc:docMk/>
          <pc:sldMk cId="4116425487" sldId="634"/>
        </pc:sldMkLst>
      </pc:sldChg>
      <pc:sldChg chg="add del">
        <pc:chgData name="Ching-Yao Lai" userId="94da70d5-65c5-4a6a-8e95-091046ca2fb7" providerId="ADAL" clId="{C04D506C-7520-4DC3-A21D-BA5A0EB06A40}" dt="2024-12-04T13:25:23.553" v="2" actId="47"/>
        <pc:sldMkLst>
          <pc:docMk/>
          <pc:sldMk cId="0" sldId="642"/>
        </pc:sldMkLst>
      </pc:sldChg>
      <pc:sldChg chg="del">
        <pc:chgData name="Ching-Yao Lai" userId="94da70d5-65c5-4a6a-8e95-091046ca2fb7" providerId="ADAL" clId="{C04D506C-7520-4DC3-A21D-BA5A0EB06A40}" dt="2024-12-04T13:30:43.037" v="7" actId="47"/>
        <pc:sldMkLst>
          <pc:docMk/>
          <pc:sldMk cId="3083845015" sldId="650"/>
        </pc:sldMkLst>
      </pc:sldChg>
      <pc:sldChg chg="del">
        <pc:chgData name="Ching-Yao Lai" userId="94da70d5-65c5-4a6a-8e95-091046ca2fb7" providerId="ADAL" clId="{C04D506C-7520-4DC3-A21D-BA5A0EB06A40}" dt="2024-12-04T15:43:20.102" v="568" actId="47"/>
        <pc:sldMkLst>
          <pc:docMk/>
          <pc:sldMk cId="2961334992" sldId="659"/>
        </pc:sldMkLst>
      </pc:sldChg>
      <pc:sldChg chg="add del">
        <pc:chgData name="Ching-Yao Lai" userId="94da70d5-65c5-4a6a-8e95-091046ca2fb7" providerId="ADAL" clId="{C04D506C-7520-4DC3-A21D-BA5A0EB06A40}" dt="2024-12-04T13:25:23.553" v="2" actId="47"/>
        <pc:sldMkLst>
          <pc:docMk/>
          <pc:sldMk cId="958166476" sldId="667"/>
        </pc:sldMkLst>
      </pc:sldChg>
      <pc:sldChg chg="add modAnim">
        <pc:chgData name="Ching-Yao Lai" userId="94da70d5-65c5-4a6a-8e95-091046ca2fb7" providerId="ADAL" clId="{C04D506C-7520-4DC3-A21D-BA5A0EB06A40}" dt="2024-12-04T18:25:15.699" v="1311"/>
        <pc:sldMkLst>
          <pc:docMk/>
          <pc:sldMk cId="485319174" sldId="688"/>
        </pc:sldMkLst>
      </pc:sldChg>
      <pc:sldChg chg="modSp add mod modAnim">
        <pc:chgData name="Ching-Yao Lai" userId="94da70d5-65c5-4a6a-8e95-091046ca2fb7" providerId="ADAL" clId="{C04D506C-7520-4DC3-A21D-BA5A0EB06A40}" dt="2024-12-06T04:57:01.562" v="4986" actId="20577"/>
        <pc:sldMkLst>
          <pc:docMk/>
          <pc:sldMk cId="2012930444" sldId="715"/>
        </pc:sldMkLst>
        <pc:spChg chg="mod">
          <ac:chgData name="Ching-Yao Lai" userId="94da70d5-65c5-4a6a-8e95-091046ca2fb7" providerId="ADAL" clId="{C04D506C-7520-4DC3-A21D-BA5A0EB06A40}" dt="2024-12-06T00:27:59.727" v="3651" actId="20577"/>
          <ac:spMkLst>
            <pc:docMk/>
            <pc:sldMk cId="2012930444" sldId="715"/>
            <ac:spMk id="2" creationId="{4CE503B9-1C8F-0DC1-B666-9D2E08BA4825}"/>
          </ac:spMkLst>
        </pc:spChg>
        <pc:spChg chg="mod">
          <ac:chgData name="Ching-Yao Lai" userId="94da70d5-65c5-4a6a-8e95-091046ca2fb7" providerId="ADAL" clId="{C04D506C-7520-4DC3-A21D-BA5A0EB06A40}" dt="2024-12-06T04:57:01.562" v="4986" actId="20577"/>
          <ac:spMkLst>
            <pc:docMk/>
            <pc:sldMk cId="2012930444" sldId="715"/>
            <ac:spMk id="7" creationId="{BA03E518-AF0D-3488-F74E-7EE862319C5F}"/>
          </ac:spMkLst>
        </pc:spChg>
      </pc:sldChg>
      <pc:sldChg chg="addSp delSp modSp mod delAnim modAnim">
        <pc:chgData name="Ching-Yao Lai" userId="94da70d5-65c5-4a6a-8e95-091046ca2fb7" providerId="ADAL" clId="{C04D506C-7520-4DC3-A21D-BA5A0EB06A40}" dt="2024-12-04T16:21:40.555" v="980"/>
        <pc:sldMkLst>
          <pc:docMk/>
          <pc:sldMk cId="1024406329" sldId="716"/>
        </pc:sldMkLst>
        <pc:spChg chg="add mod">
          <ac:chgData name="Ching-Yao Lai" userId="94da70d5-65c5-4a6a-8e95-091046ca2fb7" providerId="ADAL" clId="{C04D506C-7520-4DC3-A21D-BA5A0EB06A40}" dt="2024-12-04T16:21:18.905" v="978" actId="1035"/>
          <ac:spMkLst>
            <pc:docMk/>
            <pc:sldMk cId="1024406329" sldId="716"/>
            <ac:spMk id="6" creationId="{8C94DE51-C23A-5A24-5528-C0930A26F073}"/>
          </ac:spMkLst>
        </pc:spChg>
        <pc:spChg chg="del">
          <ac:chgData name="Ching-Yao Lai" userId="94da70d5-65c5-4a6a-8e95-091046ca2fb7" providerId="ADAL" clId="{C04D506C-7520-4DC3-A21D-BA5A0EB06A40}" dt="2024-12-04T15:05:41.938" v="32" actId="478"/>
          <ac:spMkLst>
            <pc:docMk/>
            <pc:sldMk cId="1024406329" sldId="716"/>
            <ac:spMk id="28" creationId="{CC80EA59-38D5-D84B-6D3D-B648722EAE55}"/>
          </ac:spMkLst>
        </pc:spChg>
      </pc:sldChg>
      <pc:sldChg chg="del">
        <pc:chgData name="Ching-Yao Lai" userId="94da70d5-65c5-4a6a-8e95-091046ca2fb7" providerId="ADAL" clId="{C04D506C-7520-4DC3-A21D-BA5A0EB06A40}" dt="2024-12-04T16:05:58.717" v="966" actId="47"/>
        <pc:sldMkLst>
          <pc:docMk/>
          <pc:sldMk cId="2416329875" sldId="718"/>
        </pc:sldMkLst>
      </pc:sldChg>
      <pc:sldChg chg="del">
        <pc:chgData name="Ching-Yao Lai" userId="94da70d5-65c5-4a6a-8e95-091046ca2fb7" providerId="ADAL" clId="{C04D506C-7520-4DC3-A21D-BA5A0EB06A40}" dt="2024-12-04T16:06:05.321" v="968" actId="47"/>
        <pc:sldMkLst>
          <pc:docMk/>
          <pc:sldMk cId="1537601350" sldId="719"/>
        </pc:sldMkLst>
      </pc:sldChg>
      <pc:sldChg chg="del mod modShow">
        <pc:chgData name="Ching-Yao Lai" userId="94da70d5-65c5-4a6a-8e95-091046ca2fb7" providerId="ADAL" clId="{C04D506C-7520-4DC3-A21D-BA5A0EB06A40}" dt="2024-12-04T16:06:04.837" v="967" actId="47"/>
        <pc:sldMkLst>
          <pc:docMk/>
          <pc:sldMk cId="1032801470" sldId="720"/>
        </pc:sldMkLst>
      </pc:sldChg>
      <pc:sldChg chg="del">
        <pc:chgData name="Ching-Yao Lai" userId="94da70d5-65c5-4a6a-8e95-091046ca2fb7" providerId="ADAL" clId="{C04D506C-7520-4DC3-A21D-BA5A0EB06A40}" dt="2024-12-04T16:06:05.839" v="969" actId="47"/>
        <pc:sldMkLst>
          <pc:docMk/>
          <pc:sldMk cId="34733106" sldId="723"/>
        </pc:sldMkLst>
      </pc:sldChg>
      <pc:sldChg chg="addSp delSp modSp mod">
        <pc:chgData name="Ching-Yao Lai" userId="94da70d5-65c5-4a6a-8e95-091046ca2fb7" providerId="ADAL" clId="{C04D506C-7520-4DC3-A21D-BA5A0EB06A40}" dt="2024-12-06T04:57:45.839" v="4993" actId="20577"/>
        <pc:sldMkLst>
          <pc:docMk/>
          <pc:sldMk cId="1481229689" sldId="733"/>
        </pc:sldMkLst>
        <pc:spChg chg="mod">
          <ac:chgData name="Ching-Yao Lai" userId="94da70d5-65c5-4a6a-8e95-091046ca2fb7" providerId="ADAL" clId="{C04D506C-7520-4DC3-A21D-BA5A0EB06A40}" dt="2024-12-04T15:41:05.290" v="524" actId="20577"/>
          <ac:spMkLst>
            <pc:docMk/>
            <pc:sldMk cId="1481229689" sldId="733"/>
            <ac:spMk id="2" creationId="{D24238B9-B0E3-3E74-D038-20106968984B}"/>
          </ac:spMkLst>
        </pc:spChg>
        <pc:spChg chg="add del">
          <ac:chgData name="Ching-Yao Lai" userId="94da70d5-65c5-4a6a-8e95-091046ca2fb7" providerId="ADAL" clId="{C04D506C-7520-4DC3-A21D-BA5A0EB06A40}" dt="2024-12-04T15:38:12.743" v="323" actId="478"/>
          <ac:spMkLst>
            <pc:docMk/>
            <pc:sldMk cId="1481229689" sldId="733"/>
            <ac:spMk id="3" creationId="{0CE99DE3-DA51-6147-9C24-C728732DC916}"/>
          </ac:spMkLst>
        </pc:spChg>
        <pc:spChg chg="add del mod">
          <ac:chgData name="Ching-Yao Lai" userId="94da70d5-65c5-4a6a-8e95-091046ca2fb7" providerId="ADAL" clId="{C04D506C-7520-4DC3-A21D-BA5A0EB06A40}" dt="2024-12-06T04:57:45.839" v="4993" actId="20577"/>
          <ac:spMkLst>
            <pc:docMk/>
            <pc:sldMk cId="1481229689" sldId="733"/>
            <ac:spMk id="5" creationId="{08787FFB-CC2F-9270-6ACC-66CEDC07AF7F}"/>
          </ac:spMkLst>
        </pc:spChg>
        <pc:spChg chg="add del mod">
          <ac:chgData name="Ching-Yao Lai" userId="94da70d5-65c5-4a6a-8e95-091046ca2fb7" providerId="ADAL" clId="{C04D506C-7520-4DC3-A21D-BA5A0EB06A40}" dt="2024-12-04T15:38:03.985" v="322" actId="478"/>
          <ac:spMkLst>
            <pc:docMk/>
            <pc:sldMk cId="1481229689" sldId="733"/>
            <ac:spMk id="7" creationId="{86D95C8C-F52A-2B50-2F27-3EE777AD8CB2}"/>
          </ac:spMkLst>
        </pc:spChg>
      </pc:sldChg>
      <pc:sldChg chg="del">
        <pc:chgData name="Ching-Yao Lai" userId="94da70d5-65c5-4a6a-8e95-091046ca2fb7" providerId="ADAL" clId="{C04D506C-7520-4DC3-A21D-BA5A0EB06A40}" dt="2024-12-04T15:57:21.808" v="884" actId="47"/>
        <pc:sldMkLst>
          <pc:docMk/>
          <pc:sldMk cId="2160636169" sldId="741"/>
        </pc:sldMkLst>
      </pc:sldChg>
      <pc:sldChg chg="del">
        <pc:chgData name="Ching-Yao Lai" userId="94da70d5-65c5-4a6a-8e95-091046ca2fb7" providerId="ADAL" clId="{C04D506C-7520-4DC3-A21D-BA5A0EB06A40}" dt="2024-12-04T18:58:27.891" v="1317" actId="47"/>
        <pc:sldMkLst>
          <pc:docMk/>
          <pc:sldMk cId="1054192886" sldId="762"/>
        </pc:sldMkLst>
      </pc:sldChg>
      <pc:sldChg chg="add del">
        <pc:chgData name="Ching-Yao Lai" userId="94da70d5-65c5-4a6a-8e95-091046ca2fb7" providerId="ADAL" clId="{C04D506C-7520-4DC3-A21D-BA5A0EB06A40}" dt="2024-12-04T13:25:23.553" v="2" actId="47"/>
        <pc:sldMkLst>
          <pc:docMk/>
          <pc:sldMk cId="4026683397" sldId="779"/>
        </pc:sldMkLst>
      </pc:sldChg>
      <pc:sldChg chg="modSp mod modNotesTx">
        <pc:chgData name="Ching-Yao Lai" userId="94da70d5-65c5-4a6a-8e95-091046ca2fb7" providerId="ADAL" clId="{C04D506C-7520-4DC3-A21D-BA5A0EB06A40}" dt="2024-12-04T15:58:22.879" v="962" actId="20577"/>
        <pc:sldMkLst>
          <pc:docMk/>
          <pc:sldMk cId="4289223961" sldId="782"/>
        </pc:sldMkLst>
        <pc:spChg chg="mod">
          <ac:chgData name="Ching-Yao Lai" userId="94da70d5-65c5-4a6a-8e95-091046ca2fb7" providerId="ADAL" clId="{C04D506C-7520-4DC3-A21D-BA5A0EB06A40}" dt="2024-12-04T15:58:22.879" v="962" actId="20577"/>
          <ac:spMkLst>
            <pc:docMk/>
            <pc:sldMk cId="4289223961" sldId="782"/>
            <ac:spMk id="7" creationId="{451873EA-47E7-FDE3-4B6E-C212F07B2F12}"/>
          </ac:spMkLst>
        </pc:spChg>
      </pc:sldChg>
      <pc:sldChg chg="del">
        <pc:chgData name="Ching-Yao Lai" userId="94da70d5-65c5-4a6a-8e95-091046ca2fb7" providerId="ADAL" clId="{C04D506C-7520-4DC3-A21D-BA5A0EB06A40}" dt="2024-12-04T15:15:32.151" v="249" actId="47"/>
        <pc:sldMkLst>
          <pc:docMk/>
          <pc:sldMk cId="2776109689" sldId="783"/>
        </pc:sldMkLst>
      </pc:sldChg>
      <pc:sldChg chg="del">
        <pc:chgData name="Ching-Yao Lai" userId="94da70d5-65c5-4a6a-8e95-091046ca2fb7" providerId="ADAL" clId="{C04D506C-7520-4DC3-A21D-BA5A0EB06A40}" dt="2024-12-04T13:25:23.553" v="2" actId="47"/>
        <pc:sldMkLst>
          <pc:docMk/>
          <pc:sldMk cId="135527005" sldId="784"/>
        </pc:sldMkLst>
      </pc:sldChg>
      <pc:sldChg chg="del">
        <pc:chgData name="Ching-Yao Lai" userId="94da70d5-65c5-4a6a-8e95-091046ca2fb7" providerId="ADAL" clId="{C04D506C-7520-4DC3-A21D-BA5A0EB06A40}" dt="2024-12-04T15:12:04.986" v="105" actId="47"/>
        <pc:sldMkLst>
          <pc:docMk/>
          <pc:sldMk cId="3349849597" sldId="785"/>
        </pc:sldMkLst>
      </pc:sldChg>
      <pc:sldChg chg="modSp mod">
        <pc:chgData name="Ching-Yao Lai" userId="94da70d5-65c5-4a6a-8e95-091046ca2fb7" providerId="ADAL" clId="{C04D506C-7520-4DC3-A21D-BA5A0EB06A40}" dt="2024-12-04T13:35:21.010" v="31" actId="1035"/>
        <pc:sldMkLst>
          <pc:docMk/>
          <pc:sldMk cId="4073759773" sldId="787"/>
        </pc:sldMkLst>
        <pc:spChg chg="mod">
          <ac:chgData name="Ching-Yao Lai" userId="94da70d5-65c5-4a6a-8e95-091046ca2fb7" providerId="ADAL" clId="{C04D506C-7520-4DC3-A21D-BA5A0EB06A40}" dt="2024-12-04T13:35:08.088" v="8" actId="20577"/>
          <ac:spMkLst>
            <pc:docMk/>
            <pc:sldMk cId="4073759773" sldId="787"/>
            <ac:spMk id="11" creationId="{803A089B-9916-A876-93D0-46BE2A91967D}"/>
          </ac:spMkLst>
        </pc:spChg>
        <pc:spChg chg="mod">
          <ac:chgData name="Ching-Yao Lai" userId="94da70d5-65c5-4a6a-8e95-091046ca2fb7" providerId="ADAL" clId="{C04D506C-7520-4DC3-A21D-BA5A0EB06A40}" dt="2024-12-04T13:35:21.010" v="31" actId="1035"/>
          <ac:spMkLst>
            <pc:docMk/>
            <pc:sldMk cId="4073759773" sldId="787"/>
            <ac:spMk id="15" creationId="{CD4D39A4-FEB2-8CF8-EC7C-41810ED5A2B1}"/>
          </ac:spMkLst>
        </pc:spChg>
        <pc:spChg chg="mod">
          <ac:chgData name="Ching-Yao Lai" userId="94da70d5-65c5-4a6a-8e95-091046ca2fb7" providerId="ADAL" clId="{C04D506C-7520-4DC3-A21D-BA5A0EB06A40}" dt="2024-12-04T13:35:21.010" v="31" actId="1035"/>
          <ac:spMkLst>
            <pc:docMk/>
            <pc:sldMk cId="4073759773" sldId="787"/>
            <ac:spMk id="17" creationId="{0C72D90D-334B-D88C-7121-19D623B475C7}"/>
          </ac:spMkLst>
        </pc:spChg>
        <pc:spChg chg="mod">
          <ac:chgData name="Ching-Yao Lai" userId="94da70d5-65c5-4a6a-8e95-091046ca2fb7" providerId="ADAL" clId="{C04D506C-7520-4DC3-A21D-BA5A0EB06A40}" dt="2024-12-04T13:35:21.010" v="31" actId="1035"/>
          <ac:spMkLst>
            <pc:docMk/>
            <pc:sldMk cId="4073759773" sldId="787"/>
            <ac:spMk id="18" creationId="{D565E1B3-2810-E87F-2914-8158E5A59DDB}"/>
          </ac:spMkLst>
        </pc:spChg>
        <pc:picChg chg="mod">
          <ac:chgData name="Ching-Yao Lai" userId="94da70d5-65c5-4a6a-8e95-091046ca2fb7" providerId="ADAL" clId="{C04D506C-7520-4DC3-A21D-BA5A0EB06A40}" dt="2024-12-04T13:35:21.010" v="31" actId="1035"/>
          <ac:picMkLst>
            <pc:docMk/>
            <pc:sldMk cId="4073759773" sldId="787"/>
            <ac:picMk id="12" creationId="{F193CA28-F80B-36F5-3D93-5D83CC9FA732}"/>
          </ac:picMkLst>
        </pc:picChg>
        <pc:picChg chg="mod">
          <ac:chgData name="Ching-Yao Lai" userId="94da70d5-65c5-4a6a-8e95-091046ca2fb7" providerId="ADAL" clId="{C04D506C-7520-4DC3-A21D-BA5A0EB06A40}" dt="2024-12-04T13:35:21.010" v="31" actId="1035"/>
          <ac:picMkLst>
            <pc:docMk/>
            <pc:sldMk cId="4073759773" sldId="787"/>
            <ac:picMk id="13" creationId="{292C7F87-4465-000C-D9E9-FFB5C9E4645C}"/>
          </ac:picMkLst>
        </pc:picChg>
        <pc:picChg chg="mod">
          <ac:chgData name="Ching-Yao Lai" userId="94da70d5-65c5-4a6a-8e95-091046ca2fb7" providerId="ADAL" clId="{C04D506C-7520-4DC3-A21D-BA5A0EB06A40}" dt="2024-12-04T13:35:21.010" v="31" actId="1035"/>
          <ac:picMkLst>
            <pc:docMk/>
            <pc:sldMk cId="4073759773" sldId="787"/>
            <ac:picMk id="14" creationId="{D92DE884-4A59-FB12-F1EA-04372FF8B26B}"/>
          </ac:picMkLst>
        </pc:picChg>
      </pc:sldChg>
      <pc:sldChg chg="modSp">
        <pc:chgData name="Ching-Yao Lai" userId="94da70d5-65c5-4a6a-8e95-091046ca2fb7" providerId="ADAL" clId="{C04D506C-7520-4DC3-A21D-BA5A0EB06A40}" dt="2024-12-06T03:49:12.711" v="4337" actId="2711"/>
        <pc:sldMkLst>
          <pc:docMk/>
          <pc:sldMk cId="1671634572" sldId="791"/>
        </pc:sldMkLst>
        <pc:spChg chg="mod">
          <ac:chgData name="Ching-Yao Lai" userId="94da70d5-65c5-4a6a-8e95-091046ca2fb7" providerId="ADAL" clId="{C04D506C-7520-4DC3-A21D-BA5A0EB06A40}" dt="2024-12-06T03:49:12.711" v="4337" actId="2711"/>
          <ac:spMkLst>
            <pc:docMk/>
            <pc:sldMk cId="1671634572" sldId="791"/>
            <ac:spMk id="8" creationId="{9245BBBE-8A17-9409-A15F-CBAB7CAE1054}"/>
          </ac:spMkLst>
        </pc:spChg>
        <pc:spChg chg="mod">
          <ac:chgData name="Ching-Yao Lai" userId="94da70d5-65c5-4a6a-8e95-091046ca2fb7" providerId="ADAL" clId="{C04D506C-7520-4DC3-A21D-BA5A0EB06A40}" dt="2024-12-06T03:49:12.711" v="4337" actId="2711"/>
          <ac:spMkLst>
            <pc:docMk/>
            <pc:sldMk cId="1671634572" sldId="791"/>
            <ac:spMk id="17" creationId="{660BE794-02F8-8AD4-4344-C4778B3B5B74}"/>
          </ac:spMkLst>
        </pc:spChg>
        <pc:spChg chg="mod">
          <ac:chgData name="Ching-Yao Lai" userId="94da70d5-65c5-4a6a-8e95-091046ca2fb7" providerId="ADAL" clId="{C04D506C-7520-4DC3-A21D-BA5A0EB06A40}" dt="2024-12-06T03:49:12.711" v="4337" actId="2711"/>
          <ac:spMkLst>
            <pc:docMk/>
            <pc:sldMk cId="1671634572" sldId="791"/>
            <ac:spMk id="18" creationId="{6909EDED-2A8A-2C33-BBF6-EFEAE96F4551}"/>
          </ac:spMkLst>
        </pc:spChg>
        <pc:spChg chg="mod">
          <ac:chgData name="Ching-Yao Lai" userId="94da70d5-65c5-4a6a-8e95-091046ca2fb7" providerId="ADAL" clId="{C04D506C-7520-4DC3-A21D-BA5A0EB06A40}" dt="2024-12-06T03:49:12.711" v="4337" actId="2711"/>
          <ac:spMkLst>
            <pc:docMk/>
            <pc:sldMk cId="1671634572" sldId="791"/>
            <ac:spMk id="23" creationId="{6D4BB179-BFCA-6773-2FF1-61675D01AFEA}"/>
          </ac:spMkLst>
        </pc:spChg>
        <pc:spChg chg="mod">
          <ac:chgData name="Ching-Yao Lai" userId="94da70d5-65c5-4a6a-8e95-091046ca2fb7" providerId="ADAL" clId="{C04D506C-7520-4DC3-A21D-BA5A0EB06A40}" dt="2024-12-06T03:49:12.711" v="4337" actId="2711"/>
          <ac:spMkLst>
            <pc:docMk/>
            <pc:sldMk cId="1671634572" sldId="791"/>
            <ac:spMk id="24" creationId="{D79DFFA2-95F5-8446-84AE-D31637121874}"/>
          </ac:spMkLst>
        </pc:spChg>
        <pc:spChg chg="mod">
          <ac:chgData name="Ching-Yao Lai" userId="94da70d5-65c5-4a6a-8e95-091046ca2fb7" providerId="ADAL" clId="{C04D506C-7520-4DC3-A21D-BA5A0EB06A40}" dt="2024-12-06T03:49:12.711" v="4337" actId="2711"/>
          <ac:spMkLst>
            <pc:docMk/>
            <pc:sldMk cId="1671634572" sldId="791"/>
            <ac:spMk id="27" creationId="{B1B9BDF1-67B5-3198-96A0-49A90D61C694}"/>
          </ac:spMkLst>
        </pc:spChg>
        <pc:spChg chg="mod">
          <ac:chgData name="Ching-Yao Lai" userId="94da70d5-65c5-4a6a-8e95-091046ca2fb7" providerId="ADAL" clId="{C04D506C-7520-4DC3-A21D-BA5A0EB06A40}" dt="2024-12-06T03:49:12.711" v="4337" actId="2711"/>
          <ac:spMkLst>
            <pc:docMk/>
            <pc:sldMk cId="1671634572" sldId="791"/>
            <ac:spMk id="28" creationId="{D8E52DE4-3586-8F82-792E-B38CB604208B}"/>
          </ac:spMkLst>
        </pc:spChg>
        <pc:spChg chg="mod">
          <ac:chgData name="Ching-Yao Lai" userId="94da70d5-65c5-4a6a-8e95-091046ca2fb7" providerId="ADAL" clId="{C04D506C-7520-4DC3-A21D-BA5A0EB06A40}" dt="2024-12-06T03:49:12.711" v="4337" actId="2711"/>
          <ac:spMkLst>
            <pc:docMk/>
            <pc:sldMk cId="1671634572" sldId="791"/>
            <ac:spMk id="32" creationId="{B986B6D9-D530-542D-BC9B-58687E6B9B0A}"/>
          </ac:spMkLst>
        </pc:spChg>
        <pc:cxnChg chg="mod">
          <ac:chgData name="Ching-Yao Lai" userId="94da70d5-65c5-4a6a-8e95-091046ca2fb7" providerId="ADAL" clId="{C04D506C-7520-4DC3-A21D-BA5A0EB06A40}" dt="2024-12-06T03:49:12.711" v="4337" actId="2711"/>
          <ac:cxnSpMkLst>
            <pc:docMk/>
            <pc:sldMk cId="1671634572" sldId="791"/>
            <ac:cxnSpMk id="16" creationId="{B46E7D72-0AA5-3F10-B00C-E32F3C000BA3}"/>
          </ac:cxnSpMkLst>
        </pc:cxnChg>
        <pc:cxnChg chg="mod">
          <ac:chgData name="Ching-Yao Lai" userId="94da70d5-65c5-4a6a-8e95-091046ca2fb7" providerId="ADAL" clId="{C04D506C-7520-4DC3-A21D-BA5A0EB06A40}" dt="2024-12-06T03:49:12.711" v="4337" actId="2711"/>
          <ac:cxnSpMkLst>
            <pc:docMk/>
            <pc:sldMk cId="1671634572" sldId="791"/>
            <ac:cxnSpMk id="22" creationId="{EED7A3CF-D37B-7441-3174-D0C03733BD63}"/>
          </ac:cxnSpMkLst>
        </pc:cxnChg>
        <pc:cxnChg chg="mod">
          <ac:chgData name="Ching-Yao Lai" userId="94da70d5-65c5-4a6a-8e95-091046ca2fb7" providerId="ADAL" clId="{C04D506C-7520-4DC3-A21D-BA5A0EB06A40}" dt="2024-12-06T03:49:12.711" v="4337" actId="2711"/>
          <ac:cxnSpMkLst>
            <pc:docMk/>
            <pc:sldMk cId="1671634572" sldId="791"/>
            <ac:cxnSpMk id="25" creationId="{5DCA9919-9833-4F00-5AC0-3ED273A6759B}"/>
          </ac:cxnSpMkLst>
        </pc:cxnChg>
      </pc:sldChg>
      <pc:sldChg chg="del">
        <pc:chgData name="Ching-Yao Lai" userId="94da70d5-65c5-4a6a-8e95-091046ca2fb7" providerId="ADAL" clId="{C04D506C-7520-4DC3-A21D-BA5A0EB06A40}" dt="2024-12-04T15:24:11.023" v="265" actId="47"/>
        <pc:sldMkLst>
          <pc:docMk/>
          <pc:sldMk cId="3365909235" sldId="792"/>
        </pc:sldMkLst>
      </pc:sldChg>
      <pc:sldChg chg="addSp delSp modSp add mod modAnim">
        <pc:chgData name="Ching-Yao Lai" userId="94da70d5-65c5-4a6a-8e95-091046ca2fb7" providerId="ADAL" clId="{C04D506C-7520-4DC3-A21D-BA5A0EB06A40}" dt="2024-12-06T04:17:22.383" v="4662" actId="1076"/>
        <pc:sldMkLst>
          <pc:docMk/>
          <pc:sldMk cId="231367692" sldId="793"/>
        </pc:sldMkLst>
        <pc:spChg chg="mod">
          <ac:chgData name="Ching-Yao Lai" userId="94da70d5-65c5-4a6a-8e95-091046ca2fb7" providerId="ADAL" clId="{C04D506C-7520-4DC3-A21D-BA5A0EB06A40}" dt="2024-12-06T04:01:36.470" v="4430" actId="20577"/>
          <ac:spMkLst>
            <pc:docMk/>
            <pc:sldMk cId="231367692" sldId="793"/>
            <ac:spMk id="2" creationId="{666A2DFC-81F1-42A0-BA4C-DE3B6A4EC2F2}"/>
          </ac:spMkLst>
        </pc:spChg>
        <pc:spChg chg="mod">
          <ac:chgData name="Ching-Yao Lai" userId="94da70d5-65c5-4a6a-8e95-091046ca2fb7" providerId="ADAL" clId="{C04D506C-7520-4DC3-A21D-BA5A0EB06A40}" dt="2024-12-06T04:17:19.631" v="4661" actId="1076"/>
          <ac:spMkLst>
            <pc:docMk/>
            <pc:sldMk cId="231367692" sldId="793"/>
            <ac:spMk id="3" creationId="{CBE052FE-CC32-7FD4-6332-DA3798F26699}"/>
          </ac:spMkLst>
        </pc:spChg>
        <pc:spChg chg="mod">
          <ac:chgData name="Ching-Yao Lai" userId="94da70d5-65c5-4a6a-8e95-091046ca2fb7" providerId="ADAL" clId="{C04D506C-7520-4DC3-A21D-BA5A0EB06A40}" dt="2024-12-06T04:17:19.631" v="4661" actId="1076"/>
          <ac:spMkLst>
            <pc:docMk/>
            <pc:sldMk cId="231367692" sldId="793"/>
            <ac:spMk id="5" creationId="{5196EC04-A18F-1179-BED4-3657A408277F}"/>
          </ac:spMkLst>
        </pc:spChg>
        <pc:spChg chg="mod">
          <ac:chgData name="Ching-Yao Lai" userId="94da70d5-65c5-4a6a-8e95-091046ca2fb7" providerId="ADAL" clId="{C04D506C-7520-4DC3-A21D-BA5A0EB06A40}" dt="2024-12-06T04:17:19.631" v="4661" actId="1076"/>
          <ac:spMkLst>
            <pc:docMk/>
            <pc:sldMk cId="231367692" sldId="793"/>
            <ac:spMk id="6" creationId="{96C7E605-E0F7-3C89-76BC-4C44630C7168}"/>
          </ac:spMkLst>
        </pc:spChg>
        <pc:spChg chg="mod">
          <ac:chgData name="Ching-Yao Lai" userId="94da70d5-65c5-4a6a-8e95-091046ca2fb7" providerId="ADAL" clId="{C04D506C-7520-4DC3-A21D-BA5A0EB06A40}" dt="2024-12-06T04:17:19.631" v="4661" actId="1076"/>
          <ac:spMkLst>
            <pc:docMk/>
            <pc:sldMk cId="231367692" sldId="793"/>
            <ac:spMk id="7" creationId="{9C1928D7-5BF9-5438-4BA2-B26CCD45389C}"/>
          </ac:spMkLst>
        </pc:spChg>
        <pc:spChg chg="add del mod">
          <ac:chgData name="Ching-Yao Lai" userId="94da70d5-65c5-4a6a-8e95-091046ca2fb7" providerId="ADAL" clId="{C04D506C-7520-4DC3-A21D-BA5A0EB06A40}" dt="2024-12-05T05:04:02.982" v="2906" actId="478"/>
          <ac:spMkLst>
            <pc:docMk/>
            <pc:sldMk cId="231367692" sldId="793"/>
            <ac:spMk id="9" creationId="{EB8D4554-489F-FB7E-780E-4B4F27D76F5E}"/>
          </ac:spMkLst>
        </pc:spChg>
        <pc:spChg chg="add mod">
          <ac:chgData name="Ching-Yao Lai" userId="94da70d5-65c5-4a6a-8e95-091046ca2fb7" providerId="ADAL" clId="{C04D506C-7520-4DC3-A21D-BA5A0EB06A40}" dt="2024-12-06T04:13:19.195" v="4540" actId="1076"/>
          <ac:spMkLst>
            <pc:docMk/>
            <pc:sldMk cId="231367692" sldId="793"/>
            <ac:spMk id="10" creationId="{5EC48049-60C2-6AC4-6571-11D3615D2F3A}"/>
          </ac:spMkLst>
        </pc:spChg>
        <pc:spChg chg="add mod">
          <ac:chgData name="Ching-Yao Lai" userId="94da70d5-65c5-4a6a-8e95-091046ca2fb7" providerId="ADAL" clId="{C04D506C-7520-4DC3-A21D-BA5A0EB06A40}" dt="2024-12-06T04:14:03.975" v="4590" actId="1076"/>
          <ac:spMkLst>
            <pc:docMk/>
            <pc:sldMk cId="231367692" sldId="793"/>
            <ac:spMk id="11" creationId="{9BB93E38-D4A7-7547-4EB8-1882D7D842A2}"/>
          </ac:spMkLst>
        </pc:spChg>
        <pc:spChg chg="mod">
          <ac:chgData name="Ching-Yao Lai" userId="94da70d5-65c5-4a6a-8e95-091046ca2fb7" providerId="ADAL" clId="{C04D506C-7520-4DC3-A21D-BA5A0EB06A40}" dt="2024-12-05T05:09:43.261" v="3023" actId="2711"/>
          <ac:spMkLst>
            <pc:docMk/>
            <pc:sldMk cId="231367692" sldId="793"/>
            <ac:spMk id="15" creationId="{69FCB05F-7057-56DC-2B0F-CA451A4E8FAC}"/>
          </ac:spMkLst>
        </pc:spChg>
        <pc:spChg chg="mod">
          <ac:chgData name="Ching-Yao Lai" userId="94da70d5-65c5-4a6a-8e95-091046ca2fb7" providerId="ADAL" clId="{C04D506C-7520-4DC3-A21D-BA5A0EB06A40}" dt="2024-12-05T05:09:43.261" v="3023" actId="2711"/>
          <ac:spMkLst>
            <pc:docMk/>
            <pc:sldMk cId="231367692" sldId="793"/>
            <ac:spMk id="17" creationId="{FD28CC8F-24EA-E723-218F-C9123B567721}"/>
          </ac:spMkLst>
        </pc:spChg>
        <pc:spChg chg="del mod">
          <ac:chgData name="Ching-Yao Lai" userId="94da70d5-65c5-4a6a-8e95-091046ca2fb7" providerId="ADAL" clId="{C04D506C-7520-4DC3-A21D-BA5A0EB06A40}" dt="2024-12-05T05:06:55.955" v="2931" actId="478"/>
          <ac:spMkLst>
            <pc:docMk/>
            <pc:sldMk cId="231367692" sldId="793"/>
            <ac:spMk id="18" creationId="{33C62561-76FE-8DF7-7D5A-6EAE877B795C}"/>
          </ac:spMkLst>
        </pc:spChg>
        <pc:spChg chg="mod">
          <ac:chgData name="Ching-Yao Lai" userId="94da70d5-65c5-4a6a-8e95-091046ca2fb7" providerId="ADAL" clId="{C04D506C-7520-4DC3-A21D-BA5A0EB06A40}" dt="2024-12-06T04:16:44.644" v="4644" actId="1076"/>
          <ac:spMkLst>
            <pc:docMk/>
            <pc:sldMk cId="231367692" sldId="793"/>
            <ac:spMk id="19" creationId="{3B87F2CF-E907-C344-43CA-5BF9EFE9DA44}"/>
          </ac:spMkLst>
        </pc:spChg>
        <pc:spChg chg="mod">
          <ac:chgData name="Ching-Yao Lai" userId="94da70d5-65c5-4a6a-8e95-091046ca2fb7" providerId="ADAL" clId="{C04D506C-7520-4DC3-A21D-BA5A0EB06A40}" dt="2024-12-06T04:16:24.955" v="4638" actId="1076"/>
          <ac:spMkLst>
            <pc:docMk/>
            <pc:sldMk cId="231367692" sldId="793"/>
            <ac:spMk id="22" creationId="{51FC5E0E-6319-42BF-A341-D567F7E867EE}"/>
          </ac:spMkLst>
        </pc:spChg>
        <pc:spChg chg="mod">
          <ac:chgData name="Ching-Yao Lai" userId="94da70d5-65c5-4a6a-8e95-091046ca2fb7" providerId="ADAL" clId="{C04D506C-7520-4DC3-A21D-BA5A0EB06A40}" dt="2024-12-05T05:09:43.261" v="3023" actId="2711"/>
          <ac:spMkLst>
            <pc:docMk/>
            <pc:sldMk cId="231367692" sldId="793"/>
            <ac:spMk id="25" creationId="{4A14163B-D35B-B4C7-A36D-97FE344E1A28}"/>
          </ac:spMkLst>
        </pc:spChg>
        <pc:spChg chg="add mod">
          <ac:chgData name="Ching-Yao Lai" userId="94da70d5-65c5-4a6a-8e95-091046ca2fb7" providerId="ADAL" clId="{C04D506C-7520-4DC3-A21D-BA5A0EB06A40}" dt="2024-12-06T04:14:16.345" v="4593" actId="1076"/>
          <ac:spMkLst>
            <pc:docMk/>
            <pc:sldMk cId="231367692" sldId="793"/>
            <ac:spMk id="29" creationId="{EA81C5C5-D5B2-F964-4D8F-A518FD8F39B0}"/>
          </ac:spMkLst>
        </pc:spChg>
        <pc:spChg chg="add mod">
          <ac:chgData name="Ching-Yao Lai" userId="94da70d5-65c5-4a6a-8e95-091046ca2fb7" providerId="ADAL" clId="{C04D506C-7520-4DC3-A21D-BA5A0EB06A40}" dt="2024-12-05T05:10:47.372" v="3050" actId="1076"/>
          <ac:spMkLst>
            <pc:docMk/>
            <pc:sldMk cId="231367692" sldId="793"/>
            <ac:spMk id="30" creationId="{5F6D355D-6511-0E1D-92A8-8AEA17ED2F60}"/>
          </ac:spMkLst>
        </pc:spChg>
        <pc:spChg chg="add mod">
          <ac:chgData name="Ching-Yao Lai" userId="94da70d5-65c5-4a6a-8e95-091046ca2fb7" providerId="ADAL" clId="{C04D506C-7520-4DC3-A21D-BA5A0EB06A40}" dt="2024-12-06T04:16:36.539" v="4641" actId="1076"/>
          <ac:spMkLst>
            <pc:docMk/>
            <pc:sldMk cId="231367692" sldId="793"/>
            <ac:spMk id="31" creationId="{4F4D1700-FEE4-3F72-D1E5-374DB680112F}"/>
          </ac:spMkLst>
        </pc:spChg>
        <pc:spChg chg="add mod">
          <ac:chgData name="Ching-Yao Lai" userId="94da70d5-65c5-4a6a-8e95-091046ca2fb7" providerId="ADAL" clId="{C04D506C-7520-4DC3-A21D-BA5A0EB06A40}" dt="2024-12-06T04:17:22.383" v="4662" actId="1076"/>
          <ac:spMkLst>
            <pc:docMk/>
            <pc:sldMk cId="231367692" sldId="793"/>
            <ac:spMk id="33" creationId="{26D22E95-9BD8-6244-CDBF-704844408C4E}"/>
          </ac:spMkLst>
        </pc:spChg>
        <pc:grpChg chg="add mod">
          <ac:chgData name="Ching-Yao Lai" userId="94da70d5-65c5-4a6a-8e95-091046ca2fb7" providerId="ADAL" clId="{C04D506C-7520-4DC3-A21D-BA5A0EB06A40}" dt="2024-12-06T04:16:40.483" v="4643" actId="1076"/>
          <ac:grpSpMkLst>
            <pc:docMk/>
            <pc:sldMk cId="231367692" sldId="793"/>
            <ac:grpSpMk id="13" creationId="{4247F3E8-6673-1DD4-A0FA-1BCA198019B9}"/>
          </ac:grpSpMkLst>
        </pc:grpChg>
        <pc:grpChg chg="del mod">
          <ac:chgData name="Ching-Yao Lai" userId="94da70d5-65c5-4a6a-8e95-091046ca2fb7" providerId="ADAL" clId="{C04D506C-7520-4DC3-A21D-BA5A0EB06A40}" dt="2024-12-05T05:06:44.594" v="2927" actId="478"/>
          <ac:grpSpMkLst>
            <pc:docMk/>
            <pc:sldMk cId="231367692" sldId="793"/>
            <ac:grpSpMk id="20" creationId="{70E74F17-053E-114F-1F8D-C00A2A5651A9}"/>
          </ac:grpSpMkLst>
        </pc:grpChg>
        <pc:picChg chg="add mod">
          <ac:chgData name="Ching-Yao Lai" userId="94da70d5-65c5-4a6a-8e95-091046ca2fb7" providerId="ADAL" clId="{C04D506C-7520-4DC3-A21D-BA5A0EB06A40}" dt="2024-12-06T04:14:03.975" v="4590" actId="1076"/>
          <ac:picMkLst>
            <pc:docMk/>
            <pc:sldMk cId="231367692" sldId="793"/>
            <ac:picMk id="9" creationId="{4EECF118-CB3E-1C25-54D9-B3EEEFD57ADE}"/>
          </ac:picMkLst>
        </pc:picChg>
        <pc:picChg chg="del">
          <ac:chgData name="Ching-Yao Lai" userId="94da70d5-65c5-4a6a-8e95-091046ca2fb7" providerId="ADAL" clId="{C04D506C-7520-4DC3-A21D-BA5A0EB06A40}" dt="2024-12-05T05:04:00.648" v="2904" actId="478"/>
          <ac:picMkLst>
            <pc:docMk/>
            <pc:sldMk cId="231367692" sldId="793"/>
            <ac:picMk id="10" creationId="{A53B71F2-1261-42B5-9BD5-D75A056DEE2B}"/>
          </ac:picMkLst>
        </pc:picChg>
        <pc:picChg chg="add mod">
          <ac:chgData name="Ching-Yao Lai" userId="94da70d5-65c5-4a6a-8e95-091046ca2fb7" providerId="ADAL" clId="{C04D506C-7520-4DC3-A21D-BA5A0EB06A40}" dt="2024-12-05T05:10:47.372" v="3050" actId="1076"/>
          <ac:picMkLst>
            <pc:docMk/>
            <pc:sldMk cId="231367692" sldId="793"/>
            <ac:picMk id="12" creationId="{A223C139-7FDC-1B74-C9CA-46401AAE4302}"/>
          </ac:picMkLst>
        </pc:picChg>
        <pc:picChg chg="del">
          <ac:chgData name="Ching-Yao Lai" userId="94da70d5-65c5-4a6a-8e95-091046ca2fb7" providerId="ADAL" clId="{C04D506C-7520-4DC3-A21D-BA5A0EB06A40}" dt="2024-12-05T05:03:59.632" v="2903" actId="478"/>
          <ac:picMkLst>
            <pc:docMk/>
            <pc:sldMk cId="231367692" sldId="793"/>
            <ac:picMk id="14" creationId="{C5AE78CE-900E-4010-A852-4C3FF130C7D8}"/>
          </ac:picMkLst>
        </pc:picChg>
        <pc:picChg chg="mod">
          <ac:chgData name="Ching-Yao Lai" userId="94da70d5-65c5-4a6a-8e95-091046ca2fb7" providerId="ADAL" clId="{C04D506C-7520-4DC3-A21D-BA5A0EB06A40}" dt="2024-12-06T04:17:19.631" v="4661" actId="1076"/>
          <ac:picMkLst>
            <pc:docMk/>
            <pc:sldMk cId="231367692" sldId="793"/>
            <ac:picMk id="16" creationId="{1F51415E-9845-40D9-8345-CC2DFACE0B90}"/>
          </ac:picMkLst>
        </pc:picChg>
        <pc:picChg chg="del">
          <ac:chgData name="Ching-Yao Lai" userId="94da70d5-65c5-4a6a-8e95-091046ca2fb7" providerId="ADAL" clId="{C04D506C-7520-4DC3-A21D-BA5A0EB06A40}" dt="2024-12-05T05:04:02.226" v="2905" actId="478"/>
          <ac:picMkLst>
            <pc:docMk/>
            <pc:sldMk cId="231367692" sldId="793"/>
            <ac:picMk id="21" creationId="{927B33C2-C894-4FE5-9EB4-207A51A38771}"/>
          </ac:picMkLst>
        </pc:picChg>
        <pc:picChg chg="mod">
          <ac:chgData name="Ching-Yao Lai" userId="94da70d5-65c5-4a6a-8e95-091046ca2fb7" providerId="ADAL" clId="{C04D506C-7520-4DC3-A21D-BA5A0EB06A40}" dt="2024-12-06T04:13:16.490" v="4539" actId="1076"/>
          <ac:picMkLst>
            <pc:docMk/>
            <pc:sldMk cId="231367692" sldId="793"/>
            <ac:picMk id="23" creationId="{4560088B-6212-535D-CB2B-E6D1C8B28970}"/>
          </ac:picMkLst>
        </pc:picChg>
        <pc:picChg chg="mod modCrop">
          <ac:chgData name="Ching-Yao Lai" userId="94da70d5-65c5-4a6a-8e95-091046ca2fb7" providerId="ADAL" clId="{C04D506C-7520-4DC3-A21D-BA5A0EB06A40}" dt="2024-12-06T04:16:24.955" v="4638" actId="1076"/>
          <ac:picMkLst>
            <pc:docMk/>
            <pc:sldMk cId="231367692" sldId="793"/>
            <ac:picMk id="24" creationId="{B71044CC-29E1-46ED-8109-BCC28257B2CE}"/>
          </ac:picMkLst>
        </pc:picChg>
        <pc:picChg chg="del mod">
          <ac:chgData name="Ching-Yao Lai" userId="94da70d5-65c5-4a6a-8e95-091046ca2fb7" providerId="ADAL" clId="{C04D506C-7520-4DC3-A21D-BA5A0EB06A40}" dt="2024-12-05T05:06:44.594" v="2927" actId="478"/>
          <ac:picMkLst>
            <pc:docMk/>
            <pc:sldMk cId="231367692" sldId="793"/>
            <ac:picMk id="26" creationId="{F1E20F55-3B57-D0BF-9364-15A3D685DC4A}"/>
          </ac:picMkLst>
        </pc:picChg>
        <pc:picChg chg="add mod">
          <ac:chgData name="Ching-Yao Lai" userId="94da70d5-65c5-4a6a-8e95-091046ca2fb7" providerId="ADAL" clId="{C04D506C-7520-4DC3-A21D-BA5A0EB06A40}" dt="2024-12-06T04:14:14.839" v="4592" actId="1076"/>
          <ac:picMkLst>
            <pc:docMk/>
            <pc:sldMk cId="231367692" sldId="793"/>
            <ac:picMk id="28" creationId="{97A1A333-4F21-6ACB-CC3B-14DEE77FB732}"/>
          </ac:picMkLst>
        </pc:picChg>
      </pc:sldChg>
      <pc:sldChg chg="modSp add mod">
        <pc:chgData name="Ching-Yao Lai" userId="94da70d5-65c5-4a6a-8e95-091046ca2fb7" providerId="ADAL" clId="{C04D506C-7520-4DC3-A21D-BA5A0EB06A40}" dt="2024-12-06T03:47:32.405" v="4313" actId="20577"/>
        <pc:sldMkLst>
          <pc:docMk/>
          <pc:sldMk cId="3092519924" sldId="794"/>
        </pc:sldMkLst>
        <pc:spChg chg="mod">
          <ac:chgData name="Ching-Yao Lai" userId="94da70d5-65c5-4a6a-8e95-091046ca2fb7" providerId="ADAL" clId="{C04D506C-7520-4DC3-A21D-BA5A0EB06A40}" dt="2024-12-06T03:47:32.405" v="4313" actId="20577"/>
          <ac:spMkLst>
            <pc:docMk/>
            <pc:sldMk cId="3092519924" sldId="794"/>
            <ac:spMk id="24" creationId="{DD143CD2-26C2-A5F6-2276-16C7E3604F06}"/>
          </ac:spMkLst>
        </pc:spChg>
      </pc:sldChg>
      <pc:sldChg chg="addSp delSp modSp add mod">
        <pc:chgData name="Ching-Yao Lai" userId="94da70d5-65c5-4a6a-8e95-091046ca2fb7" providerId="ADAL" clId="{C04D506C-7520-4DC3-A21D-BA5A0EB06A40}" dt="2024-12-06T04:55:06.375" v="4963" actId="20577"/>
        <pc:sldMkLst>
          <pc:docMk/>
          <pc:sldMk cId="3249703848" sldId="795"/>
        </pc:sldMkLst>
        <pc:spChg chg="mod">
          <ac:chgData name="Ching-Yao Lai" userId="94da70d5-65c5-4a6a-8e95-091046ca2fb7" providerId="ADAL" clId="{C04D506C-7520-4DC3-A21D-BA5A0EB06A40}" dt="2024-12-06T04:55:06.375" v="4963" actId="20577"/>
          <ac:spMkLst>
            <pc:docMk/>
            <pc:sldMk cId="3249703848" sldId="795"/>
            <ac:spMk id="2" creationId="{6BE35D75-B5E1-471E-A4D9-B2F2374E4D40}"/>
          </ac:spMkLst>
        </pc:spChg>
        <pc:spChg chg="add mod">
          <ac:chgData name="Ching-Yao Lai" userId="94da70d5-65c5-4a6a-8e95-091046ca2fb7" providerId="ADAL" clId="{C04D506C-7520-4DC3-A21D-BA5A0EB06A40}" dt="2024-12-06T04:27:43.616" v="4789" actId="20577"/>
          <ac:spMkLst>
            <pc:docMk/>
            <pc:sldMk cId="3249703848" sldId="795"/>
            <ac:spMk id="17" creationId="{7DAA2CB0-DA86-D341-D765-5E320CAEF5FD}"/>
          </ac:spMkLst>
        </pc:spChg>
        <pc:spChg chg="add mod">
          <ac:chgData name="Ching-Yao Lai" userId="94da70d5-65c5-4a6a-8e95-091046ca2fb7" providerId="ADAL" clId="{C04D506C-7520-4DC3-A21D-BA5A0EB06A40}" dt="2024-12-06T04:27:29.647" v="4788" actId="1036"/>
          <ac:spMkLst>
            <pc:docMk/>
            <pc:sldMk cId="3249703848" sldId="795"/>
            <ac:spMk id="19" creationId="{F1931FBC-7925-44A9-25CD-3945D0A93906}"/>
          </ac:spMkLst>
        </pc:spChg>
        <pc:picChg chg="add del mod">
          <ac:chgData name="Ching-Yao Lai" userId="94da70d5-65c5-4a6a-8e95-091046ca2fb7" providerId="ADAL" clId="{C04D506C-7520-4DC3-A21D-BA5A0EB06A40}" dt="2024-12-06T04:26:30.565" v="4756" actId="478"/>
          <ac:picMkLst>
            <pc:docMk/>
            <pc:sldMk cId="3249703848" sldId="795"/>
            <ac:picMk id="7" creationId="{D352C016-6770-D71F-9D4D-604D05BADD1F}"/>
          </ac:picMkLst>
        </pc:picChg>
        <pc:picChg chg="mod">
          <ac:chgData name="Ching-Yao Lai" userId="94da70d5-65c5-4a6a-8e95-091046ca2fb7" providerId="ADAL" clId="{C04D506C-7520-4DC3-A21D-BA5A0EB06A40}" dt="2024-12-06T04:27:48.086" v="4799" actId="1036"/>
          <ac:picMkLst>
            <pc:docMk/>
            <pc:sldMk cId="3249703848" sldId="795"/>
            <ac:picMk id="11" creationId="{29440992-D55B-4222-836C-19AE64B65A09}"/>
          </ac:picMkLst>
        </pc:picChg>
      </pc:sldChg>
      <pc:sldChg chg="modSp add del mod">
        <pc:chgData name="Ching-Yao Lai" userId="94da70d5-65c5-4a6a-8e95-091046ca2fb7" providerId="ADAL" clId="{C04D506C-7520-4DC3-A21D-BA5A0EB06A40}" dt="2024-12-04T18:58:12.326" v="1314" actId="47"/>
        <pc:sldMkLst>
          <pc:docMk/>
          <pc:sldMk cId="2824437543" sldId="796"/>
        </pc:sldMkLst>
        <pc:spChg chg="mod">
          <ac:chgData name="Ching-Yao Lai" userId="94da70d5-65c5-4a6a-8e95-091046ca2fb7" providerId="ADAL" clId="{C04D506C-7520-4DC3-A21D-BA5A0EB06A40}" dt="2024-12-04T15:12:14.514" v="106" actId="207"/>
          <ac:spMkLst>
            <pc:docMk/>
            <pc:sldMk cId="2824437543" sldId="796"/>
            <ac:spMk id="7" creationId="{FB417F45-0498-0A89-A4BB-8362CCCC5902}"/>
          </ac:spMkLst>
        </pc:spChg>
      </pc:sldChg>
      <pc:sldChg chg="addSp delSp modSp add mod setBg delAnim modAnim modNotesTx">
        <pc:chgData name="Ching-Yao Lai" userId="94da70d5-65c5-4a6a-8e95-091046ca2fb7" providerId="ADAL" clId="{C04D506C-7520-4DC3-A21D-BA5A0EB06A40}" dt="2024-12-04T16:00:01.804" v="963"/>
        <pc:sldMkLst>
          <pc:docMk/>
          <pc:sldMk cId="3334163291" sldId="797"/>
        </pc:sldMkLst>
        <pc:spChg chg="add mod">
          <ac:chgData name="Ching-Yao Lai" userId="94da70d5-65c5-4a6a-8e95-091046ca2fb7" providerId="ADAL" clId="{C04D506C-7520-4DC3-A21D-BA5A0EB06A40}" dt="2024-12-04T15:17:40.643" v="262" actId="14100"/>
          <ac:spMkLst>
            <pc:docMk/>
            <pc:sldMk cId="3334163291" sldId="797"/>
            <ac:spMk id="2" creationId="{218F7BB6-1303-495B-5AD5-A1AD529A40BC}"/>
          </ac:spMkLst>
        </pc:spChg>
        <pc:spChg chg="mod">
          <ac:chgData name="Ching-Yao Lai" userId="94da70d5-65c5-4a6a-8e95-091046ca2fb7" providerId="ADAL" clId="{C04D506C-7520-4DC3-A21D-BA5A0EB06A40}" dt="2024-12-04T15:16:54.262" v="257" actId="14100"/>
          <ac:spMkLst>
            <pc:docMk/>
            <pc:sldMk cId="3334163291" sldId="797"/>
            <ac:spMk id="3" creationId="{216C598D-60CB-1B42-26D1-0E00F07159E8}"/>
          </ac:spMkLst>
        </pc:spChg>
        <pc:spChg chg="del">
          <ac:chgData name="Ching-Yao Lai" userId="94da70d5-65c5-4a6a-8e95-091046ca2fb7" providerId="ADAL" clId="{C04D506C-7520-4DC3-A21D-BA5A0EB06A40}" dt="2024-12-04T15:13:34.663" v="121" actId="478"/>
          <ac:spMkLst>
            <pc:docMk/>
            <pc:sldMk cId="3334163291" sldId="797"/>
            <ac:spMk id="18" creationId="{8D4AFBC1-6903-24C2-709F-7F9DD9897D21}"/>
          </ac:spMkLst>
        </pc:spChg>
      </pc:sldChg>
      <pc:sldChg chg="add ord">
        <pc:chgData name="Ching-Yao Lai" userId="94da70d5-65c5-4a6a-8e95-091046ca2fb7" providerId="ADAL" clId="{C04D506C-7520-4DC3-A21D-BA5A0EB06A40}" dt="2024-12-05T03:02:06.357" v="1513"/>
        <pc:sldMkLst>
          <pc:docMk/>
          <pc:sldMk cId="0" sldId="798"/>
        </pc:sldMkLst>
      </pc:sldChg>
      <pc:sldChg chg="addSp delSp modSp new mod delAnim modAnim">
        <pc:chgData name="Ching-Yao Lai" userId="94da70d5-65c5-4a6a-8e95-091046ca2fb7" providerId="ADAL" clId="{C04D506C-7520-4DC3-A21D-BA5A0EB06A40}" dt="2024-12-06T04:50:35.765" v="4950" actId="1036"/>
        <pc:sldMkLst>
          <pc:docMk/>
          <pc:sldMk cId="4270946444" sldId="799"/>
        </pc:sldMkLst>
        <pc:spChg chg="mod">
          <ac:chgData name="Ching-Yao Lai" userId="94da70d5-65c5-4a6a-8e95-091046ca2fb7" providerId="ADAL" clId="{C04D506C-7520-4DC3-A21D-BA5A0EB06A40}" dt="2024-12-06T03:59:17.129" v="4412" actId="1035"/>
          <ac:spMkLst>
            <pc:docMk/>
            <pc:sldMk cId="4270946444" sldId="799"/>
            <ac:spMk id="2" creationId="{F94F1180-1074-B26C-3A18-DB1980D185BC}"/>
          </ac:spMkLst>
        </pc:spChg>
        <pc:spChg chg="add mod">
          <ac:chgData name="Ching-Yao Lai" userId="94da70d5-65c5-4a6a-8e95-091046ca2fb7" providerId="ADAL" clId="{C04D506C-7520-4DC3-A21D-BA5A0EB06A40}" dt="2024-12-06T04:50:35.765" v="4950" actId="1036"/>
          <ac:spMkLst>
            <pc:docMk/>
            <pc:sldMk cId="4270946444" sldId="799"/>
            <ac:spMk id="3" creationId="{01C9FD0E-7ACE-E654-A747-CA5FEC74FA12}"/>
          </ac:spMkLst>
        </pc:spChg>
        <pc:spChg chg="del">
          <ac:chgData name="Ching-Yao Lai" userId="94da70d5-65c5-4a6a-8e95-091046ca2fb7" providerId="ADAL" clId="{C04D506C-7520-4DC3-A21D-BA5A0EB06A40}" dt="2024-12-04T17:17:48.529" v="998" actId="931"/>
          <ac:spMkLst>
            <pc:docMk/>
            <pc:sldMk cId="4270946444" sldId="799"/>
            <ac:spMk id="3" creationId="{AC90B970-6A60-2A69-9A7B-1D3DB58BDD3E}"/>
          </ac:spMkLst>
        </pc:spChg>
        <pc:spChg chg="add mod">
          <ac:chgData name="Ching-Yao Lai" userId="94da70d5-65c5-4a6a-8e95-091046ca2fb7" providerId="ADAL" clId="{C04D506C-7520-4DC3-A21D-BA5A0EB06A40}" dt="2024-12-06T04:48:22.106" v="4908" actId="1076"/>
          <ac:spMkLst>
            <pc:docMk/>
            <pc:sldMk cId="4270946444" sldId="799"/>
            <ac:spMk id="5" creationId="{053EEED3-6E6A-7155-B9FE-E565D79D9450}"/>
          </ac:spMkLst>
        </pc:spChg>
        <pc:spChg chg="add del mod">
          <ac:chgData name="Ching-Yao Lai" userId="94da70d5-65c5-4a6a-8e95-091046ca2fb7" providerId="ADAL" clId="{C04D506C-7520-4DC3-A21D-BA5A0EB06A40}" dt="2024-12-04T17:23:45.943" v="1097" actId="478"/>
          <ac:spMkLst>
            <pc:docMk/>
            <pc:sldMk cId="4270946444" sldId="799"/>
            <ac:spMk id="5" creationId="{3E17426C-5198-ABC7-2404-4EAB832FDA3D}"/>
          </ac:spMkLst>
        </pc:spChg>
        <pc:spChg chg="add del mod">
          <ac:chgData name="Ching-Yao Lai" userId="94da70d5-65c5-4a6a-8e95-091046ca2fb7" providerId="ADAL" clId="{C04D506C-7520-4DC3-A21D-BA5A0EB06A40}" dt="2024-12-06T04:48:18.763" v="4907" actId="478"/>
          <ac:spMkLst>
            <pc:docMk/>
            <pc:sldMk cId="4270946444" sldId="799"/>
            <ac:spMk id="6" creationId="{809FCDE4-7E6D-82F1-CF92-176367B92421}"/>
          </ac:spMkLst>
        </pc:spChg>
        <pc:spChg chg="add mod">
          <ac:chgData name="Ching-Yao Lai" userId="94da70d5-65c5-4a6a-8e95-091046ca2fb7" providerId="ADAL" clId="{C04D506C-7520-4DC3-A21D-BA5A0EB06A40}" dt="2024-12-06T03:59:25.465" v="4428" actId="1035"/>
          <ac:spMkLst>
            <pc:docMk/>
            <pc:sldMk cId="4270946444" sldId="799"/>
            <ac:spMk id="11" creationId="{8EC9A5B3-CA38-3165-CF30-F800BDB3247C}"/>
          </ac:spMkLst>
        </pc:spChg>
        <pc:spChg chg="add mod">
          <ac:chgData name="Ching-Yao Lai" userId="94da70d5-65c5-4a6a-8e95-091046ca2fb7" providerId="ADAL" clId="{C04D506C-7520-4DC3-A21D-BA5A0EB06A40}" dt="2024-12-06T03:59:25.465" v="4428" actId="1035"/>
          <ac:spMkLst>
            <pc:docMk/>
            <pc:sldMk cId="4270946444" sldId="799"/>
            <ac:spMk id="12" creationId="{B02841F9-2545-D193-6322-68F62EA2DBFB}"/>
          </ac:spMkLst>
        </pc:spChg>
        <pc:spChg chg="add mod">
          <ac:chgData name="Ching-Yao Lai" userId="94da70d5-65c5-4a6a-8e95-091046ca2fb7" providerId="ADAL" clId="{C04D506C-7520-4DC3-A21D-BA5A0EB06A40}" dt="2024-12-06T04:08:46.628" v="4472" actId="1076"/>
          <ac:spMkLst>
            <pc:docMk/>
            <pc:sldMk cId="4270946444" sldId="799"/>
            <ac:spMk id="13" creationId="{8C7C33F2-4B04-85B5-A85A-52DD4CCB3AE3}"/>
          </ac:spMkLst>
        </pc:spChg>
        <pc:spChg chg="add del mod">
          <ac:chgData name="Ching-Yao Lai" userId="94da70d5-65c5-4a6a-8e95-091046ca2fb7" providerId="ADAL" clId="{C04D506C-7520-4DC3-A21D-BA5A0EB06A40}" dt="2024-12-04T17:25:44.102" v="1112" actId="478"/>
          <ac:spMkLst>
            <pc:docMk/>
            <pc:sldMk cId="4270946444" sldId="799"/>
            <ac:spMk id="14" creationId="{1716C640-D99A-31C6-BBC9-6861319AC4CF}"/>
          </ac:spMkLst>
        </pc:spChg>
        <pc:spChg chg="add mod">
          <ac:chgData name="Ching-Yao Lai" userId="94da70d5-65c5-4a6a-8e95-091046ca2fb7" providerId="ADAL" clId="{C04D506C-7520-4DC3-A21D-BA5A0EB06A40}" dt="2024-12-06T04:48:33.414" v="4913" actId="20577"/>
          <ac:spMkLst>
            <pc:docMk/>
            <pc:sldMk cId="4270946444" sldId="799"/>
            <ac:spMk id="14" creationId="{4E417E50-1C4C-DAD1-58E3-64DFFA348C0B}"/>
          </ac:spMkLst>
        </pc:spChg>
        <pc:spChg chg="add mod">
          <ac:chgData name="Ching-Yao Lai" userId="94da70d5-65c5-4a6a-8e95-091046ca2fb7" providerId="ADAL" clId="{C04D506C-7520-4DC3-A21D-BA5A0EB06A40}" dt="2024-12-06T04:48:57.099" v="4922" actId="1037"/>
          <ac:spMkLst>
            <pc:docMk/>
            <pc:sldMk cId="4270946444" sldId="799"/>
            <ac:spMk id="15" creationId="{30722099-C51C-1876-6894-3195FF036FA1}"/>
          </ac:spMkLst>
        </pc:spChg>
        <pc:spChg chg="add del mod">
          <ac:chgData name="Ching-Yao Lai" userId="94da70d5-65c5-4a6a-8e95-091046ca2fb7" providerId="ADAL" clId="{C04D506C-7520-4DC3-A21D-BA5A0EB06A40}" dt="2024-12-04T17:25:44.683" v="1113" actId="478"/>
          <ac:spMkLst>
            <pc:docMk/>
            <pc:sldMk cId="4270946444" sldId="799"/>
            <ac:spMk id="15" creationId="{F59F4A4B-D050-A7E9-F463-F28BFAE6D375}"/>
          </ac:spMkLst>
        </pc:spChg>
        <pc:spChg chg="add mod">
          <ac:chgData name="Ching-Yao Lai" userId="94da70d5-65c5-4a6a-8e95-091046ca2fb7" providerId="ADAL" clId="{C04D506C-7520-4DC3-A21D-BA5A0EB06A40}" dt="2024-12-06T03:59:25.465" v="4428" actId="1035"/>
          <ac:spMkLst>
            <pc:docMk/>
            <pc:sldMk cId="4270946444" sldId="799"/>
            <ac:spMk id="17" creationId="{8A60CA59-9C35-9E9D-DA02-8433756AAB29}"/>
          </ac:spMkLst>
        </pc:spChg>
        <pc:spChg chg="add mod">
          <ac:chgData name="Ching-Yao Lai" userId="94da70d5-65c5-4a6a-8e95-091046ca2fb7" providerId="ADAL" clId="{C04D506C-7520-4DC3-A21D-BA5A0EB06A40}" dt="2024-12-06T04:49:00.081" v="4923" actId="1035"/>
          <ac:spMkLst>
            <pc:docMk/>
            <pc:sldMk cId="4270946444" sldId="799"/>
            <ac:spMk id="18" creationId="{FF3E6960-32A7-4A2A-D479-631C42FABA59}"/>
          </ac:spMkLst>
        </pc:spChg>
        <pc:spChg chg="add mod">
          <ac:chgData name="Ching-Yao Lai" userId="94da70d5-65c5-4a6a-8e95-091046ca2fb7" providerId="ADAL" clId="{C04D506C-7520-4DC3-A21D-BA5A0EB06A40}" dt="2024-12-06T04:50:35.765" v="4950" actId="1036"/>
          <ac:spMkLst>
            <pc:docMk/>
            <pc:sldMk cId="4270946444" sldId="799"/>
            <ac:spMk id="20" creationId="{942A0A18-D2A5-8BAC-6D5D-CE8ACCB1727A}"/>
          </ac:spMkLst>
        </pc:spChg>
        <pc:spChg chg="add mod">
          <ac:chgData name="Ching-Yao Lai" userId="94da70d5-65c5-4a6a-8e95-091046ca2fb7" providerId="ADAL" clId="{C04D506C-7520-4DC3-A21D-BA5A0EB06A40}" dt="2024-12-06T04:50:35.765" v="4950" actId="1036"/>
          <ac:spMkLst>
            <pc:docMk/>
            <pc:sldMk cId="4270946444" sldId="799"/>
            <ac:spMk id="22" creationId="{DBE4F5EB-A2D1-5835-6A59-A344EFBEDA80}"/>
          </ac:spMkLst>
        </pc:spChg>
        <pc:spChg chg="add mod">
          <ac:chgData name="Ching-Yao Lai" userId="94da70d5-65c5-4a6a-8e95-091046ca2fb7" providerId="ADAL" clId="{C04D506C-7520-4DC3-A21D-BA5A0EB06A40}" dt="2024-12-04T17:45:12.545" v="1277" actId="1036"/>
          <ac:spMkLst>
            <pc:docMk/>
            <pc:sldMk cId="4270946444" sldId="799"/>
            <ac:spMk id="23" creationId="{1B82B7E7-9296-3E94-F0EA-E40574AD531A}"/>
          </ac:spMkLst>
        </pc:spChg>
        <pc:spChg chg="add mod">
          <ac:chgData name="Ching-Yao Lai" userId="94da70d5-65c5-4a6a-8e95-091046ca2fb7" providerId="ADAL" clId="{C04D506C-7520-4DC3-A21D-BA5A0EB06A40}" dt="2024-12-04T17:45:12.545" v="1277" actId="1036"/>
          <ac:spMkLst>
            <pc:docMk/>
            <pc:sldMk cId="4270946444" sldId="799"/>
            <ac:spMk id="24" creationId="{A1B8DBDE-EC91-12CA-2600-FA0DC37C518B}"/>
          </ac:spMkLst>
        </pc:spChg>
        <pc:spChg chg="add mod">
          <ac:chgData name="Ching-Yao Lai" userId="94da70d5-65c5-4a6a-8e95-091046ca2fb7" providerId="ADAL" clId="{C04D506C-7520-4DC3-A21D-BA5A0EB06A40}" dt="2024-12-06T04:50:35.765" v="4950" actId="1036"/>
          <ac:spMkLst>
            <pc:docMk/>
            <pc:sldMk cId="4270946444" sldId="799"/>
            <ac:spMk id="25" creationId="{4A64CA05-0E49-9F79-AFEC-5D5BAB8822C5}"/>
          </ac:spMkLst>
        </pc:spChg>
        <pc:spChg chg="add mod">
          <ac:chgData name="Ching-Yao Lai" userId="94da70d5-65c5-4a6a-8e95-091046ca2fb7" providerId="ADAL" clId="{C04D506C-7520-4DC3-A21D-BA5A0EB06A40}" dt="2024-12-06T04:50:35.765" v="4950" actId="1036"/>
          <ac:spMkLst>
            <pc:docMk/>
            <pc:sldMk cId="4270946444" sldId="799"/>
            <ac:spMk id="26" creationId="{66DAD419-D3FC-D505-C286-E75A5BD810A0}"/>
          </ac:spMkLst>
        </pc:spChg>
        <pc:spChg chg="add mod">
          <ac:chgData name="Ching-Yao Lai" userId="94da70d5-65c5-4a6a-8e95-091046ca2fb7" providerId="ADAL" clId="{C04D506C-7520-4DC3-A21D-BA5A0EB06A40}" dt="2024-12-06T04:50:35.765" v="4950" actId="1036"/>
          <ac:spMkLst>
            <pc:docMk/>
            <pc:sldMk cId="4270946444" sldId="799"/>
            <ac:spMk id="27" creationId="{F316C71D-FA7F-4065-15AF-0483AC50DCE7}"/>
          </ac:spMkLst>
        </pc:spChg>
        <pc:spChg chg="add mod">
          <ac:chgData name="Ching-Yao Lai" userId="94da70d5-65c5-4a6a-8e95-091046ca2fb7" providerId="ADAL" clId="{C04D506C-7520-4DC3-A21D-BA5A0EB06A40}" dt="2024-12-06T04:50:35.765" v="4950" actId="1036"/>
          <ac:spMkLst>
            <pc:docMk/>
            <pc:sldMk cId="4270946444" sldId="799"/>
            <ac:spMk id="28" creationId="{93A80FBC-4F95-F5E9-EA13-351FD39D0962}"/>
          </ac:spMkLst>
        </pc:spChg>
        <pc:picChg chg="add del mod">
          <ac:chgData name="Ching-Yao Lai" userId="94da70d5-65c5-4a6a-8e95-091046ca2fb7" providerId="ADAL" clId="{C04D506C-7520-4DC3-A21D-BA5A0EB06A40}" dt="2024-12-04T17:23:42.572" v="1096" actId="478"/>
          <ac:picMkLst>
            <pc:docMk/>
            <pc:sldMk cId="4270946444" sldId="799"/>
            <ac:picMk id="6" creationId="{DB2CC8D6-952B-AF93-EA38-249502A79D28}"/>
          </ac:picMkLst>
        </pc:picChg>
        <pc:picChg chg="add mod ord modCrop">
          <ac:chgData name="Ching-Yao Lai" userId="94da70d5-65c5-4a6a-8e95-091046ca2fb7" providerId="ADAL" clId="{C04D506C-7520-4DC3-A21D-BA5A0EB06A40}" dt="2024-12-06T03:59:25.465" v="4428" actId="1035"/>
          <ac:picMkLst>
            <pc:docMk/>
            <pc:sldMk cId="4270946444" sldId="799"/>
            <ac:picMk id="7" creationId="{43A8A6D5-D16D-4B08-D128-8F39CC5036FF}"/>
          </ac:picMkLst>
        </pc:picChg>
        <pc:picChg chg="add mod modCrop">
          <ac:chgData name="Ching-Yao Lai" userId="94da70d5-65c5-4a6a-8e95-091046ca2fb7" providerId="ADAL" clId="{C04D506C-7520-4DC3-A21D-BA5A0EB06A40}" dt="2024-12-04T17:45:12.545" v="1277" actId="1036"/>
          <ac:picMkLst>
            <pc:docMk/>
            <pc:sldMk cId="4270946444" sldId="799"/>
            <ac:picMk id="8" creationId="{B894B3D1-B19C-A9DC-145A-CA0905804AD1}"/>
          </ac:picMkLst>
        </pc:picChg>
        <pc:picChg chg="add mod ord">
          <ac:chgData name="Ching-Yao Lai" userId="94da70d5-65c5-4a6a-8e95-091046ca2fb7" providerId="ADAL" clId="{C04D506C-7520-4DC3-A21D-BA5A0EB06A40}" dt="2024-12-06T03:59:25.465" v="4428" actId="1035"/>
          <ac:picMkLst>
            <pc:docMk/>
            <pc:sldMk cId="4270946444" sldId="799"/>
            <ac:picMk id="9" creationId="{C56E9141-BC60-BDFD-99B1-F4671EF38300}"/>
          </ac:picMkLst>
        </pc:picChg>
        <pc:picChg chg="add mod modCrop">
          <ac:chgData name="Ching-Yao Lai" userId="94da70d5-65c5-4a6a-8e95-091046ca2fb7" providerId="ADAL" clId="{C04D506C-7520-4DC3-A21D-BA5A0EB06A40}" dt="2024-12-06T03:59:25.465" v="4428" actId="1035"/>
          <ac:picMkLst>
            <pc:docMk/>
            <pc:sldMk cId="4270946444" sldId="799"/>
            <ac:picMk id="10" creationId="{0B015AA2-5314-A194-E47A-EF883AFB6242}"/>
          </ac:picMkLst>
        </pc:picChg>
        <pc:picChg chg="add mod ord modCrop">
          <ac:chgData name="Ching-Yao Lai" userId="94da70d5-65c5-4a6a-8e95-091046ca2fb7" providerId="ADAL" clId="{C04D506C-7520-4DC3-A21D-BA5A0EB06A40}" dt="2024-12-06T03:59:25.465" v="4428" actId="1035"/>
          <ac:picMkLst>
            <pc:docMk/>
            <pc:sldMk cId="4270946444" sldId="799"/>
            <ac:picMk id="16" creationId="{D7924FB1-E428-86A3-7AF4-66EEFDD182BD}"/>
          </ac:picMkLst>
        </pc:picChg>
        <pc:picChg chg="add mod modCrop">
          <ac:chgData name="Ching-Yao Lai" userId="94da70d5-65c5-4a6a-8e95-091046ca2fb7" providerId="ADAL" clId="{C04D506C-7520-4DC3-A21D-BA5A0EB06A40}" dt="2024-12-06T04:50:35.765" v="4950" actId="1036"/>
          <ac:picMkLst>
            <pc:docMk/>
            <pc:sldMk cId="4270946444" sldId="799"/>
            <ac:picMk id="19" creationId="{2CFE8F02-1A32-D107-A687-6957403E8C28}"/>
          </ac:picMkLst>
        </pc:picChg>
        <pc:picChg chg="add mod modCrop">
          <ac:chgData name="Ching-Yao Lai" userId="94da70d5-65c5-4a6a-8e95-091046ca2fb7" providerId="ADAL" clId="{C04D506C-7520-4DC3-A21D-BA5A0EB06A40}" dt="2024-12-04T17:45:12.545" v="1277" actId="1036"/>
          <ac:picMkLst>
            <pc:docMk/>
            <pc:sldMk cId="4270946444" sldId="799"/>
            <ac:picMk id="21" creationId="{B6AACDCE-8487-F60A-991C-E48C8CCCBF93}"/>
          </ac:picMkLst>
        </pc:picChg>
        <pc:picChg chg="add mod">
          <ac:chgData name="Ching-Yao Lai" userId="94da70d5-65c5-4a6a-8e95-091046ca2fb7" providerId="ADAL" clId="{C04D506C-7520-4DC3-A21D-BA5A0EB06A40}" dt="2024-12-04T18:23:03.288" v="1297" actId="1076"/>
          <ac:picMkLst>
            <pc:docMk/>
            <pc:sldMk cId="4270946444" sldId="799"/>
            <ac:picMk id="30" creationId="{D2A451FF-31EB-FEB9-8CEE-A5BE4CB4AC9F}"/>
          </ac:picMkLst>
        </pc:picChg>
        <pc:picChg chg="add mod">
          <ac:chgData name="Ching-Yao Lai" userId="94da70d5-65c5-4a6a-8e95-091046ca2fb7" providerId="ADAL" clId="{C04D506C-7520-4DC3-A21D-BA5A0EB06A40}" dt="2024-12-06T04:50:35.765" v="4950" actId="1036"/>
          <ac:picMkLst>
            <pc:docMk/>
            <pc:sldMk cId="4270946444" sldId="799"/>
            <ac:picMk id="31" creationId="{22B90BC6-C612-C7D2-012D-DCEF454AE21E}"/>
          </ac:picMkLst>
        </pc:picChg>
        <pc:picChg chg="add mod">
          <ac:chgData name="Ching-Yao Lai" userId="94da70d5-65c5-4a6a-8e95-091046ca2fb7" providerId="ADAL" clId="{C04D506C-7520-4DC3-A21D-BA5A0EB06A40}" dt="2024-12-04T18:23:07.710" v="1298" actId="1076"/>
          <ac:picMkLst>
            <pc:docMk/>
            <pc:sldMk cId="4270946444" sldId="799"/>
            <ac:picMk id="32" creationId="{707CC321-2A65-252A-7504-D9C233774175}"/>
          </ac:picMkLst>
        </pc:picChg>
        <pc:picChg chg="add mod">
          <ac:chgData name="Ching-Yao Lai" userId="94da70d5-65c5-4a6a-8e95-091046ca2fb7" providerId="ADAL" clId="{C04D506C-7520-4DC3-A21D-BA5A0EB06A40}" dt="2024-12-06T04:50:35.765" v="4950" actId="1036"/>
          <ac:picMkLst>
            <pc:docMk/>
            <pc:sldMk cId="4270946444" sldId="799"/>
            <ac:picMk id="34" creationId="{7D423049-031A-117E-DD04-5C35AB80A16C}"/>
          </ac:picMkLst>
        </pc:picChg>
      </pc:sldChg>
      <pc:sldChg chg="addSp delSp modSp new mod modAnim">
        <pc:chgData name="Ching-Yao Lai" userId="94da70d5-65c5-4a6a-8e95-091046ca2fb7" providerId="ADAL" clId="{C04D506C-7520-4DC3-A21D-BA5A0EB06A40}" dt="2024-12-06T00:04:29.783" v="3228"/>
        <pc:sldMkLst>
          <pc:docMk/>
          <pc:sldMk cId="2606012470" sldId="800"/>
        </pc:sldMkLst>
        <pc:spChg chg="mod">
          <ac:chgData name="Ching-Yao Lai" userId="94da70d5-65c5-4a6a-8e95-091046ca2fb7" providerId="ADAL" clId="{C04D506C-7520-4DC3-A21D-BA5A0EB06A40}" dt="2024-12-05T04:20:58.862" v="2677" actId="1035"/>
          <ac:spMkLst>
            <pc:docMk/>
            <pc:sldMk cId="2606012470" sldId="800"/>
            <ac:spMk id="2" creationId="{6AD81310-103F-4710-C6B2-965B3CC3F2C9}"/>
          </ac:spMkLst>
        </pc:spChg>
        <pc:spChg chg="del">
          <ac:chgData name="Ching-Yao Lai" userId="94da70d5-65c5-4a6a-8e95-091046ca2fb7" providerId="ADAL" clId="{C04D506C-7520-4DC3-A21D-BA5A0EB06A40}" dt="2024-12-05T03:49:51.540" v="1938" actId="478"/>
          <ac:spMkLst>
            <pc:docMk/>
            <pc:sldMk cId="2606012470" sldId="800"/>
            <ac:spMk id="3" creationId="{32E64B98-7DE0-DC83-38D7-9BCC3CD17142}"/>
          </ac:spMkLst>
        </pc:spChg>
        <pc:spChg chg="add del">
          <ac:chgData name="Ching-Yao Lai" userId="94da70d5-65c5-4a6a-8e95-091046ca2fb7" providerId="ADAL" clId="{C04D506C-7520-4DC3-A21D-BA5A0EB06A40}" dt="2024-12-05T23:55:24.311" v="3096" actId="478"/>
          <ac:spMkLst>
            <pc:docMk/>
            <pc:sldMk cId="2606012470" sldId="800"/>
            <ac:spMk id="3" creationId="{4721E6D7-E510-A4FB-2873-9413E21DBBA5}"/>
          </ac:spMkLst>
        </pc:spChg>
        <pc:spChg chg="add mod">
          <ac:chgData name="Ching-Yao Lai" userId="94da70d5-65c5-4a6a-8e95-091046ca2fb7" providerId="ADAL" clId="{C04D506C-7520-4DC3-A21D-BA5A0EB06A40}" dt="2024-12-06T00:04:03.583" v="3225" actId="2085"/>
          <ac:spMkLst>
            <pc:docMk/>
            <pc:sldMk cId="2606012470" sldId="800"/>
            <ac:spMk id="5" creationId="{A58514C1-C1DF-5C66-5605-3CA3A62FD76B}"/>
          </ac:spMkLst>
        </pc:spChg>
        <pc:spChg chg="add del">
          <ac:chgData name="Ching-Yao Lai" userId="94da70d5-65c5-4a6a-8e95-091046ca2fb7" providerId="ADAL" clId="{C04D506C-7520-4DC3-A21D-BA5A0EB06A40}" dt="2024-12-05T23:57:01.862" v="3101" actId="478"/>
          <ac:spMkLst>
            <pc:docMk/>
            <pc:sldMk cId="2606012470" sldId="800"/>
            <ac:spMk id="6" creationId="{B061D887-DD01-194C-9294-0814DDD9860F}"/>
          </ac:spMkLst>
        </pc:spChg>
        <pc:spChg chg="add mod">
          <ac:chgData name="Ching-Yao Lai" userId="94da70d5-65c5-4a6a-8e95-091046ca2fb7" providerId="ADAL" clId="{C04D506C-7520-4DC3-A21D-BA5A0EB06A40}" dt="2024-12-06T00:04:03.583" v="3225" actId="2085"/>
          <ac:spMkLst>
            <pc:docMk/>
            <pc:sldMk cId="2606012470" sldId="800"/>
            <ac:spMk id="9" creationId="{10BD7D69-D826-623E-4E23-4E6E7A4B4F3A}"/>
          </ac:spMkLst>
        </pc:spChg>
        <pc:spChg chg="add del mod">
          <ac:chgData name="Ching-Yao Lai" userId="94da70d5-65c5-4a6a-8e95-091046ca2fb7" providerId="ADAL" clId="{C04D506C-7520-4DC3-A21D-BA5A0EB06A40}" dt="2024-12-05T23:58:14.163" v="3126" actId="478"/>
          <ac:spMkLst>
            <pc:docMk/>
            <pc:sldMk cId="2606012470" sldId="800"/>
            <ac:spMk id="10" creationId="{FEA30EEA-4B71-2504-66B0-A8A2C1B05EAB}"/>
          </ac:spMkLst>
        </pc:spChg>
        <pc:spChg chg="add mod">
          <ac:chgData name="Ching-Yao Lai" userId="94da70d5-65c5-4a6a-8e95-091046ca2fb7" providerId="ADAL" clId="{C04D506C-7520-4DC3-A21D-BA5A0EB06A40}" dt="2024-12-05T23:58:24.207" v="3129" actId="14100"/>
          <ac:spMkLst>
            <pc:docMk/>
            <pc:sldMk cId="2606012470" sldId="800"/>
            <ac:spMk id="11" creationId="{F4CE6502-3102-C1ED-7656-4025050CE277}"/>
          </ac:spMkLst>
        </pc:spChg>
        <pc:spChg chg="add mod">
          <ac:chgData name="Ching-Yao Lai" userId="94da70d5-65c5-4a6a-8e95-091046ca2fb7" providerId="ADAL" clId="{C04D506C-7520-4DC3-A21D-BA5A0EB06A40}" dt="2024-12-06T00:00:13.833" v="3162" actId="1035"/>
          <ac:spMkLst>
            <pc:docMk/>
            <pc:sldMk cId="2606012470" sldId="800"/>
            <ac:spMk id="15" creationId="{DC4DCA6F-A267-433C-1902-FD911C8C5181}"/>
          </ac:spMkLst>
        </pc:spChg>
        <pc:spChg chg="add mod">
          <ac:chgData name="Ching-Yao Lai" userId="94da70d5-65c5-4a6a-8e95-091046ca2fb7" providerId="ADAL" clId="{C04D506C-7520-4DC3-A21D-BA5A0EB06A40}" dt="2024-12-06T00:00:46.843" v="3181" actId="1035"/>
          <ac:spMkLst>
            <pc:docMk/>
            <pc:sldMk cId="2606012470" sldId="800"/>
            <ac:spMk id="16" creationId="{F3AC3C75-67E9-B49D-7BDD-7C0CC4FCCF4B}"/>
          </ac:spMkLst>
        </pc:spChg>
        <pc:spChg chg="add mod">
          <ac:chgData name="Ching-Yao Lai" userId="94da70d5-65c5-4a6a-8e95-091046ca2fb7" providerId="ADAL" clId="{C04D506C-7520-4DC3-A21D-BA5A0EB06A40}" dt="2024-12-06T00:04:03.583" v="3225" actId="2085"/>
          <ac:spMkLst>
            <pc:docMk/>
            <pc:sldMk cId="2606012470" sldId="800"/>
            <ac:spMk id="21" creationId="{83E62911-E932-2AFA-0B95-EE796A1809C0}"/>
          </ac:spMkLst>
        </pc:spChg>
        <pc:spChg chg="add mod topLvl">
          <ac:chgData name="Ching-Yao Lai" userId="94da70d5-65c5-4a6a-8e95-091046ca2fb7" providerId="ADAL" clId="{C04D506C-7520-4DC3-A21D-BA5A0EB06A40}" dt="2024-12-05T23:58:03.379" v="3121" actId="1076"/>
          <ac:spMkLst>
            <pc:docMk/>
            <pc:sldMk cId="2606012470" sldId="800"/>
            <ac:spMk id="56" creationId="{A61208EF-2B12-FC8F-908B-1A9BAABC7514}"/>
          </ac:spMkLst>
        </pc:spChg>
        <pc:spChg chg="add mod">
          <ac:chgData name="Ching-Yao Lai" userId="94da70d5-65c5-4a6a-8e95-091046ca2fb7" providerId="ADAL" clId="{C04D506C-7520-4DC3-A21D-BA5A0EB06A40}" dt="2024-12-05T04:05:39.795" v="2277" actId="14100"/>
          <ac:spMkLst>
            <pc:docMk/>
            <pc:sldMk cId="2606012470" sldId="800"/>
            <ac:spMk id="57" creationId="{7FE39EBE-950D-86BE-C459-157637FB74ED}"/>
          </ac:spMkLst>
        </pc:spChg>
        <pc:spChg chg="add mod">
          <ac:chgData name="Ching-Yao Lai" userId="94da70d5-65c5-4a6a-8e95-091046ca2fb7" providerId="ADAL" clId="{C04D506C-7520-4DC3-A21D-BA5A0EB06A40}" dt="2024-12-05T04:05:45.326" v="2281" actId="14100"/>
          <ac:spMkLst>
            <pc:docMk/>
            <pc:sldMk cId="2606012470" sldId="800"/>
            <ac:spMk id="58" creationId="{5111562F-966D-940A-7F04-489DD03CA4D4}"/>
          </ac:spMkLst>
        </pc:spChg>
        <pc:spChg chg="add mod">
          <ac:chgData name="Ching-Yao Lai" userId="94da70d5-65c5-4a6a-8e95-091046ca2fb7" providerId="ADAL" clId="{C04D506C-7520-4DC3-A21D-BA5A0EB06A40}" dt="2024-12-05T04:05:49.624" v="2283" actId="1076"/>
          <ac:spMkLst>
            <pc:docMk/>
            <pc:sldMk cId="2606012470" sldId="800"/>
            <ac:spMk id="59" creationId="{784D3D18-CA16-149B-6CDE-2E68A9F84E17}"/>
          </ac:spMkLst>
        </pc:spChg>
        <pc:spChg chg="add mod">
          <ac:chgData name="Ching-Yao Lai" userId="94da70d5-65c5-4a6a-8e95-091046ca2fb7" providerId="ADAL" clId="{C04D506C-7520-4DC3-A21D-BA5A0EB06A40}" dt="2024-12-05T04:05:52.930" v="2285" actId="1076"/>
          <ac:spMkLst>
            <pc:docMk/>
            <pc:sldMk cId="2606012470" sldId="800"/>
            <ac:spMk id="60" creationId="{09FED002-690A-55FC-A513-95F00A5F59F4}"/>
          </ac:spMkLst>
        </pc:spChg>
        <pc:spChg chg="add mod">
          <ac:chgData name="Ching-Yao Lai" userId="94da70d5-65c5-4a6a-8e95-091046ca2fb7" providerId="ADAL" clId="{C04D506C-7520-4DC3-A21D-BA5A0EB06A40}" dt="2024-12-05T04:05:55.099" v="2287" actId="1076"/>
          <ac:spMkLst>
            <pc:docMk/>
            <pc:sldMk cId="2606012470" sldId="800"/>
            <ac:spMk id="61" creationId="{D2B897A1-13C3-B462-8CE8-EE0EF4C818C0}"/>
          </ac:spMkLst>
        </pc:spChg>
        <pc:spChg chg="add mod">
          <ac:chgData name="Ching-Yao Lai" userId="94da70d5-65c5-4a6a-8e95-091046ca2fb7" providerId="ADAL" clId="{C04D506C-7520-4DC3-A21D-BA5A0EB06A40}" dt="2024-12-05T04:05:57.226" v="2289" actId="1076"/>
          <ac:spMkLst>
            <pc:docMk/>
            <pc:sldMk cId="2606012470" sldId="800"/>
            <ac:spMk id="62" creationId="{992C8E71-0A9B-561D-842C-DE4C26C6321C}"/>
          </ac:spMkLst>
        </pc:spChg>
        <pc:spChg chg="add mod">
          <ac:chgData name="Ching-Yao Lai" userId="94da70d5-65c5-4a6a-8e95-091046ca2fb7" providerId="ADAL" clId="{C04D506C-7520-4DC3-A21D-BA5A0EB06A40}" dt="2024-12-05T04:09:00.998" v="2339" actId="14100"/>
          <ac:spMkLst>
            <pc:docMk/>
            <pc:sldMk cId="2606012470" sldId="800"/>
            <ac:spMk id="63" creationId="{02566B6A-D649-1D9D-075E-30FD299176DB}"/>
          </ac:spMkLst>
        </pc:spChg>
        <pc:spChg chg="add mod topLvl">
          <ac:chgData name="Ching-Yao Lai" userId="94da70d5-65c5-4a6a-8e95-091046ca2fb7" providerId="ADAL" clId="{C04D506C-7520-4DC3-A21D-BA5A0EB06A40}" dt="2024-12-05T04:48:52.688" v="2800" actId="14100"/>
          <ac:spMkLst>
            <pc:docMk/>
            <pc:sldMk cId="2606012470" sldId="800"/>
            <ac:spMk id="66" creationId="{ACB07325-CF1B-786E-735E-FE660F030FCA}"/>
          </ac:spMkLst>
        </pc:spChg>
        <pc:spChg chg="add mod">
          <ac:chgData name="Ching-Yao Lai" userId="94da70d5-65c5-4a6a-8e95-091046ca2fb7" providerId="ADAL" clId="{C04D506C-7520-4DC3-A21D-BA5A0EB06A40}" dt="2024-12-05T04:11:01.866" v="2388" actId="165"/>
          <ac:spMkLst>
            <pc:docMk/>
            <pc:sldMk cId="2606012470" sldId="800"/>
            <ac:spMk id="67" creationId="{3CB92157-135C-B6CE-72AB-A6FA09F82938}"/>
          </ac:spMkLst>
        </pc:spChg>
        <pc:spChg chg="add mod">
          <ac:chgData name="Ching-Yao Lai" userId="94da70d5-65c5-4a6a-8e95-091046ca2fb7" providerId="ADAL" clId="{C04D506C-7520-4DC3-A21D-BA5A0EB06A40}" dt="2024-12-05T04:11:01.866" v="2388" actId="165"/>
          <ac:spMkLst>
            <pc:docMk/>
            <pc:sldMk cId="2606012470" sldId="800"/>
            <ac:spMk id="68" creationId="{7CAF9148-16F8-FD0A-98DB-FFDEE36462E3}"/>
          </ac:spMkLst>
        </pc:spChg>
        <pc:spChg chg="add mod">
          <ac:chgData name="Ching-Yao Lai" userId="94da70d5-65c5-4a6a-8e95-091046ca2fb7" providerId="ADAL" clId="{C04D506C-7520-4DC3-A21D-BA5A0EB06A40}" dt="2024-12-05T04:19:21.258" v="2587" actId="207"/>
          <ac:spMkLst>
            <pc:docMk/>
            <pc:sldMk cId="2606012470" sldId="800"/>
            <ac:spMk id="71" creationId="{EE8236CD-EB5C-9C29-70E6-B4BEF7465370}"/>
          </ac:spMkLst>
        </pc:spChg>
        <pc:spChg chg="add mod">
          <ac:chgData name="Ching-Yao Lai" userId="94da70d5-65c5-4a6a-8e95-091046ca2fb7" providerId="ADAL" clId="{C04D506C-7520-4DC3-A21D-BA5A0EB06A40}" dt="2024-12-05T04:18:07.244" v="2586" actId="207"/>
          <ac:spMkLst>
            <pc:docMk/>
            <pc:sldMk cId="2606012470" sldId="800"/>
            <ac:spMk id="72" creationId="{F26724CC-EF98-99A0-FF39-14240874B3A3}"/>
          </ac:spMkLst>
        </pc:spChg>
        <pc:spChg chg="add mod">
          <ac:chgData name="Ching-Yao Lai" userId="94da70d5-65c5-4a6a-8e95-091046ca2fb7" providerId="ADAL" clId="{C04D506C-7520-4DC3-A21D-BA5A0EB06A40}" dt="2024-12-05T04:19:26.299" v="2588" actId="207"/>
          <ac:spMkLst>
            <pc:docMk/>
            <pc:sldMk cId="2606012470" sldId="800"/>
            <ac:spMk id="75" creationId="{7B76EB1F-1A0D-E29F-CC23-86B2C81DFC2D}"/>
          </ac:spMkLst>
        </pc:spChg>
        <pc:spChg chg="add mod">
          <ac:chgData name="Ching-Yao Lai" userId="94da70d5-65c5-4a6a-8e95-091046ca2fb7" providerId="ADAL" clId="{C04D506C-7520-4DC3-A21D-BA5A0EB06A40}" dt="2024-12-05T04:13:23.664" v="2486" actId="14100"/>
          <ac:spMkLst>
            <pc:docMk/>
            <pc:sldMk cId="2606012470" sldId="800"/>
            <ac:spMk id="80" creationId="{644BDF75-7318-1480-3F51-C267B9BF05C1}"/>
          </ac:spMkLst>
        </pc:spChg>
        <pc:spChg chg="add mod">
          <ac:chgData name="Ching-Yao Lai" userId="94da70d5-65c5-4a6a-8e95-091046ca2fb7" providerId="ADAL" clId="{C04D506C-7520-4DC3-A21D-BA5A0EB06A40}" dt="2024-12-05T04:14:40.917" v="2490"/>
          <ac:spMkLst>
            <pc:docMk/>
            <pc:sldMk cId="2606012470" sldId="800"/>
            <ac:spMk id="81" creationId="{4AB45E75-A5A0-AF93-C189-1CA272EBEF6F}"/>
          </ac:spMkLst>
        </pc:spChg>
        <pc:spChg chg="add mod">
          <ac:chgData name="Ching-Yao Lai" userId="94da70d5-65c5-4a6a-8e95-091046ca2fb7" providerId="ADAL" clId="{C04D506C-7520-4DC3-A21D-BA5A0EB06A40}" dt="2024-12-05T04:14:40.917" v="2490"/>
          <ac:spMkLst>
            <pc:docMk/>
            <pc:sldMk cId="2606012470" sldId="800"/>
            <ac:spMk id="82" creationId="{7D19DC97-091D-C06A-5D0B-70DAA616077C}"/>
          </ac:spMkLst>
        </pc:spChg>
        <pc:spChg chg="add mod">
          <ac:chgData name="Ching-Yao Lai" userId="94da70d5-65c5-4a6a-8e95-091046ca2fb7" providerId="ADAL" clId="{C04D506C-7520-4DC3-A21D-BA5A0EB06A40}" dt="2024-12-05T04:14:40.917" v="2490"/>
          <ac:spMkLst>
            <pc:docMk/>
            <pc:sldMk cId="2606012470" sldId="800"/>
            <ac:spMk id="83" creationId="{25E40C48-C7CE-AB57-2901-C47E202D1FCD}"/>
          </ac:spMkLst>
        </pc:spChg>
        <pc:spChg chg="add mod">
          <ac:chgData name="Ching-Yao Lai" userId="94da70d5-65c5-4a6a-8e95-091046ca2fb7" providerId="ADAL" clId="{C04D506C-7520-4DC3-A21D-BA5A0EB06A40}" dt="2024-12-05T04:49:33.465" v="2809" actId="14100"/>
          <ac:spMkLst>
            <pc:docMk/>
            <pc:sldMk cId="2606012470" sldId="800"/>
            <ac:spMk id="84" creationId="{2C329442-600B-E5B8-AABD-D4594896A4E9}"/>
          </ac:spMkLst>
        </pc:spChg>
        <pc:spChg chg="add mod">
          <ac:chgData name="Ching-Yao Lai" userId="94da70d5-65c5-4a6a-8e95-091046ca2fb7" providerId="ADAL" clId="{C04D506C-7520-4DC3-A21D-BA5A0EB06A40}" dt="2024-12-05T04:16:43.488" v="2542" actId="1076"/>
          <ac:spMkLst>
            <pc:docMk/>
            <pc:sldMk cId="2606012470" sldId="800"/>
            <ac:spMk id="85" creationId="{87AC6406-2608-9652-B6B5-A02BAE357A91}"/>
          </ac:spMkLst>
        </pc:spChg>
        <pc:spChg chg="add mod">
          <ac:chgData name="Ching-Yao Lai" userId="94da70d5-65c5-4a6a-8e95-091046ca2fb7" providerId="ADAL" clId="{C04D506C-7520-4DC3-A21D-BA5A0EB06A40}" dt="2024-12-05T04:15:23.298" v="2495" actId="1076"/>
          <ac:spMkLst>
            <pc:docMk/>
            <pc:sldMk cId="2606012470" sldId="800"/>
            <ac:spMk id="86" creationId="{BD2E4D37-253B-0305-F8D0-CFE3C0DA5C24}"/>
          </ac:spMkLst>
        </pc:spChg>
        <pc:spChg chg="add mod">
          <ac:chgData name="Ching-Yao Lai" userId="94da70d5-65c5-4a6a-8e95-091046ca2fb7" providerId="ADAL" clId="{C04D506C-7520-4DC3-A21D-BA5A0EB06A40}" dt="2024-12-05T04:41:52.663" v="2782" actId="14100"/>
          <ac:spMkLst>
            <pc:docMk/>
            <pc:sldMk cId="2606012470" sldId="800"/>
            <ac:spMk id="89" creationId="{C28E3ECE-897E-FC9C-C7EB-4216EA87ED7B}"/>
          </ac:spMkLst>
        </pc:spChg>
        <pc:grpChg chg="add del mod ord">
          <ac:chgData name="Ching-Yao Lai" userId="94da70d5-65c5-4a6a-8e95-091046ca2fb7" providerId="ADAL" clId="{C04D506C-7520-4DC3-A21D-BA5A0EB06A40}" dt="2024-12-05T04:06:26.817" v="2299" actId="165"/>
          <ac:grpSpMkLst>
            <pc:docMk/>
            <pc:sldMk cId="2606012470" sldId="800"/>
            <ac:grpSpMk id="38" creationId="{BC2F930F-81B1-1BD2-B914-D8B00AD72611}"/>
          </ac:grpSpMkLst>
        </pc:grpChg>
        <pc:grpChg chg="add del mod topLvl">
          <ac:chgData name="Ching-Yao Lai" userId="94da70d5-65c5-4a6a-8e95-091046ca2fb7" providerId="ADAL" clId="{C04D506C-7520-4DC3-A21D-BA5A0EB06A40}" dt="2024-12-05T04:11:21.228" v="2389" actId="478"/>
          <ac:grpSpMkLst>
            <pc:docMk/>
            <pc:sldMk cId="2606012470" sldId="800"/>
            <ac:grpSpMk id="69" creationId="{2A6BA139-A663-26AE-035A-D5201D642162}"/>
          </ac:grpSpMkLst>
        </pc:grpChg>
        <pc:grpChg chg="add del mod">
          <ac:chgData name="Ching-Yao Lai" userId="94da70d5-65c5-4a6a-8e95-091046ca2fb7" providerId="ADAL" clId="{C04D506C-7520-4DC3-A21D-BA5A0EB06A40}" dt="2024-12-05T04:11:01.866" v="2388" actId="165"/>
          <ac:grpSpMkLst>
            <pc:docMk/>
            <pc:sldMk cId="2606012470" sldId="800"/>
            <ac:grpSpMk id="70" creationId="{C0707F8B-378B-D6D4-DE4E-C4168FF4163B}"/>
          </ac:grpSpMkLst>
        </pc:grpChg>
        <pc:picChg chg="add del mod topLvl">
          <ac:chgData name="Ching-Yao Lai" userId="94da70d5-65c5-4a6a-8e95-091046ca2fb7" providerId="ADAL" clId="{C04D506C-7520-4DC3-A21D-BA5A0EB06A40}" dt="2024-12-05T04:48:46.499" v="2798" actId="478"/>
          <ac:picMkLst>
            <pc:docMk/>
            <pc:sldMk cId="2606012470" sldId="800"/>
            <ac:picMk id="5" creationId="{9AAEEB26-29FF-C79C-585F-B70B58D5AAE9}"/>
          </ac:picMkLst>
        </pc:picChg>
        <pc:picChg chg="add del mod">
          <ac:chgData name="Ching-Yao Lai" userId="94da70d5-65c5-4a6a-8e95-091046ca2fb7" providerId="ADAL" clId="{C04D506C-7520-4DC3-A21D-BA5A0EB06A40}" dt="2024-12-05T03:51:01.147" v="1954" actId="478"/>
          <ac:picMkLst>
            <pc:docMk/>
            <pc:sldMk cId="2606012470" sldId="800"/>
            <ac:picMk id="6" creationId="{4078BE42-FCB9-32DC-25EA-6B2176CDE2E9}"/>
          </ac:picMkLst>
        </pc:picChg>
        <pc:picChg chg="add mod modCrop">
          <ac:chgData name="Ching-Yao Lai" userId="94da70d5-65c5-4a6a-8e95-091046ca2fb7" providerId="ADAL" clId="{C04D506C-7520-4DC3-A21D-BA5A0EB06A40}" dt="2024-12-05T04:04:53.117" v="2264" actId="1036"/>
          <ac:picMkLst>
            <pc:docMk/>
            <pc:sldMk cId="2606012470" sldId="800"/>
            <ac:picMk id="7" creationId="{DB154147-EC7A-5083-3D32-2758DF321063}"/>
          </ac:picMkLst>
        </pc:picChg>
        <pc:picChg chg="add mod ord modCrop">
          <ac:chgData name="Ching-Yao Lai" userId="94da70d5-65c5-4a6a-8e95-091046ca2fb7" providerId="ADAL" clId="{C04D506C-7520-4DC3-A21D-BA5A0EB06A40}" dt="2024-12-05T04:07:08.211" v="2308" actId="1076"/>
          <ac:picMkLst>
            <pc:docMk/>
            <pc:sldMk cId="2606012470" sldId="800"/>
            <ac:picMk id="8" creationId="{5DE2FF72-C0D1-0042-2B11-E7704191DA8F}"/>
          </ac:picMkLst>
        </pc:picChg>
        <pc:picChg chg="add del mod topLvl">
          <ac:chgData name="Ching-Yao Lai" userId="94da70d5-65c5-4a6a-8e95-091046ca2fb7" providerId="ADAL" clId="{C04D506C-7520-4DC3-A21D-BA5A0EB06A40}" dt="2024-12-05T04:07:20.597" v="2312" actId="478"/>
          <ac:picMkLst>
            <pc:docMk/>
            <pc:sldMk cId="2606012470" sldId="800"/>
            <ac:picMk id="10" creationId="{C08751B1-4DB5-0F9E-A288-217CE072423A}"/>
          </ac:picMkLst>
        </pc:picChg>
        <pc:picChg chg="add del mod topLvl">
          <ac:chgData name="Ching-Yao Lai" userId="94da70d5-65c5-4a6a-8e95-091046ca2fb7" providerId="ADAL" clId="{C04D506C-7520-4DC3-A21D-BA5A0EB06A40}" dt="2024-12-05T04:07:21.334" v="2313" actId="478"/>
          <ac:picMkLst>
            <pc:docMk/>
            <pc:sldMk cId="2606012470" sldId="800"/>
            <ac:picMk id="11" creationId="{CC6284D8-1979-5094-5387-43C689C4639B}"/>
          </ac:picMkLst>
        </pc:picChg>
        <pc:picChg chg="add del mod">
          <ac:chgData name="Ching-Yao Lai" userId="94da70d5-65c5-4a6a-8e95-091046ca2fb7" providerId="ADAL" clId="{C04D506C-7520-4DC3-A21D-BA5A0EB06A40}" dt="2024-12-05T23:59:08.346" v="3133" actId="478"/>
          <ac:picMkLst>
            <pc:docMk/>
            <pc:sldMk cId="2606012470" sldId="800"/>
            <ac:picMk id="12" creationId="{8A32521B-22AA-773C-D3CB-CC3B6A380524}"/>
          </ac:picMkLst>
        </pc:picChg>
        <pc:picChg chg="add del mod ord topLvl">
          <ac:chgData name="Ching-Yao Lai" userId="94da70d5-65c5-4a6a-8e95-091046ca2fb7" providerId="ADAL" clId="{C04D506C-7520-4DC3-A21D-BA5A0EB06A40}" dt="2024-12-05T04:07:19.490" v="2311" actId="478"/>
          <ac:picMkLst>
            <pc:docMk/>
            <pc:sldMk cId="2606012470" sldId="800"/>
            <ac:picMk id="13" creationId="{2B05D82A-822F-AF24-BA16-E44142182804}"/>
          </ac:picMkLst>
        </pc:picChg>
        <pc:picChg chg="add mod">
          <ac:chgData name="Ching-Yao Lai" userId="94da70d5-65c5-4a6a-8e95-091046ca2fb7" providerId="ADAL" clId="{C04D506C-7520-4DC3-A21D-BA5A0EB06A40}" dt="2024-12-05T23:59:35.662" v="3137" actId="1076"/>
          <ac:picMkLst>
            <pc:docMk/>
            <pc:sldMk cId="2606012470" sldId="800"/>
            <ac:picMk id="13" creationId="{8EA2C654-A634-22A3-5403-A4F0F7057204}"/>
          </ac:picMkLst>
        </pc:picChg>
        <pc:picChg chg="add del mod ord topLvl">
          <ac:chgData name="Ching-Yao Lai" userId="94da70d5-65c5-4a6a-8e95-091046ca2fb7" providerId="ADAL" clId="{C04D506C-7520-4DC3-A21D-BA5A0EB06A40}" dt="2024-12-05T04:07:19.490" v="2311" actId="478"/>
          <ac:picMkLst>
            <pc:docMk/>
            <pc:sldMk cId="2606012470" sldId="800"/>
            <ac:picMk id="14" creationId="{2162A6C4-3797-4340-81E7-3D738443E441}"/>
          </ac:picMkLst>
        </pc:picChg>
        <pc:picChg chg="add mod">
          <ac:chgData name="Ching-Yao Lai" userId="94da70d5-65c5-4a6a-8e95-091046ca2fb7" providerId="ADAL" clId="{C04D506C-7520-4DC3-A21D-BA5A0EB06A40}" dt="2024-12-06T00:00:17.786" v="3171" actId="1038"/>
          <ac:picMkLst>
            <pc:docMk/>
            <pc:sldMk cId="2606012470" sldId="800"/>
            <ac:picMk id="14" creationId="{8028DAC5-AEBB-3B5B-7369-0A285169607F}"/>
          </ac:picMkLst>
        </pc:picChg>
        <pc:picChg chg="add del mod">
          <ac:chgData name="Ching-Yao Lai" userId="94da70d5-65c5-4a6a-8e95-091046ca2fb7" providerId="ADAL" clId="{C04D506C-7520-4DC3-A21D-BA5A0EB06A40}" dt="2024-12-05T03:57:34.324" v="2097" actId="478"/>
          <ac:picMkLst>
            <pc:docMk/>
            <pc:sldMk cId="2606012470" sldId="800"/>
            <ac:picMk id="15" creationId="{8DE8ACE7-C764-B7F7-6A8C-E42C2D5C287B}"/>
          </ac:picMkLst>
        </pc:picChg>
        <pc:picChg chg="add del mod">
          <ac:chgData name="Ching-Yao Lai" userId="94da70d5-65c5-4a6a-8e95-091046ca2fb7" providerId="ADAL" clId="{C04D506C-7520-4DC3-A21D-BA5A0EB06A40}" dt="2024-12-05T03:57:34.324" v="2097" actId="478"/>
          <ac:picMkLst>
            <pc:docMk/>
            <pc:sldMk cId="2606012470" sldId="800"/>
            <ac:picMk id="16" creationId="{4AA5EC79-D16A-C37F-31C1-D4185F645780}"/>
          </ac:picMkLst>
        </pc:picChg>
        <pc:picChg chg="add mod modCrop">
          <ac:chgData name="Ching-Yao Lai" userId="94da70d5-65c5-4a6a-8e95-091046ca2fb7" providerId="ADAL" clId="{C04D506C-7520-4DC3-A21D-BA5A0EB06A40}" dt="2024-12-05T04:04:53.117" v="2264" actId="1036"/>
          <ac:picMkLst>
            <pc:docMk/>
            <pc:sldMk cId="2606012470" sldId="800"/>
            <ac:picMk id="17" creationId="{C1D28151-2777-FDE7-96D4-E83673D8BFE3}"/>
          </ac:picMkLst>
        </pc:picChg>
        <pc:picChg chg="add mod modCrop">
          <ac:chgData name="Ching-Yao Lai" userId="94da70d5-65c5-4a6a-8e95-091046ca2fb7" providerId="ADAL" clId="{C04D506C-7520-4DC3-A21D-BA5A0EB06A40}" dt="2024-12-05T04:04:53.117" v="2264" actId="1036"/>
          <ac:picMkLst>
            <pc:docMk/>
            <pc:sldMk cId="2606012470" sldId="800"/>
            <ac:picMk id="18" creationId="{4262493D-01CB-8146-594A-E919CF99F110}"/>
          </ac:picMkLst>
        </pc:picChg>
        <pc:picChg chg="add mod modCrop">
          <ac:chgData name="Ching-Yao Lai" userId="94da70d5-65c5-4a6a-8e95-091046ca2fb7" providerId="ADAL" clId="{C04D506C-7520-4DC3-A21D-BA5A0EB06A40}" dt="2024-12-05T04:01:40.683" v="2145" actId="1076"/>
          <ac:picMkLst>
            <pc:docMk/>
            <pc:sldMk cId="2606012470" sldId="800"/>
            <ac:picMk id="19" creationId="{45985A34-9441-FD25-6342-03396CAC2721}"/>
          </ac:picMkLst>
        </pc:picChg>
        <pc:picChg chg="add mod modCrop">
          <ac:chgData name="Ching-Yao Lai" userId="94da70d5-65c5-4a6a-8e95-091046ca2fb7" providerId="ADAL" clId="{C04D506C-7520-4DC3-A21D-BA5A0EB06A40}" dt="2024-12-05T04:01:29.851" v="2143" actId="732"/>
          <ac:picMkLst>
            <pc:docMk/>
            <pc:sldMk cId="2606012470" sldId="800"/>
            <ac:picMk id="20" creationId="{98DD1AB9-0A7B-9880-EDFF-D1BEABC60FFC}"/>
          </ac:picMkLst>
        </pc:picChg>
        <pc:picChg chg="add mod">
          <ac:chgData name="Ching-Yao Lai" userId="94da70d5-65c5-4a6a-8e95-091046ca2fb7" providerId="ADAL" clId="{C04D506C-7520-4DC3-A21D-BA5A0EB06A40}" dt="2024-12-05T04:04:33.376" v="2244" actId="14100"/>
          <ac:picMkLst>
            <pc:docMk/>
            <pc:sldMk cId="2606012470" sldId="800"/>
            <ac:picMk id="22" creationId="{259357DF-2F99-2105-1A05-EA231E64EF23}"/>
          </ac:picMkLst>
        </pc:picChg>
        <pc:picChg chg="add mod">
          <ac:chgData name="Ching-Yao Lai" userId="94da70d5-65c5-4a6a-8e95-091046ca2fb7" providerId="ADAL" clId="{C04D506C-7520-4DC3-A21D-BA5A0EB06A40}" dt="2024-12-05T04:04:45.306" v="2245" actId="1076"/>
          <ac:picMkLst>
            <pc:docMk/>
            <pc:sldMk cId="2606012470" sldId="800"/>
            <ac:picMk id="23" creationId="{112B6CAF-5957-B566-152E-3857671F33A5}"/>
          </ac:picMkLst>
        </pc:picChg>
        <pc:picChg chg="add del mod">
          <ac:chgData name="Ching-Yao Lai" userId="94da70d5-65c5-4a6a-8e95-091046ca2fb7" providerId="ADAL" clId="{C04D506C-7520-4DC3-A21D-BA5A0EB06A40}" dt="2024-12-05T04:01:50.250" v="2146" actId="478"/>
          <ac:picMkLst>
            <pc:docMk/>
            <pc:sldMk cId="2606012470" sldId="800"/>
            <ac:picMk id="24" creationId="{494F2A7D-98A7-E4FA-5AA0-A12F125C6E76}"/>
          </ac:picMkLst>
        </pc:picChg>
        <pc:picChg chg="add del mod">
          <ac:chgData name="Ching-Yao Lai" userId="94da70d5-65c5-4a6a-8e95-091046ca2fb7" providerId="ADAL" clId="{C04D506C-7520-4DC3-A21D-BA5A0EB06A40}" dt="2024-12-05T04:01:50.250" v="2146" actId="478"/>
          <ac:picMkLst>
            <pc:docMk/>
            <pc:sldMk cId="2606012470" sldId="800"/>
            <ac:picMk id="25" creationId="{7ABBC45D-E97F-0461-AF71-92E67279D3EA}"/>
          </ac:picMkLst>
        </pc:picChg>
        <pc:picChg chg="add mod">
          <ac:chgData name="Ching-Yao Lai" userId="94da70d5-65c5-4a6a-8e95-091046ca2fb7" providerId="ADAL" clId="{C04D506C-7520-4DC3-A21D-BA5A0EB06A40}" dt="2024-12-05T04:20:21.190" v="2641"/>
          <ac:picMkLst>
            <pc:docMk/>
            <pc:sldMk cId="2606012470" sldId="800"/>
            <ac:picMk id="27" creationId="{91508E1F-59C5-A113-C39A-8B7A9A65419C}"/>
          </ac:picMkLst>
        </pc:picChg>
        <pc:picChg chg="add mod">
          <ac:chgData name="Ching-Yao Lai" userId="94da70d5-65c5-4a6a-8e95-091046ca2fb7" providerId="ADAL" clId="{C04D506C-7520-4DC3-A21D-BA5A0EB06A40}" dt="2024-12-05T03:56:15.624" v="2077" actId="1076"/>
          <ac:picMkLst>
            <pc:docMk/>
            <pc:sldMk cId="2606012470" sldId="800"/>
            <ac:picMk id="29" creationId="{F2027EBA-5345-A219-60CC-46020ECC1FEB}"/>
          </ac:picMkLst>
        </pc:picChg>
        <pc:picChg chg="add mod">
          <ac:chgData name="Ching-Yao Lai" userId="94da70d5-65c5-4a6a-8e95-091046ca2fb7" providerId="ADAL" clId="{C04D506C-7520-4DC3-A21D-BA5A0EB06A40}" dt="2024-12-05T03:56:15.624" v="2077" actId="1076"/>
          <ac:picMkLst>
            <pc:docMk/>
            <pc:sldMk cId="2606012470" sldId="800"/>
            <ac:picMk id="30" creationId="{F45043E6-6C36-92A1-CBE0-E7E44353E2BA}"/>
          </ac:picMkLst>
        </pc:picChg>
        <pc:picChg chg="add mod">
          <ac:chgData name="Ching-Yao Lai" userId="94da70d5-65c5-4a6a-8e95-091046ca2fb7" providerId="ADAL" clId="{C04D506C-7520-4DC3-A21D-BA5A0EB06A40}" dt="2024-12-05T03:56:15.624" v="2077" actId="1076"/>
          <ac:picMkLst>
            <pc:docMk/>
            <pc:sldMk cId="2606012470" sldId="800"/>
            <ac:picMk id="31" creationId="{11862833-A3F2-6784-92AC-9A57FDBE09B4}"/>
          </ac:picMkLst>
        </pc:picChg>
        <pc:picChg chg="add mod">
          <ac:chgData name="Ching-Yao Lai" userId="94da70d5-65c5-4a6a-8e95-091046ca2fb7" providerId="ADAL" clId="{C04D506C-7520-4DC3-A21D-BA5A0EB06A40}" dt="2024-12-05T04:04:23.436" v="2237" actId="1038"/>
          <ac:picMkLst>
            <pc:docMk/>
            <pc:sldMk cId="2606012470" sldId="800"/>
            <ac:picMk id="33" creationId="{64B8FB36-BC0C-B00B-4080-DCB1FDFD6120}"/>
          </ac:picMkLst>
        </pc:picChg>
        <pc:picChg chg="add mod">
          <ac:chgData name="Ching-Yao Lai" userId="94da70d5-65c5-4a6a-8e95-091046ca2fb7" providerId="ADAL" clId="{C04D506C-7520-4DC3-A21D-BA5A0EB06A40}" dt="2024-12-05T04:04:23.436" v="2237" actId="1038"/>
          <ac:picMkLst>
            <pc:docMk/>
            <pc:sldMk cId="2606012470" sldId="800"/>
            <ac:picMk id="35" creationId="{2652D9C1-7558-D909-BFC1-F6D604347A10}"/>
          </ac:picMkLst>
        </pc:picChg>
        <pc:picChg chg="add mod">
          <ac:chgData name="Ching-Yao Lai" userId="94da70d5-65c5-4a6a-8e95-091046ca2fb7" providerId="ADAL" clId="{C04D506C-7520-4DC3-A21D-BA5A0EB06A40}" dt="2024-12-05T04:04:26.324" v="2243" actId="1038"/>
          <ac:picMkLst>
            <pc:docMk/>
            <pc:sldMk cId="2606012470" sldId="800"/>
            <ac:picMk id="37" creationId="{68941F4C-9295-C601-95CD-2C18388F80CA}"/>
          </ac:picMkLst>
        </pc:picChg>
        <pc:picChg chg="add mod topLvl modCrop">
          <ac:chgData name="Ching-Yao Lai" userId="94da70d5-65c5-4a6a-8e95-091046ca2fb7" providerId="ADAL" clId="{C04D506C-7520-4DC3-A21D-BA5A0EB06A40}" dt="2024-12-06T00:00:58.980" v="3190" actId="1035"/>
          <ac:picMkLst>
            <pc:docMk/>
            <pc:sldMk cId="2606012470" sldId="800"/>
            <ac:picMk id="40" creationId="{15F031E9-DDD5-32E1-80DA-4E84CA53A4BD}"/>
          </ac:picMkLst>
        </pc:picChg>
        <pc:picChg chg="add mod topLvl modCrop">
          <ac:chgData name="Ching-Yao Lai" userId="94da70d5-65c5-4a6a-8e95-091046ca2fb7" providerId="ADAL" clId="{C04D506C-7520-4DC3-A21D-BA5A0EB06A40}" dt="2024-12-05T04:11:01.866" v="2388" actId="165"/>
          <ac:picMkLst>
            <pc:docMk/>
            <pc:sldMk cId="2606012470" sldId="800"/>
            <ac:picMk id="42" creationId="{006D6C29-EE53-3749-D050-EE076DCE504B}"/>
          </ac:picMkLst>
        </pc:picChg>
        <pc:picChg chg="add mod topLvl">
          <ac:chgData name="Ching-Yao Lai" userId="94da70d5-65c5-4a6a-8e95-091046ca2fb7" providerId="ADAL" clId="{C04D506C-7520-4DC3-A21D-BA5A0EB06A40}" dt="2024-12-05T04:13:11.089" v="2482" actId="1076"/>
          <ac:picMkLst>
            <pc:docMk/>
            <pc:sldMk cId="2606012470" sldId="800"/>
            <ac:picMk id="43" creationId="{79D6411E-B17C-D285-94EF-914FB40E255A}"/>
          </ac:picMkLst>
        </pc:picChg>
        <pc:picChg chg="add mod topLvl">
          <ac:chgData name="Ching-Yao Lai" userId="94da70d5-65c5-4a6a-8e95-091046ca2fb7" providerId="ADAL" clId="{C04D506C-7520-4DC3-A21D-BA5A0EB06A40}" dt="2024-12-06T00:00:58.980" v="3190" actId="1035"/>
          <ac:picMkLst>
            <pc:docMk/>
            <pc:sldMk cId="2606012470" sldId="800"/>
            <ac:picMk id="45" creationId="{60AA899E-F699-1A59-09E6-C3573182BBDD}"/>
          </ac:picMkLst>
        </pc:picChg>
        <pc:picChg chg="add mod">
          <ac:chgData name="Ching-Yao Lai" userId="94da70d5-65c5-4a6a-8e95-091046ca2fb7" providerId="ADAL" clId="{C04D506C-7520-4DC3-A21D-BA5A0EB06A40}" dt="2024-12-05T04:04:53.117" v="2264" actId="1036"/>
          <ac:picMkLst>
            <pc:docMk/>
            <pc:sldMk cId="2606012470" sldId="800"/>
            <ac:picMk id="46" creationId="{56AC307F-27B0-AA33-8130-F03571D11A78}"/>
          </ac:picMkLst>
        </pc:picChg>
        <pc:picChg chg="add mod">
          <ac:chgData name="Ching-Yao Lai" userId="94da70d5-65c5-4a6a-8e95-091046ca2fb7" providerId="ADAL" clId="{C04D506C-7520-4DC3-A21D-BA5A0EB06A40}" dt="2024-12-05T04:04:53.117" v="2264" actId="1036"/>
          <ac:picMkLst>
            <pc:docMk/>
            <pc:sldMk cId="2606012470" sldId="800"/>
            <ac:picMk id="47" creationId="{74E41ECD-A329-EE3F-480E-AA64CB07957A}"/>
          </ac:picMkLst>
        </pc:picChg>
        <pc:picChg chg="add mod">
          <ac:chgData name="Ching-Yao Lai" userId="94da70d5-65c5-4a6a-8e95-091046ca2fb7" providerId="ADAL" clId="{C04D506C-7520-4DC3-A21D-BA5A0EB06A40}" dt="2024-12-05T04:04:53.117" v="2264" actId="1036"/>
          <ac:picMkLst>
            <pc:docMk/>
            <pc:sldMk cId="2606012470" sldId="800"/>
            <ac:picMk id="48" creationId="{07F4E256-35A3-947A-406D-AAD6E1CF32EB}"/>
          </ac:picMkLst>
        </pc:picChg>
        <pc:picChg chg="add mod">
          <ac:chgData name="Ching-Yao Lai" userId="94da70d5-65c5-4a6a-8e95-091046ca2fb7" providerId="ADAL" clId="{C04D506C-7520-4DC3-A21D-BA5A0EB06A40}" dt="2024-12-05T04:20:21.190" v="2641"/>
          <ac:picMkLst>
            <pc:docMk/>
            <pc:sldMk cId="2606012470" sldId="800"/>
            <ac:picMk id="50" creationId="{6466C68B-0F2D-5F3E-9E8D-8CE8FEA0A530}"/>
          </ac:picMkLst>
        </pc:picChg>
        <pc:picChg chg="add mod">
          <ac:chgData name="Ching-Yao Lai" userId="94da70d5-65c5-4a6a-8e95-091046ca2fb7" providerId="ADAL" clId="{C04D506C-7520-4DC3-A21D-BA5A0EB06A40}" dt="2024-12-05T04:20:37.362" v="2669" actId="1037"/>
          <ac:picMkLst>
            <pc:docMk/>
            <pc:sldMk cId="2606012470" sldId="800"/>
            <ac:picMk id="52" creationId="{1D3E4EF7-F6CA-D729-E60A-124485C43BEE}"/>
          </ac:picMkLst>
        </pc:picChg>
        <pc:picChg chg="add mod">
          <ac:chgData name="Ching-Yao Lai" userId="94da70d5-65c5-4a6a-8e95-091046ca2fb7" providerId="ADAL" clId="{C04D506C-7520-4DC3-A21D-BA5A0EB06A40}" dt="2024-12-05T04:20:37.362" v="2669" actId="1037"/>
          <ac:picMkLst>
            <pc:docMk/>
            <pc:sldMk cId="2606012470" sldId="800"/>
            <ac:picMk id="53" creationId="{CB86C797-83F0-62D9-A8EC-7049881B73B7}"/>
          </ac:picMkLst>
        </pc:picChg>
        <pc:picChg chg="add mod">
          <ac:chgData name="Ching-Yao Lai" userId="94da70d5-65c5-4a6a-8e95-091046ca2fb7" providerId="ADAL" clId="{C04D506C-7520-4DC3-A21D-BA5A0EB06A40}" dt="2024-12-05T04:05:01.864" v="2266" actId="1076"/>
          <ac:picMkLst>
            <pc:docMk/>
            <pc:sldMk cId="2606012470" sldId="800"/>
            <ac:picMk id="54" creationId="{32A519C9-1892-756E-788B-AFC1DAB10677}"/>
          </ac:picMkLst>
        </pc:picChg>
        <pc:picChg chg="add mod">
          <ac:chgData name="Ching-Yao Lai" userId="94da70d5-65c5-4a6a-8e95-091046ca2fb7" providerId="ADAL" clId="{C04D506C-7520-4DC3-A21D-BA5A0EB06A40}" dt="2024-12-05T04:20:45.328" v="2672" actId="1035"/>
          <ac:picMkLst>
            <pc:docMk/>
            <pc:sldMk cId="2606012470" sldId="800"/>
            <ac:picMk id="55" creationId="{A619C5D1-58E3-F372-08E9-3AC0B5851F15}"/>
          </ac:picMkLst>
        </pc:picChg>
        <pc:picChg chg="add mod">
          <ac:chgData name="Ching-Yao Lai" userId="94da70d5-65c5-4a6a-8e95-091046ca2fb7" providerId="ADAL" clId="{C04D506C-7520-4DC3-A21D-BA5A0EB06A40}" dt="2024-12-05T04:11:01.866" v="2388" actId="165"/>
          <ac:picMkLst>
            <pc:docMk/>
            <pc:sldMk cId="2606012470" sldId="800"/>
            <ac:picMk id="65" creationId="{D25EF46A-0B66-503D-A5F4-DF3388C0E64C}"/>
          </ac:picMkLst>
        </pc:picChg>
        <pc:picChg chg="add mod">
          <ac:chgData name="Ching-Yao Lai" userId="94da70d5-65c5-4a6a-8e95-091046ca2fb7" providerId="ADAL" clId="{C04D506C-7520-4DC3-A21D-BA5A0EB06A40}" dt="2024-12-05T04:13:16.938" v="2483" actId="1076"/>
          <ac:picMkLst>
            <pc:docMk/>
            <pc:sldMk cId="2606012470" sldId="800"/>
            <ac:picMk id="74" creationId="{8DAA8E9E-CB28-D265-1075-56EB752C2F76}"/>
          </ac:picMkLst>
        </pc:picChg>
        <pc:picChg chg="add mod">
          <ac:chgData name="Ching-Yao Lai" userId="94da70d5-65c5-4a6a-8e95-091046ca2fb7" providerId="ADAL" clId="{C04D506C-7520-4DC3-A21D-BA5A0EB06A40}" dt="2024-12-05T04:20:21.190" v="2641"/>
          <ac:picMkLst>
            <pc:docMk/>
            <pc:sldMk cId="2606012470" sldId="800"/>
            <ac:picMk id="76" creationId="{93A81CAB-9479-DBB7-BE11-F313EA44AE00}"/>
          </ac:picMkLst>
        </pc:picChg>
        <pc:picChg chg="add mod">
          <ac:chgData name="Ching-Yao Lai" userId="94da70d5-65c5-4a6a-8e95-091046ca2fb7" providerId="ADAL" clId="{C04D506C-7520-4DC3-A21D-BA5A0EB06A40}" dt="2024-12-05T04:20:21.190" v="2641"/>
          <ac:picMkLst>
            <pc:docMk/>
            <pc:sldMk cId="2606012470" sldId="800"/>
            <ac:picMk id="77" creationId="{095F01C4-6661-9D32-27FB-E9CE26763639}"/>
          </ac:picMkLst>
        </pc:picChg>
        <pc:picChg chg="add del mod">
          <ac:chgData name="Ching-Yao Lai" userId="94da70d5-65c5-4a6a-8e95-091046ca2fb7" providerId="ADAL" clId="{C04D506C-7520-4DC3-A21D-BA5A0EB06A40}" dt="2024-12-05T04:35:07.979" v="2769" actId="478"/>
          <ac:picMkLst>
            <pc:docMk/>
            <pc:sldMk cId="2606012470" sldId="800"/>
            <ac:picMk id="78" creationId="{D19EB0BF-F7E4-309F-71AE-97B0A3B6E763}"/>
          </ac:picMkLst>
        </pc:picChg>
        <pc:picChg chg="add mod">
          <ac:chgData name="Ching-Yao Lai" userId="94da70d5-65c5-4a6a-8e95-091046ca2fb7" providerId="ADAL" clId="{C04D506C-7520-4DC3-A21D-BA5A0EB06A40}" dt="2024-12-05T04:20:21.190" v="2641"/>
          <ac:picMkLst>
            <pc:docMk/>
            <pc:sldMk cId="2606012470" sldId="800"/>
            <ac:picMk id="79" creationId="{0ECD48A0-329B-7315-A84B-5DBFF29447E4}"/>
          </ac:picMkLst>
        </pc:picChg>
        <pc:picChg chg="add del mod">
          <ac:chgData name="Ching-Yao Lai" userId="94da70d5-65c5-4a6a-8e95-091046ca2fb7" providerId="ADAL" clId="{C04D506C-7520-4DC3-A21D-BA5A0EB06A40}" dt="2024-12-05T04:41:59.529" v="2783" actId="478"/>
          <ac:picMkLst>
            <pc:docMk/>
            <pc:sldMk cId="2606012470" sldId="800"/>
            <ac:picMk id="88" creationId="{FF169EC7-6A7F-27E3-C168-09F9E53E491C}"/>
          </ac:picMkLst>
        </pc:picChg>
        <pc:picChg chg="add del mod">
          <ac:chgData name="Ching-Yao Lai" userId="94da70d5-65c5-4a6a-8e95-091046ca2fb7" providerId="ADAL" clId="{C04D506C-7520-4DC3-A21D-BA5A0EB06A40}" dt="2024-12-05T04:48:05.590" v="2789" actId="478"/>
          <ac:picMkLst>
            <pc:docMk/>
            <pc:sldMk cId="2606012470" sldId="800"/>
            <ac:picMk id="91" creationId="{688FBF05-849A-B001-2986-F898E7EED09D}"/>
          </ac:picMkLst>
        </pc:picChg>
        <pc:picChg chg="add mod ord">
          <ac:chgData name="Ching-Yao Lai" userId="94da70d5-65c5-4a6a-8e95-091046ca2fb7" providerId="ADAL" clId="{C04D506C-7520-4DC3-A21D-BA5A0EB06A40}" dt="2024-12-05T04:48:45.178" v="2797" actId="167"/>
          <ac:picMkLst>
            <pc:docMk/>
            <pc:sldMk cId="2606012470" sldId="800"/>
            <ac:picMk id="93" creationId="{4D420E0B-1538-F11A-F7C9-62BCD6523D23}"/>
          </ac:picMkLst>
        </pc:picChg>
        <pc:picChg chg="add mod">
          <ac:chgData name="Ching-Yao Lai" userId="94da70d5-65c5-4a6a-8e95-091046ca2fb7" providerId="ADAL" clId="{C04D506C-7520-4DC3-A21D-BA5A0EB06A40}" dt="2024-12-05T04:49:13.722" v="2807" actId="1037"/>
          <ac:picMkLst>
            <pc:docMk/>
            <pc:sldMk cId="2606012470" sldId="800"/>
            <ac:picMk id="94" creationId="{60E75545-2AE7-AAAD-C8B4-7DF7DAFA2E58}"/>
          </ac:picMkLst>
        </pc:picChg>
      </pc:sldChg>
      <pc:sldChg chg="modSp add mod">
        <pc:chgData name="Ching-Yao Lai" userId="94da70d5-65c5-4a6a-8e95-091046ca2fb7" providerId="ADAL" clId="{C04D506C-7520-4DC3-A21D-BA5A0EB06A40}" dt="2024-12-04T18:58:18.452" v="1315" actId="207"/>
        <pc:sldMkLst>
          <pc:docMk/>
          <pc:sldMk cId="3088986942" sldId="801"/>
        </pc:sldMkLst>
        <pc:spChg chg="mod">
          <ac:chgData name="Ching-Yao Lai" userId="94da70d5-65c5-4a6a-8e95-091046ca2fb7" providerId="ADAL" clId="{C04D506C-7520-4DC3-A21D-BA5A0EB06A40}" dt="2024-12-04T18:58:18.452" v="1315" actId="207"/>
          <ac:spMkLst>
            <pc:docMk/>
            <pc:sldMk cId="3088986942" sldId="801"/>
            <ac:spMk id="7" creationId="{AD4495C4-BC30-87A6-2200-6F6B4935469E}"/>
          </ac:spMkLst>
        </pc:spChg>
      </pc:sldChg>
      <pc:sldChg chg="addSp modSp add mod">
        <pc:chgData name="Ching-Yao Lai" userId="94da70d5-65c5-4a6a-8e95-091046ca2fb7" providerId="ADAL" clId="{C04D506C-7520-4DC3-A21D-BA5A0EB06A40}" dt="2024-12-06T03:58:31.227" v="4396" actId="20577"/>
        <pc:sldMkLst>
          <pc:docMk/>
          <pc:sldMk cId="3104218201" sldId="802"/>
        </pc:sldMkLst>
        <pc:spChg chg="add mod">
          <ac:chgData name="Ching-Yao Lai" userId="94da70d5-65c5-4a6a-8e95-091046ca2fb7" providerId="ADAL" clId="{C04D506C-7520-4DC3-A21D-BA5A0EB06A40}" dt="2024-12-06T03:58:31.227" v="4396" actId="20577"/>
          <ac:spMkLst>
            <pc:docMk/>
            <pc:sldMk cId="3104218201" sldId="802"/>
            <ac:spMk id="3" creationId="{9D86A282-4F87-AE3D-D980-191698F5C30F}"/>
          </ac:spMkLst>
        </pc:spChg>
        <pc:spChg chg="mod">
          <ac:chgData name="Ching-Yao Lai" userId="94da70d5-65c5-4a6a-8e95-091046ca2fb7" providerId="ADAL" clId="{C04D506C-7520-4DC3-A21D-BA5A0EB06A40}" dt="2024-12-04T18:58:33.507" v="1318" actId="207"/>
          <ac:spMkLst>
            <pc:docMk/>
            <pc:sldMk cId="3104218201" sldId="802"/>
            <ac:spMk id="7" creationId="{38B5F3E6-7559-E878-5C49-6BDC8CFC0F12}"/>
          </ac:spMkLst>
        </pc:spChg>
      </pc:sldChg>
      <pc:sldChg chg="add setBg">
        <pc:chgData name="Ching-Yao Lai" userId="94da70d5-65c5-4a6a-8e95-091046ca2fb7" providerId="ADAL" clId="{C04D506C-7520-4DC3-A21D-BA5A0EB06A40}" dt="2024-12-05T03:02:30.466" v="1514"/>
        <pc:sldMkLst>
          <pc:docMk/>
          <pc:sldMk cId="0" sldId="803"/>
        </pc:sldMkLst>
      </pc:sldChg>
      <pc:sldChg chg="add del">
        <pc:chgData name="Ching-Yao Lai" userId="94da70d5-65c5-4a6a-8e95-091046ca2fb7" providerId="ADAL" clId="{C04D506C-7520-4DC3-A21D-BA5A0EB06A40}" dt="2024-12-05T04:21:31.647" v="2682" actId="47"/>
        <pc:sldMkLst>
          <pc:docMk/>
          <pc:sldMk cId="2730455693" sldId="804"/>
        </pc:sldMkLst>
      </pc:sldChg>
      <pc:sldChg chg="addSp delSp modSp add mod delAnim">
        <pc:chgData name="Ching-Yao Lai" userId="94da70d5-65c5-4a6a-8e95-091046ca2fb7" providerId="ADAL" clId="{C04D506C-7520-4DC3-A21D-BA5A0EB06A40}" dt="2024-12-06T00:01:07.709" v="3192"/>
        <pc:sldMkLst>
          <pc:docMk/>
          <pc:sldMk cId="443386051" sldId="805"/>
        </pc:sldMkLst>
        <pc:spChg chg="add del mod">
          <ac:chgData name="Ching-Yao Lai" userId="94da70d5-65c5-4a6a-8e95-091046ca2fb7" providerId="ADAL" clId="{C04D506C-7520-4DC3-A21D-BA5A0EB06A40}" dt="2024-12-05T04:56:35.072" v="2898" actId="478"/>
          <ac:spMkLst>
            <pc:docMk/>
            <pc:sldMk cId="443386051" sldId="805"/>
            <ac:spMk id="9" creationId="{4D362F82-639F-ECA8-0456-78B48ABF4C14}"/>
          </ac:spMkLst>
        </pc:spChg>
        <pc:spChg chg="add del mod">
          <ac:chgData name="Ching-Yao Lai" userId="94da70d5-65c5-4a6a-8e95-091046ca2fb7" providerId="ADAL" clId="{C04D506C-7520-4DC3-A21D-BA5A0EB06A40}" dt="2024-12-05T04:56:36.214" v="2899" actId="478"/>
          <ac:spMkLst>
            <pc:docMk/>
            <pc:sldMk cId="443386051" sldId="805"/>
            <ac:spMk id="10" creationId="{AFB69023-9064-F353-B03A-60D03788B559}"/>
          </ac:spMkLst>
        </pc:spChg>
        <pc:spChg chg="add mod">
          <ac:chgData name="Ching-Yao Lai" userId="94da70d5-65c5-4a6a-8e95-091046ca2fb7" providerId="ADAL" clId="{C04D506C-7520-4DC3-A21D-BA5A0EB06A40}" dt="2024-12-05T04:46:53.090" v="2785"/>
          <ac:spMkLst>
            <pc:docMk/>
            <pc:sldMk cId="443386051" sldId="805"/>
            <ac:spMk id="26" creationId="{E0167EB0-2168-1B13-F1BE-831A9B2D254B}"/>
          </ac:spMkLst>
        </pc:spChg>
        <pc:spChg chg="add mod">
          <ac:chgData name="Ching-Yao Lai" userId="94da70d5-65c5-4a6a-8e95-091046ca2fb7" providerId="ADAL" clId="{C04D506C-7520-4DC3-A21D-BA5A0EB06A40}" dt="2024-12-05T04:49:37.406" v="2810"/>
          <ac:spMkLst>
            <pc:docMk/>
            <pc:sldMk cId="443386051" sldId="805"/>
            <ac:spMk id="41" creationId="{6C086F6D-E206-DEF2-9F67-088B3FBE3030}"/>
          </ac:spMkLst>
        </pc:spChg>
        <pc:spChg chg="add mod">
          <ac:chgData name="Ching-Yao Lai" userId="94da70d5-65c5-4a6a-8e95-091046ca2fb7" providerId="ADAL" clId="{C04D506C-7520-4DC3-A21D-BA5A0EB06A40}" dt="2024-12-05T04:49:37.406" v="2810"/>
          <ac:spMkLst>
            <pc:docMk/>
            <pc:sldMk cId="443386051" sldId="805"/>
            <ac:spMk id="44" creationId="{B1A5BC24-D10D-E431-B37A-689C7C1CFB60}"/>
          </ac:spMkLst>
        </pc:spChg>
        <pc:spChg chg="add mod">
          <ac:chgData name="Ching-Yao Lai" userId="94da70d5-65c5-4a6a-8e95-091046ca2fb7" providerId="ADAL" clId="{C04D506C-7520-4DC3-A21D-BA5A0EB06A40}" dt="2024-12-05T04:49:37.406" v="2810"/>
          <ac:spMkLst>
            <pc:docMk/>
            <pc:sldMk cId="443386051" sldId="805"/>
            <ac:spMk id="49" creationId="{6E039544-4C67-A53E-2108-F682CE3D6267}"/>
          </ac:spMkLst>
        </pc:spChg>
        <pc:spChg chg="add mod">
          <ac:chgData name="Ching-Yao Lai" userId="94da70d5-65c5-4a6a-8e95-091046ca2fb7" providerId="ADAL" clId="{C04D506C-7520-4DC3-A21D-BA5A0EB06A40}" dt="2024-12-05T04:49:37.406" v="2810"/>
          <ac:spMkLst>
            <pc:docMk/>
            <pc:sldMk cId="443386051" sldId="805"/>
            <ac:spMk id="51" creationId="{63BC5317-A483-2B09-18C5-93D339556377}"/>
          </ac:spMkLst>
        </pc:spChg>
        <pc:spChg chg="del">
          <ac:chgData name="Ching-Yao Lai" userId="94da70d5-65c5-4a6a-8e95-091046ca2fb7" providerId="ADAL" clId="{C04D506C-7520-4DC3-A21D-BA5A0EB06A40}" dt="2024-12-05T04:49:06.170" v="2802" actId="478"/>
          <ac:spMkLst>
            <pc:docMk/>
            <pc:sldMk cId="443386051" sldId="805"/>
            <ac:spMk id="56" creationId="{7B874B6A-DDB2-1D55-4112-051D9B35AD01}"/>
          </ac:spMkLst>
        </pc:spChg>
        <pc:spChg chg="del">
          <ac:chgData name="Ching-Yao Lai" userId="94da70d5-65c5-4a6a-8e95-091046ca2fb7" providerId="ADAL" clId="{C04D506C-7520-4DC3-A21D-BA5A0EB06A40}" dt="2024-12-05T04:21:14.727" v="2679" actId="478"/>
          <ac:spMkLst>
            <pc:docMk/>
            <pc:sldMk cId="443386051" sldId="805"/>
            <ac:spMk id="57" creationId="{F630EED4-5E62-1D13-A2B7-88224B34A0D5}"/>
          </ac:spMkLst>
        </pc:spChg>
        <pc:spChg chg="del">
          <ac:chgData name="Ching-Yao Lai" userId="94da70d5-65c5-4a6a-8e95-091046ca2fb7" providerId="ADAL" clId="{C04D506C-7520-4DC3-A21D-BA5A0EB06A40}" dt="2024-12-05T04:21:14.727" v="2679" actId="478"/>
          <ac:spMkLst>
            <pc:docMk/>
            <pc:sldMk cId="443386051" sldId="805"/>
            <ac:spMk id="58" creationId="{8B722412-8950-2ABE-A119-5AF26556BE72}"/>
          </ac:spMkLst>
        </pc:spChg>
        <pc:spChg chg="del">
          <ac:chgData name="Ching-Yao Lai" userId="94da70d5-65c5-4a6a-8e95-091046ca2fb7" providerId="ADAL" clId="{C04D506C-7520-4DC3-A21D-BA5A0EB06A40}" dt="2024-12-05T04:21:14.727" v="2679" actId="478"/>
          <ac:spMkLst>
            <pc:docMk/>
            <pc:sldMk cId="443386051" sldId="805"/>
            <ac:spMk id="59" creationId="{64BB2678-0843-275D-2DC9-BD591FBD2E18}"/>
          </ac:spMkLst>
        </pc:spChg>
        <pc:spChg chg="del">
          <ac:chgData name="Ching-Yao Lai" userId="94da70d5-65c5-4a6a-8e95-091046ca2fb7" providerId="ADAL" clId="{C04D506C-7520-4DC3-A21D-BA5A0EB06A40}" dt="2024-12-05T04:21:14.727" v="2679" actId="478"/>
          <ac:spMkLst>
            <pc:docMk/>
            <pc:sldMk cId="443386051" sldId="805"/>
            <ac:spMk id="60" creationId="{2DB02679-E025-A7B5-B347-BEF50AD5D3E3}"/>
          </ac:spMkLst>
        </pc:spChg>
        <pc:spChg chg="del">
          <ac:chgData name="Ching-Yao Lai" userId="94da70d5-65c5-4a6a-8e95-091046ca2fb7" providerId="ADAL" clId="{C04D506C-7520-4DC3-A21D-BA5A0EB06A40}" dt="2024-12-05T04:21:14.727" v="2679" actId="478"/>
          <ac:spMkLst>
            <pc:docMk/>
            <pc:sldMk cId="443386051" sldId="805"/>
            <ac:spMk id="61" creationId="{DB29BCC8-8AF9-8EB3-3177-B2DFB6871B51}"/>
          </ac:spMkLst>
        </pc:spChg>
        <pc:spChg chg="del">
          <ac:chgData name="Ching-Yao Lai" userId="94da70d5-65c5-4a6a-8e95-091046ca2fb7" providerId="ADAL" clId="{C04D506C-7520-4DC3-A21D-BA5A0EB06A40}" dt="2024-12-05T04:21:14.727" v="2679" actId="478"/>
          <ac:spMkLst>
            <pc:docMk/>
            <pc:sldMk cId="443386051" sldId="805"/>
            <ac:spMk id="62" creationId="{F358B94D-F214-A955-C3BF-3AC15560C7BD}"/>
          </ac:spMkLst>
        </pc:spChg>
        <pc:spChg chg="del">
          <ac:chgData name="Ching-Yao Lai" userId="94da70d5-65c5-4a6a-8e95-091046ca2fb7" providerId="ADAL" clId="{C04D506C-7520-4DC3-A21D-BA5A0EB06A40}" dt="2024-12-05T04:21:14.727" v="2679" actId="478"/>
          <ac:spMkLst>
            <pc:docMk/>
            <pc:sldMk cId="443386051" sldId="805"/>
            <ac:spMk id="63" creationId="{C815CD70-D247-511B-B9B6-AF5FB7E43DFF}"/>
          </ac:spMkLst>
        </pc:spChg>
        <pc:spChg chg="add mod">
          <ac:chgData name="Ching-Yao Lai" userId="94da70d5-65c5-4a6a-8e95-091046ca2fb7" providerId="ADAL" clId="{C04D506C-7520-4DC3-A21D-BA5A0EB06A40}" dt="2024-12-05T04:49:37.406" v="2810"/>
          <ac:spMkLst>
            <pc:docMk/>
            <pc:sldMk cId="443386051" sldId="805"/>
            <ac:spMk id="64" creationId="{F9B7B7A7-E067-6FD9-1F63-70489A7A2C5F}"/>
          </ac:spMkLst>
        </pc:spChg>
        <pc:spChg chg="del">
          <ac:chgData name="Ching-Yao Lai" userId="94da70d5-65c5-4a6a-8e95-091046ca2fb7" providerId="ADAL" clId="{C04D506C-7520-4DC3-A21D-BA5A0EB06A40}" dt="2024-12-05T04:49:06.170" v="2802" actId="478"/>
          <ac:spMkLst>
            <pc:docMk/>
            <pc:sldMk cId="443386051" sldId="805"/>
            <ac:spMk id="66" creationId="{DC9F5CA8-1E37-6C52-5AF6-3A10D7EC4FB8}"/>
          </ac:spMkLst>
        </pc:spChg>
        <pc:spChg chg="del">
          <ac:chgData name="Ching-Yao Lai" userId="94da70d5-65c5-4a6a-8e95-091046ca2fb7" providerId="ADAL" clId="{C04D506C-7520-4DC3-A21D-BA5A0EB06A40}" dt="2024-12-05T04:21:14.727" v="2679" actId="478"/>
          <ac:spMkLst>
            <pc:docMk/>
            <pc:sldMk cId="443386051" sldId="805"/>
            <ac:spMk id="71" creationId="{A34492DB-ADB3-C623-9CE6-7A81EAF8FCE8}"/>
          </ac:spMkLst>
        </pc:spChg>
        <pc:spChg chg="del">
          <ac:chgData name="Ching-Yao Lai" userId="94da70d5-65c5-4a6a-8e95-091046ca2fb7" providerId="ADAL" clId="{C04D506C-7520-4DC3-A21D-BA5A0EB06A40}" dt="2024-12-05T04:21:14.727" v="2679" actId="478"/>
          <ac:spMkLst>
            <pc:docMk/>
            <pc:sldMk cId="443386051" sldId="805"/>
            <ac:spMk id="72" creationId="{18C54A8C-7D27-B463-BC51-6C59143CBB5F}"/>
          </ac:spMkLst>
        </pc:spChg>
        <pc:spChg chg="del">
          <ac:chgData name="Ching-Yao Lai" userId="94da70d5-65c5-4a6a-8e95-091046ca2fb7" providerId="ADAL" clId="{C04D506C-7520-4DC3-A21D-BA5A0EB06A40}" dt="2024-12-05T04:49:06.170" v="2802" actId="478"/>
          <ac:spMkLst>
            <pc:docMk/>
            <pc:sldMk cId="443386051" sldId="805"/>
            <ac:spMk id="84" creationId="{2194759D-FEBB-5121-6A5B-029BB070A009}"/>
          </ac:spMkLst>
        </pc:spChg>
        <pc:spChg chg="del">
          <ac:chgData name="Ching-Yao Lai" userId="94da70d5-65c5-4a6a-8e95-091046ca2fb7" providerId="ADAL" clId="{C04D506C-7520-4DC3-A21D-BA5A0EB06A40}" dt="2024-12-05T04:49:06.170" v="2802" actId="478"/>
          <ac:spMkLst>
            <pc:docMk/>
            <pc:sldMk cId="443386051" sldId="805"/>
            <ac:spMk id="85" creationId="{8CE18152-695C-6C3F-C580-AC6FF2EC46A0}"/>
          </ac:spMkLst>
        </pc:spChg>
        <pc:spChg chg="del">
          <ac:chgData name="Ching-Yao Lai" userId="94da70d5-65c5-4a6a-8e95-091046ca2fb7" providerId="ADAL" clId="{C04D506C-7520-4DC3-A21D-BA5A0EB06A40}" dt="2024-12-05T04:49:06.170" v="2802" actId="478"/>
          <ac:spMkLst>
            <pc:docMk/>
            <pc:sldMk cId="443386051" sldId="805"/>
            <ac:spMk id="86" creationId="{FDA21183-9BE8-58D5-2A14-D9F841E74BA6}"/>
          </ac:spMkLst>
        </pc:spChg>
        <pc:picChg chg="add mod">
          <ac:chgData name="Ching-Yao Lai" userId="94da70d5-65c5-4a6a-8e95-091046ca2fb7" providerId="ADAL" clId="{C04D506C-7520-4DC3-A21D-BA5A0EB06A40}" dt="2024-12-06T00:01:07.709" v="3192"/>
          <ac:picMkLst>
            <pc:docMk/>
            <pc:sldMk cId="443386051" sldId="805"/>
            <ac:picMk id="3" creationId="{1FD3319C-24D9-6D68-6BBF-66E8CEDAC6BA}"/>
          </ac:picMkLst>
        </pc:picChg>
        <pc:picChg chg="add del mod modCrop">
          <ac:chgData name="Ching-Yao Lai" userId="94da70d5-65c5-4a6a-8e95-091046ca2fb7" providerId="ADAL" clId="{C04D506C-7520-4DC3-A21D-BA5A0EB06A40}" dt="2024-12-05T04:56:35.072" v="2898" actId="478"/>
          <ac:picMkLst>
            <pc:docMk/>
            <pc:sldMk cId="443386051" sldId="805"/>
            <ac:picMk id="3" creationId="{B4872063-2CF9-ABA0-AEFB-D0B156B5207A}"/>
          </ac:picMkLst>
        </pc:picChg>
        <pc:picChg chg="del">
          <ac:chgData name="Ching-Yao Lai" userId="94da70d5-65c5-4a6a-8e95-091046ca2fb7" providerId="ADAL" clId="{C04D506C-7520-4DC3-A21D-BA5A0EB06A40}" dt="2024-12-05T04:49:06.170" v="2802" actId="478"/>
          <ac:picMkLst>
            <pc:docMk/>
            <pc:sldMk cId="443386051" sldId="805"/>
            <ac:picMk id="5" creationId="{9DB9DF7B-D202-C971-CACA-3C3567DD2C77}"/>
          </ac:picMkLst>
        </pc:picChg>
        <pc:picChg chg="add mod">
          <ac:chgData name="Ching-Yao Lai" userId="94da70d5-65c5-4a6a-8e95-091046ca2fb7" providerId="ADAL" clId="{C04D506C-7520-4DC3-A21D-BA5A0EB06A40}" dt="2024-12-06T00:01:07.709" v="3192"/>
          <ac:picMkLst>
            <pc:docMk/>
            <pc:sldMk cId="443386051" sldId="805"/>
            <ac:picMk id="5" creationId="{F26BA0DB-4FC9-9960-1AB2-7338EC9FF2BF}"/>
          </ac:picMkLst>
        </pc:picChg>
        <pc:picChg chg="add del mod modCrop">
          <ac:chgData name="Ching-Yao Lai" userId="94da70d5-65c5-4a6a-8e95-091046ca2fb7" providerId="ADAL" clId="{C04D506C-7520-4DC3-A21D-BA5A0EB06A40}" dt="2024-12-05T04:56:35.072" v="2898" actId="478"/>
          <ac:picMkLst>
            <pc:docMk/>
            <pc:sldMk cId="443386051" sldId="805"/>
            <ac:picMk id="6" creationId="{2A5EA206-A181-FB91-532E-E83FF5792569}"/>
          </ac:picMkLst>
        </pc:picChg>
        <pc:picChg chg="del">
          <ac:chgData name="Ching-Yao Lai" userId="94da70d5-65c5-4a6a-8e95-091046ca2fb7" providerId="ADAL" clId="{C04D506C-7520-4DC3-A21D-BA5A0EB06A40}" dt="2024-12-05T04:21:14.727" v="2679" actId="478"/>
          <ac:picMkLst>
            <pc:docMk/>
            <pc:sldMk cId="443386051" sldId="805"/>
            <ac:picMk id="7" creationId="{22CE63E7-F04E-4E78-3DE4-B7C8A797956B}"/>
          </ac:picMkLst>
        </pc:picChg>
        <pc:picChg chg="del">
          <ac:chgData name="Ching-Yao Lai" userId="94da70d5-65c5-4a6a-8e95-091046ca2fb7" providerId="ADAL" clId="{C04D506C-7520-4DC3-A21D-BA5A0EB06A40}" dt="2024-12-05T04:21:14.727" v="2679" actId="478"/>
          <ac:picMkLst>
            <pc:docMk/>
            <pc:sldMk cId="443386051" sldId="805"/>
            <ac:picMk id="8" creationId="{BD5A86D9-E1DB-5237-8FFB-8F29A4673BE4}"/>
          </ac:picMkLst>
        </pc:picChg>
        <pc:picChg chg="add mod">
          <ac:chgData name="Ching-Yao Lai" userId="94da70d5-65c5-4a6a-8e95-091046ca2fb7" providerId="ADAL" clId="{C04D506C-7520-4DC3-A21D-BA5A0EB06A40}" dt="2024-12-05T04:32:50.669" v="2768" actId="1076"/>
          <ac:picMkLst>
            <pc:docMk/>
            <pc:sldMk cId="443386051" sldId="805"/>
            <ac:picMk id="12" creationId="{6C786EAC-C992-B7EF-725A-52610EBC3357}"/>
          </ac:picMkLst>
        </pc:picChg>
        <pc:picChg chg="add mod">
          <ac:chgData name="Ching-Yao Lai" userId="94da70d5-65c5-4a6a-8e95-091046ca2fb7" providerId="ADAL" clId="{C04D506C-7520-4DC3-A21D-BA5A0EB06A40}" dt="2024-12-05T04:32:47.532" v="2767" actId="1076"/>
          <ac:picMkLst>
            <pc:docMk/>
            <pc:sldMk cId="443386051" sldId="805"/>
            <ac:picMk id="14" creationId="{84540CCB-E570-544A-22A4-A4A0FA3F1AAE}"/>
          </ac:picMkLst>
        </pc:picChg>
        <pc:picChg chg="add del mod">
          <ac:chgData name="Ching-Yao Lai" userId="94da70d5-65c5-4a6a-8e95-091046ca2fb7" providerId="ADAL" clId="{C04D506C-7520-4DC3-A21D-BA5A0EB06A40}" dt="2024-12-05T04:31:23.005" v="2755" actId="478"/>
          <ac:picMkLst>
            <pc:docMk/>
            <pc:sldMk cId="443386051" sldId="805"/>
            <ac:picMk id="16" creationId="{D0AF71A1-567A-EA2E-DE4B-8ED530FF1825}"/>
          </ac:picMkLst>
        </pc:picChg>
        <pc:picChg chg="del">
          <ac:chgData name="Ching-Yao Lai" userId="94da70d5-65c5-4a6a-8e95-091046ca2fb7" providerId="ADAL" clId="{C04D506C-7520-4DC3-A21D-BA5A0EB06A40}" dt="2024-12-05T04:21:14.727" v="2679" actId="478"/>
          <ac:picMkLst>
            <pc:docMk/>
            <pc:sldMk cId="443386051" sldId="805"/>
            <ac:picMk id="17" creationId="{43C916FD-57E8-9EFE-B70E-50DA8E1CCBF2}"/>
          </ac:picMkLst>
        </pc:picChg>
        <pc:picChg chg="del">
          <ac:chgData name="Ching-Yao Lai" userId="94da70d5-65c5-4a6a-8e95-091046ca2fb7" providerId="ADAL" clId="{C04D506C-7520-4DC3-A21D-BA5A0EB06A40}" dt="2024-12-05T04:21:14.727" v="2679" actId="478"/>
          <ac:picMkLst>
            <pc:docMk/>
            <pc:sldMk cId="443386051" sldId="805"/>
            <ac:picMk id="18" creationId="{7B5BD473-37E2-456C-1E4F-3F6FBC648F66}"/>
          </ac:picMkLst>
        </pc:picChg>
        <pc:picChg chg="del">
          <ac:chgData name="Ching-Yao Lai" userId="94da70d5-65c5-4a6a-8e95-091046ca2fb7" providerId="ADAL" clId="{C04D506C-7520-4DC3-A21D-BA5A0EB06A40}" dt="2024-12-05T04:21:14.727" v="2679" actId="478"/>
          <ac:picMkLst>
            <pc:docMk/>
            <pc:sldMk cId="443386051" sldId="805"/>
            <ac:picMk id="19" creationId="{6939D93B-354C-9C7B-9D49-C9734F2E3C8D}"/>
          </ac:picMkLst>
        </pc:picChg>
        <pc:picChg chg="del">
          <ac:chgData name="Ching-Yao Lai" userId="94da70d5-65c5-4a6a-8e95-091046ca2fb7" providerId="ADAL" clId="{C04D506C-7520-4DC3-A21D-BA5A0EB06A40}" dt="2024-12-05T04:21:14.727" v="2679" actId="478"/>
          <ac:picMkLst>
            <pc:docMk/>
            <pc:sldMk cId="443386051" sldId="805"/>
            <ac:picMk id="20" creationId="{DCF15D9D-4662-872E-F6F9-4E93E68479F5}"/>
          </ac:picMkLst>
        </pc:picChg>
        <pc:picChg chg="del">
          <ac:chgData name="Ching-Yao Lai" userId="94da70d5-65c5-4a6a-8e95-091046ca2fb7" providerId="ADAL" clId="{C04D506C-7520-4DC3-A21D-BA5A0EB06A40}" dt="2024-12-05T04:21:14.727" v="2679" actId="478"/>
          <ac:picMkLst>
            <pc:docMk/>
            <pc:sldMk cId="443386051" sldId="805"/>
            <ac:picMk id="22" creationId="{FC10F647-0894-AB8F-63E6-703D10DCE95D}"/>
          </ac:picMkLst>
        </pc:picChg>
        <pc:picChg chg="del">
          <ac:chgData name="Ching-Yao Lai" userId="94da70d5-65c5-4a6a-8e95-091046ca2fb7" providerId="ADAL" clId="{C04D506C-7520-4DC3-A21D-BA5A0EB06A40}" dt="2024-12-05T04:21:14.727" v="2679" actId="478"/>
          <ac:picMkLst>
            <pc:docMk/>
            <pc:sldMk cId="443386051" sldId="805"/>
            <ac:picMk id="23" creationId="{7CB7167A-165E-545A-091B-9F53C8E50A96}"/>
          </ac:picMkLst>
        </pc:picChg>
        <pc:picChg chg="add del mod">
          <ac:chgData name="Ching-Yao Lai" userId="94da70d5-65c5-4a6a-8e95-091046ca2fb7" providerId="ADAL" clId="{C04D506C-7520-4DC3-A21D-BA5A0EB06A40}" dt="2024-12-05T04:56:38.144" v="2900" actId="478"/>
          <ac:picMkLst>
            <pc:docMk/>
            <pc:sldMk cId="443386051" sldId="805"/>
            <ac:picMk id="24" creationId="{65027660-A659-CFC6-B80D-7B51B54C1DF7}"/>
          </ac:picMkLst>
        </pc:picChg>
        <pc:picChg chg="add del mod">
          <ac:chgData name="Ching-Yao Lai" userId="94da70d5-65c5-4a6a-8e95-091046ca2fb7" providerId="ADAL" clId="{C04D506C-7520-4DC3-A21D-BA5A0EB06A40}" dt="2024-12-05T04:56:39.899" v="2901" actId="478"/>
          <ac:picMkLst>
            <pc:docMk/>
            <pc:sldMk cId="443386051" sldId="805"/>
            <ac:picMk id="25" creationId="{CC78A9EB-64E1-D24D-E773-8B5B3CFE0907}"/>
          </ac:picMkLst>
        </pc:picChg>
        <pc:picChg chg="del">
          <ac:chgData name="Ching-Yao Lai" userId="94da70d5-65c5-4a6a-8e95-091046ca2fb7" providerId="ADAL" clId="{C04D506C-7520-4DC3-A21D-BA5A0EB06A40}" dt="2024-12-05T04:21:14.727" v="2679" actId="478"/>
          <ac:picMkLst>
            <pc:docMk/>
            <pc:sldMk cId="443386051" sldId="805"/>
            <ac:picMk id="27" creationId="{251A5BCC-DCF4-B624-5F2D-C94E14BC4B10}"/>
          </ac:picMkLst>
        </pc:picChg>
        <pc:picChg chg="add mod">
          <ac:chgData name="Ching-Yao Lai" userId="94da70d5-65c5-4a6a-8e95-091046ca2fb7" providerId="ADAL" clId="{C04D506C-7520-4DC3-A21D-BA5A0EB06A40}" dt="2024-12-05T04:49:15.414" v="2808"/>
          <ac:picMkLst>
            <pc:docMk/>
            <pc:sldMk cId="443386051" sldId="805"/>
            <ac:picMk id="28" creationId="{87CD9634-4511-C064-F899-69DA45A56C1E}"/>
          </ac:picMkLst>
        </pc:picChg>
        <pc:picChg chg="del">
          <ac:chgData name="Ching-Yao Lai" userId="94da70d5-65c5-4a6a-8e95-091046ca2fb7" providerId="ADAL" clId="{C04D506C-7520-4DC3-A21D-BA5A0EB06A40}" dt="2024-12-05T04:21:14.727" v="2679" actId="478"/>
          <ac:picMkLst>
            <pc:docMk/>
            <pc:sldMk cId="443386051" sldId="805"/>
            <ac:picMk id="29" creationId="{9AB996DA-3385-F571-C338-EF7E70C0A66F}"/>
          </ac:picMkLst>
        </pc:picChg>
        <pc:picChg chg="del">
          <ac:chgData name="Ching-Yao Lai" userId="94da70d5-65c5-4a6a-8e95-091046ca2fb7" providerId="ADAL" clId="{C04D506C-7520-4DC3-A21D-BA5A0EB06A40}" dt="2024-12-05T04:21:14.727" v="2679" actId="478"/>
          <ac:picMkLst>
            <pc:docMk/>
            <pc:sldMk cId="443386051" sldId="805"/>
            <ac:picMk id="30" creationId="{3EA09CA4-81EE-8697-5D48-8FDD6787654C}"/>
          </ac:picMkLst>
        </pc:picChg>
        <pc:picChg chg="del">
          <ac:chgData name="Ching-Yao Lai" userId="94da70d5-65c5-4a6a-8e95-091046ca2fb7" providerId="ADAL" clId="{C04D506C-7520-4DC3-A21D-BA5A0EB06A40}" dt="2024-12-05T04:21:14.727" v="2679" actId="478"/>
          <ac:picMkLst>
            <pc:docMk/>
            <pc:sldMk cId="443386051" sldId="805"/>
            <ac:picMk id="31" creationId="{8D1D24FC-8332-C527-B00C-00DBD3441E93}"/>
          </ac:picMkLst>
        </pc:picChg>
        <pc:picChg chg="add mod">
          <ac:chgData name="Ching-Yao Lai" userId="94da70d5-65c5-4a6a-8e95-091046ca2fb7" providerId="ADAL" clId="{C04D506C-7520-4DC3-A21D-BA5A0EB06A40}" dt="2024-12-05T04:49:37.406" v="2810"/>
          <ac:picMkLst>
            <pc:docMk/>
            <pc:sldMk cId="443386051" sldId="805"/>
            <ac:picMk id="32" creationId="{D2415221-22C6-AB13-590B-3609E0399F3E}"/>
          </ac:picMkLst>
        </pc:picChg>
        <pc:picChg chg="del">
          <ac:chgData name="Ching-Yao Lai" userId="94da70d5-65c5-4a6a-8e95-091046ca2fb7" providerId="ADAL" clId="{C04D506C-7520-4DC3-A21D-BA5A0EB06A40}" dt="2024-12-05T04:21:14.727" v="2679" actId="478"/>
          <ac:picMkLst>
            <pc:docMk/>
            <pc:sldMk cId="443386051" sldId="805"/>
            <ac:picMk id="33" creationId="{268B2AFD-F5D1-5D23-E043-8914D08950FE}"/>
          </ac:picMkLst>
        </pc:picChg>
        <pc:picChg chg="add del mod">
          <ac:chgData name="Ching-Yao Lai" userId="94da70d5-65c5-4a6a-8e95-091046ca2fb7" providerId="ADAL" clId="{C04D506C-7520-4DC3-A21D-BA5A0EB06A40}" dt="2024-12-06T00:01:07.477" v="3191" actId="478"/>
          <ac:picMkLst>
            <pc:docMk/>
            <pc:sldMk cId="443386051" sldId="805"/>
            <ac:picMk id="34" creationId="{C445A2E4-673A-5085-8232-5BAFD89921E1}"/>
          </ac:picMkLst>
        </pc:picChg>
        <pc:picChg chg="del">
          <ac:chgData name="Ching-Yao Lai" userId="94da70d5-65c5-4a6a-8e95-091046ca2fb7" providerId="ADAL" clId="{C04D506C-7520-4DC3-A21D-BA5A0EB06A40}" dt="2024-12-05T04:21:14.727" v="2679" actId="478"/>
          <ac:picMkLst>
            <pc:docMk/>
            <pc:sldMk cId="443386051" sldId="805"/>
            <ac:picMk id="35" creationId="{73A2B1DF-BB81-E795-ECED-41B8D3B8D69B}"/>
          </ac:picMkLst>
        </pc:picChg>
        <pc:picChg chg="add mod">
          <ac:chgData name="Ching-Yao Lai" userId="94da70d5-65c5-4a6a-8e95-091046ca2fb7" providerId="ADAL" clId="{C04D506C-7520-4DC3-A21D-BA5A0EB06A40}" dt="2024-12-05T04:49:37.406" v="2810"/>
          <ac:picMkLst>
            <pc:docMk/>
            <pc:sldMk cId="443386051" sldId="805"/>
            <ac:picMk id="36" creationId="{11004DF9-3869-7071-F8F8-46824D1EA020}"/>
          </ac:picMkLst>
        </pc:picChg>
        <pc:picChg chg="del">
          <ac:chgData name="Ching-Yao Lai" userId="94da70d5-65c5-4a6a-8e95-091046ca2fb7" providerId="ADAL" clId="{C04D506C-7520-4DC3-A21D-BA5A0EB06A40}" dt="2024-12-05T04:21:14.727" v="2679" actId="478"/>
          <ac:picMkLst>
            <pc:docMk/>
            <pc:sldMk cId="443386051" sldId="805"/>
            <ac:picMk id="37" creationId="{5ABF4A27-AF18-00FF-93A6-0C818E18952E}"/>
          </ac:picMkLst>
        </pc:picChg>
        <pc:picChg chg="add mod">
          <ac:chgData name="Ching-Yao Lai" userId="94da70d5-65c5-4a6a-8e95-091046ca2fb7" providerId="ADAL" clId="{C04D506C-7520-4DC3-A21D-BA5A0EB06A40}" dt="2024-12-05T04:49:37.406" v="2810"/>
          <ac:picMkLst>
            <pc:docMk/>
            <pc:sldMk cId="443386051" sldId="805"/>
            <ac:picMk id="38" creationId="{0D8A510D-28A7-3BB9-AC7A-5C1ABC7C20A5}"/>
          </ac:picMkLst>
        </pc:picChg>
        <pc:picChg chg="add del mod">
          <ac:chgData name="Ching-Yao Lai" userId="94da70d5-65c5-4a6a-8e95-091046ca2fb7" providerId="ADAL" clId="{C04D506C-7520-4DC3-A21D-BA5A0EB06A40}" dt="2024-12-06T00:01:07.477" v="3191" actId="478"/>
          <ac:picMkLst>
            <pc:docMk/>
            <pc:sldMk cId="443386051" sldId="805"/>
            <ac:picMk id="39" creationId="{2C2BF5D8-7D4E-E97E-B5A2-AEE52A07AE82}"/>
          </ac:picMkLst>
        </pc:picChg>
        <pc:picChg chg="del">
          <ac:chgData name="Ching-Yao Lai" userId="94da70d5-65c5-4a6a-8e95-091046ca2fb7" providerId="ADAL" clId="{C04D506C-7520-4DC3-A21D-BA5A0EB06A40}" dt="2024-12-05T04:49:06.170" v="2802" actId="478"/>
          <ac:picMkLst>
            <pc:docMk/>
            <pc:sldMk cId="443386051" sldId="805"/>
            <ac:picMk id="40" creationId="{DD95D168-EDF3-CFEA-06D3-AB66DEC6288A}"/>
          </ac:picMkLst>
        </pc:picChg>
        <pc:picChg chg="del">
          <ac:chgData name="Ching-Yao Lai" userId="94da70d5-65c5-4a6a-8e95-091046ca2fb7" providerId="ADAL" clId="{C04D506C-7520-4DC3-A21D-BA5A0EB06A40}" dt="2024-12-05T04:49:06.170" v="2802" actId="478"/>
          <ac:picMkLst>
            <pc:docMk/>
            <pc:sldMk cId="443386051" sldId="805"/>
            <ac:picMk id="42" creationId="{D5F1A911-D769-8A8A-5177-6C13AD05B65B}"/>
          </ac:picMkLst>
        </pc:picChg>
        <pc:picChg chg="del">
          <ac:chgData name="Ching-Yao Lai" userId="94da70d5-65c5-4a6a-8e95-091046ca2fb7" providerId="ADAL" clId="{C04D506C-7520-4DC3-A21D-BA5A0EB06A40}" dt="2024-12-05T04:49:06.170" v="2802" actId="478"/>
          <ac:picMkLst>
            <pc:docMk/>
            <pc:sldMk cId="443386051" sldId="805"/>
            <ac:picMk id="43" creationId="{6F6A8C22-D89B-86A4-57E9-4CD9BAECB7F1}"/>
          </ac:picMkLst>
        </pc:picChg>
        <pc:picChg chg="del">
          <ac:chgData name="Ching-Yao Lai" userId="94da70d5-65c5-4a6a-8e95-091046ca2fb7" providerId="ADAL" clId="{C04D506C-7520-4DC3-A21D-BA5A0EB06A40}" dt="2024-12-05T04:49:06.170" v="2802" actId="478"/>
          <ac:picMkLst>
            <pc:docMk/>
            <pc:sldMk cId="443386051" sldId="805"/>
            <ac:picMk id="45" creationId="{249936D6-0F4A-237D-9840-FFE887BC4770}"/>
          </ac:picMkLst>
        </pc:picChg>
        <pc:picChg chg="del">
          <ac:chgData name="Ching-Yao Lai" userId="94da70d5-65c5-4a6a-8e95-091046ca2fb7" providerId="ADAL" clId="{C04D506C-7520-4DC3-A21D-BA5A0EB06A40}" dt="2024-12-05T04:21:14.727" v="2679" actId="478"/>
          <ac:picMkLst>
            <pc:docMk/>
            <pc:sldMk cId="443386051" sldId="805"/>
            <ac:picMk id="46" creationId="{18B9CAEE-A9C3-6CEB-F123-CEE1B8632124}"/>
          </ac:picMkLst>
        </pc:picChg>
        <pc:picChg chg="del">
          <ac:chgData name="Ching-Yao Lai" userId="94da70d5-65c5-4a6a-8e95-091046ca2fb7" providerId="ADAL" clId="{C04D506C-7520-4DC3-A21D-BA5A0EB06A40}" dt="2024-12-05T04:21:14.727" v="2679" actId="478"/>
          <ac:picMkLst>
            <pc:docMk/>
            <pc:sldMk cId="443386051" sldId="805"/>
            <ac:picMk id="47" creationId="{348FF34E-7CB4-439B-6639-7E9CCF74DEE0}"/>
          </ac:picMkLst>
        </pc:picChg>
        <pc:picChg chg="del">
          <ac:chgData name="Ching-Yao Lai" userId="94da70d5-65c5-4a6a-8e95-091046ca2fb7" providerId="ADAL" clId="{C04D506C-7520-4DC3-A21D-BA5A0EB06A40}" dt="2024-12-05T04:21:14.727" v="2679" actId="478"/>
          <ac:picMkLst>
            <pc:docMk/>
            <pc:sldMk cId="443386051" sldId="805"/>
            <ac:picMk id="48" creationId="{765D3112-8D69-1BFC-D5BD-084D567A5F0A}"/>
          </ac:picMkLst>
        </pc:picChg>
        <pc:picChg chg="del">
          <ac:chgData name="Ching-Yao Lai" userId="94da70d5-65c5-4a6a-8e95-091046ca2fb7" providerId="ADAL" clId="{C04D506C-7520-4DC3-A21D-BA5A0EB06A40}" dt="2024-12-05T04:21:14.727" v="2679" actId="478"/>
          <ac:picMkLst>
            <pc:docMk/>
            <pc:sldMk cId="443386051" sldId="805"/>
            <ac:picMk id="50" creationId="{5681EA29-B0CA-6FEC-7B73-4C31A2496FD1}"/>
          </ac:picMkLst>
        </pc:picChg>
        <pc:picChg chg="del">
          <ac:chgData name="Ching-Yao Lai" userId="94da70d5-65c5-4a6a-8e95-091046ca2fb7" providerId="ADAL" clId="{C04D506C-7520-4DC3-A21D-BA5A0EB06A40}" dt="2024-12-05T04:21:14.727" v="2679" actId="478"/>
          <ac:picMkLst>
            <pc:docMk/>
            <pc:sldMk cId="443386051" sldId="805"/>
            <ac:picMk id="52" creationId="{F37B5F0C-8101-CF96-65A5-A43524FA647C}"/>
          </ac:picMkLst>
        </pc:picChg>
        <pc:picChg chg="del">
          <ac:chgData name="Ching-Yao Lai" userId="94da70d5-65c5-4a6a-8e95-091046ca2fb7" providerId="ADAL" clId="{C04D506C-7520-4DC3-A21D-BA5A0EB06A40}" dt="2024-12-05T04:21:14.727" v="2679" actId="478"/>
          <ac:picMkLst>
            <pc:docMk/>
            <pc:sldMk cId="443386051" sldId="805"/>
            <ac:picMk id="53" creationId="{1A9A9C07-5036-2209-ADD8-B9584BCFCCDF}"/>
          </ac:picMkLst>
        </pc:picChg>
        <pc:picChg chg="del">
          <ac:chgData name="Ching-Yao Lai" userId="94da70d5-65c5-4a6a-8e95-091046ca2fb7" providerId="ADAL" clId="{C04D506C-7520-4DC3-A21D-BA5A0EB06A40}" dt="2024-12-05T04:21:14.727" v="2679" actId="478"/>
          <ac:picMkLst>
            <pc:docMk/>
            <pc:sldMk cId="443386051" sldId="805"/>
            <ac:picMk id="54" creationId="{6D28CAC8-1995-D64C-3764-73682611A6E7}"/>
          </ac:picMkLst>
        </pc:picChg>
        <pc:picChg chg="del">
          <ac:chgData name="Ching-Yao Lai" userId="94da70d5-65c5-4a6a-8e95-091046ca2fb7" providerId="ADAL" clId="{C04D506C-7520-4DC3-A21D-BA5A0EB06A40}" dt="2024-12-05T04:21:14.727" v="2679" actId="478"/>
          <ac:picMkLst>
            <pc:docMk/>
            <pc:sldMk cId="443386051" sldId="805"/>
            <ac:picMk id="55" creationId="{2806BC5C-CFDD-6CD7-D74D-D410B483F4F9}"/>
          </ac:picMkLst>
        </pc:picChg>
        <pc:picChg chg="add mod ord">
          <ac:chgData name="Ching-Yao Lai" userId="94da70d5-65c5-4a6a-8e95-091046ca2fb7" providerId="ADAL" clId="{C04D506C-7520-4DC3-A21D-BA5A0EB06A40}" dt="2024-12-05T04:56:32.218" v="2897" actId="167"/>
          <ac:picMkLst>
            <pc:docMk/>
            <pc:sldMk cId="443386051" sldId="805"/>
            <ac:picMk id="67" creationId="{FE3B5964-F1EE-5970-A022-1FE629CDB17B}"/>
          </ac:picMkLst>
        </pc:picChg>
        <pc:picChg chg="add mod ord">
          <ac:chgData name="Ching-Yao Lai" userId="94da70d5-65c5-4a6a-8e95-091046ca2fb7" providerId="ADAL" clId="{C04D506C-7520-4DC3-A21D-BA5A0EB06A40}" dt="2024-12-05T04:56:49.421" v="2902" actId="14100"/>
          <ac:picMkLst>
            <pc:docMk/>
            <pc:sldMk cId="443386051" sldId="805"/>
            <ac:picMk id="69" creationId="{1C08304C-8471-6514-0EAA-B9155DA12A82}"/>
          </ac:picMkLst>
        </pc:picChg>
        <pc:picChg chg="del">
          <ac:chgData name="Ching-Yao Lai" userId="94da70d5-65c5-4a6a-8e95-091046ca2fb7" providerId="ADAL" clId="{C04D506C-7520-4DC3-A21D-BA5A0EB06A40}" dt="2024-12-05T04:46:50.414" v="2784" actId="478"/>
          <ac:picMkLst>
            <pc:docMk/>
            <pc:sldMk cId="443386051" sldId="805"/>
            <ac:picMk id="78" creationId="{0EC225A8-AB56-6253-D758-1884BB9124AD}"/>
          </ac:picMkLst>
        </pc:picChg>
      </pc:sldChg>
      <pc:sldChg chg="modSp add del mod">
        <pc:chgData name="Ching-Yao Lai" userId="94da70d5-65c5-4a6a-8e95-091046ca2fb7" providerId="ADAL" clId="{C04D506C-7520-4DC3-A21D-BA5A0EB06A40}" dt="2024-12-06T03:46:02.636" v="4235" actId="47"/>
        <pc:sldMkLst>
          <pc:docMk/>
          <pc:sldMk cId="2293938015" sldId="806"/>
        </pc:sldMkLst>
        <pc:spChg chg="mod">
          <ac:chgData name="Ching-Yao Lai" userId="94da70d5-65c5-4a6a-8e95-091046ca2fb7" providerId="ADAL" clId="{C04D506C-7520-4DC3-A21D-BA5A0EB06A40}" dt="2024-12-06T03:34:39.061" v="4017" actId="6549"/>
          <ac:spMkLst>
            <pc:docMk/>
            <pc:sldMk cId="2293938015" sldId="806"/>
            <ac:spMk id="23" creationId="{427DC41F-F4A9-8E63-4589-7A8A60464A7D}"/>
          </ac:spMkLst>
        </pc:spChg>
      </pc:sldChg>
      <pc:sldChg chg="addSp delSp modSp add mod delAnim modAnim">
        <pc:chgData name="Ching-Yao Lai" userId="94da70d5-65c5-4a6a-8e95-091046ca2fb7" providerId="ADAL" clId="{C04D506C-7520-4DC3-A21D-BA5A0EB06A40}" dt="2024-12-06T04:06:08.578" v="4462" actId="14100"/>
        <pc:sldMkLst>
          <pc:docMk/>
          <pc:sldMk cId="1861630785" sldId="807"/>
        </pc:sldMkLst>
        <pc:spChg chg="del">
          <ac:chgData name="Ching-Yao Lai" userId="94da70d5-65c5-4a6a-8e95-091046ca2fb7" providerId="ADAL" clId="{C04D506C-7520-4DC3-A21D-BA5A0EB06A40}" dt="2024-12-06T03:36:39.418" v="4066" actId="478"/>
          <ac:spMkLst>
            <pc:docMk/>
            <pc:sldMk cId="1861630785" sldId="807"/>
            <ac:spMk id="5" creationId="{E4F0ACF4-D275-670D-CDCF-C7684527BC1B}"/>
          </ac:spMkLst>
        </pc:spChg>
        <pc:spChg chg="del">
          <ac:chgData name="Ching-Yao Lai" userId="94da70d5-65c5-4a6a-8e95-091046ca2fb7" providerId="ADAL" clId="{C04D506C-7520-4DC3-A21D-BA5A0EB06A40}" dt="2024-12-06T03:35:53.324" v="4028" actId="478"/>
          <ac:spMkLst>
            <pc:docMk/>
            <pc:sldMk cId="1861630785" sldId="807"/>
            <ac:spMk id="12" creationId="{79E61005-AFC6-F9DD-533A-AC2A974AE987}"/>
          </ac:spMkLst>
        </pc:spChg>
        <pc:spChg chg="del">
          <ac:chgData name="Ching-Yao Lai" userId="94da70d5-65c5-4a6a-8e95-091046ca2fb7" providerId="ADAL" clId="{C04D506C-7520-4DC3-A21D-BA5A0EB06A40}" dt="2024-12-06T03:35:53.324" v="4028" actId="478"/>
          <ac:spMkLst>
            <pc:docMk/>
            <pc:sldMk cId="1861630785" sldId="807"/>
            <ac:spMk id="16" creationId="{53E9D8D2-5F61-2BC0-0A9E-009DF1BBB1D3}"/>
          </ac:spMkLst>
        </pc:spChg>
        <pc:spChg chg="mod">
          <ac:chgData name="Ching-Yao Lai" userId="94da70d5-65c5-4a6a-8e95-091046ca2fb7" providerId="ADAL" clId="{C04D506C-7520-4DC3-A21D-BA5A0EB06A40}" dt="2024-12-06T03:35:30.200" v="4026" actId="20577"/>
          <ac:spMkLst>
            <pc:docMk/>
            <pc:sldMk cId="1861630785" sldId="807"/>
            <ac:spMk id="23" creationId="{3C4A4BC3-ABC3-2757-6044-8477BCDB942B}"/>
          </ac:spMkLst>
        </pc:spChg>
        <pc:spChg chg="add del mod">
          <ac:chgData name="Ching-Yao Lai" userId="94da70d5-65c5-4a6a-8e95-091046ca2fb7" providerId="ADAL" clId="{C04D506C-7520-4DC3-A21D-BA5A0EB06A40}" dt="2024-12-06T03:36:02.846" v="4034" actId="478"/>
          <ac:spMkLst>
            <pc:docMk/>
            <pc:sldMk cId="1861630785" sldId="807"/>
            <ac:spMk id="25" creationId="{1FC68AD7-3696-A985-C117-0C275D1E70FE}"/>
          </ac:spMkLst>
        </pc:spChg>
        <pc:spChg chg="mod">
          <ac:chgData name="Ching-Yao Lai" userId="94da70d5-65c5-4a6a-8e95-091046ca2fb7" providerId="ADAL" clId="{C04D506C-7520-4DC3-A21D-BA5A0EB06A40}" dt="2024-12-06T03:45:16.813" v="4231" actId="207"/>
          <ac:spMkLst>
            <pc:docMk/>
            <pc:sldMk cId="1861630785" sldId="807"/>
            <ac:spMk id="27" creationId="{F1976FC0-2618-2743-A681-F3A4609C2D6D}"/>
          </ac:spMkLst>
        </pc:spChg>
        <pc:spChg chg="mod">
          <ac:chgData name="Ching-Yao Lai" userId="94da70d5-65c5-4a6a-8e95-091046ca2fb7" providerId="ADAL" clId="{C04D506C-7520-4DC3-A21D-BA5A0EB06A40}" dt="2024-12-06T03:45:22.811" v="4234" actId="207"/>
          <ac:spMkLst>
            <pc:docMk/>
            <pc:sldMk cId="1861630785" sldId="807"/>
            <ac:spMk id="29" creationId="{5CEEF922-E454-3439-BFD1-0348AC340E02}"/>
          </ac:spMkLst>
        </pc:spChg>
        <pc:spChg chg="del">
          <ac:chgData name="Ching-Yao Lai" userId="94da70d5-65c5-4a6a-8e95-091046ca2fb7" providerId="ADAL" clId="{C04D506C-7520-4DC3-A21D-BA5A0EB06A40}" dt="2024-12-06T03:35:53.324" v="4028" actId="478"/>
          <ac:spMkLst>
            <pc:docMk/>
            <pc:sldMk cId="1861630785" sldId="807"/>
            <ac:spMk id="31" creationId="{578943FD-3E47-F2A0-5DD7-5984DC801B4C}"/>
          </ac:spMkLst>
        </pc:spChg>
        <pc:spChg chg="add mod">
          <ac:chgData name="Ching-Yao Lai" userId="94da70d5-65c5-4a6a-8e95-091046ca2fb7" providerId="ADAL" clId="{C04D506C-7520-4DC3-A21D-BA5A0EB06A40}" dt="2024-12-06T03:37:05.644" v="4077" actId="113"/>
          <ac:spMkLst>
            <pc:docMk/>
            <pc:sldMk cId="1861630785" sldId="807"/>
            <ac:spMk id="36" creationId="{08664E09-412A-7FFA-A7C7-6C49E2B98B6D}"/>
          </ac:spMkLst>
        </pc:spChg>
        <pc:spChg chg="add mod">
          <ac:chgData name="Ching-Yao Lai" userId="94da70d5-65c5-4a6a-8e95-091046ca2fb7" providerId="ADAL" clId="{C04D506C-7520-4DC3-A21D-BA5A0EB06A40}" dt="2024-12-06T03:47:38.175" v="4324" actId="20577"/>
          <ac:spMkLst>
            <pc:docMk/>
            <pc:sldMk cId="1861630785" sldId="807"/>
            <ac:spMk id="37" creationId="{17FC722B-F108-F14C-F488-FE1CCEC8D060}"/>
          </ac:spMkLst>
        </pc:spChg>
        <pc:spChg chg="add mod">
          <ac:chgData name="Ching-Yao Lai" userId="94da70d5-65c5-4a6a-8e95-091046ca2fb7" providerId="ADAL" clId="{C04D506C-7520-4DC3-A21D-BA5A0EB06A40}" dt="2024-12-06T03:39:55.591" v="4155" actId="403"/>
          <ac:spMkLst>
            <pc:docMk/>
            <pc:sldMk cId="1861630785" sldId="807"/>
            <ac:spMk id="38" creationId="{80E24E90-1A83-7813-9B9A-B34B27A8F521}"/>
          </ac:spMkLst>
        </pc:spChg>
        <pc:spChg chg="add mod">
          <ac:chgData name="Ching-Yao Lai" userId="94da70d5-65c5-4a6a-8e95-091046ca2fb7" providerId="ADAL" clId="{C04D506C-7520-4DC3-A21D-BA5A0EB06A40}" dt="2024-12-06T04:03:59.719" v="4450" actId="1076"/>
          <ac:spMkLst>
            <pc:docMk/>
            <pc:sldMk cId="1861630785" sldId="807"/>
            <ac:spMk id="39" creationId="{D23C7D7D-A9D6-59CF-C0F0-231DE0A004B9}"/>
          </ac:spMkLst>
        </pc:spChg>
        <pc:spChg chg="del">
          <ac:chgData name="Ching-Yao Lai" userId="94da70d5-65c5-4a6a-8e95-091046ca2fb7" providerId="ADAL" clId="{C04D506C-7520-4DC3-A21D-BA5A0EB06A40}" dt="2024-12-06T03:35:53.324" v="4028" actId="478"/>
          <ac:spMkLst>
            <pc:docMk/>
            <pc:sldMk cId="1861630785" sldId="807"/>
            <ac:spMk id="40" creationId="{CAD34063-C95E-9C74-9E48-123D26FD9465}"/>
          </ac:spMkLst>
        </pc:spChg>
        <pc:spChg chg="del">
          <ac:chgData name="Ching-Yao Lai" userId="94da70d5-65c5-4a6a-8e95-091046ca2fb7" providerId="ADAL" clId="{C04D506C-7520-4DC3-A21D-BA5A0EB06A40}" dt="2024-12-06T03:35:53.324" v="4028" actId="478"/>
          <ac:spMkLst>
            <pc:docMk/>
            <pc:sldMk cId="1861630785" sldId="807"/>
            <ac:spMk id="41" creationId="{3A1023CD-2C9D-0A68-4B36-C2387526F17F}"/>
          </ac:spMkLst>
        </pc:spChg>
        <pc:spChg chg="del">
          <ac:chgData name="Ching-Yao Lai" userId="94da70d5-65c5-4a6a-8e95-091046ca2fb7" providerId="ADAL" clId="{C04D506C-7520-4DC3-A21D-BA5A0EB06A40}" dt="2024-12-06T03:35:53.324" v="4028" actId="478"/>
          <ac:spMkLst>
            <pc:docMk/>
            <pc:sldMk cId="1861630785" sldId="807"/>
            <ac:spMk id="42" creationId="{CAFBF12E-374E-9A76-8DE4-8C17E085AFAF}"/>
          </ac:spMkLst>
        </pc:spChg>
        <pc:spChg chg="del">
          <ac:chgData name="Ching-Yao Lai" userId="94da70d5-65c5-4a6a-8e95-091046ca2fb7" providerId="ADAL" clId="{C04D506C-7520-4DC3-A21D-BA5A0EB06A40}" dt="2024-12-06T03:35:53.324" v="4028" actId="478"/>
          <ac:spMkLst>
            <pc:docMk/>
            <pc:sldMk cId="1861630785" sldId="807"/>
            <ac:spMk id="43" creationId="{EF313D9D-72F8-8C49-CED1-C640A481AFA3}"/>
          </ac:spMkLst>
        </pc:spChg>
        <pc:spChg chg="add mod">
          <ac:chgData name="Ching-Yao Lai" userId="94da70d5-65c5-4a6a-8e95-091046ca2fb7" providerId="ADAL" clId="{C04D506C-7520-4DC3-A21D-BA5A0EB06A40}" dt="2024-12-06T04:04:06.844" v="4461" actId="20577"/>
          <ac:spMkLst>
            <pc:docMk/>
            <pc:sldMk cId="1861630785" sldId="807"/>
            <ac:spMk id="44" creationId="{C9CBA230-8DF7-0BB0-8B4E-274D79462FF8}"/>
          </ac:spMkLst>
        </pc:spChg>
        <pc:spChg chg="mod">
          <ac:chgData name="Ching-Yao Lai" userId="94da70d5-65c5-4a6a-8e95-091046ca2fb7" providerId="ADAL" clId="{C04D506C-7520-4DC3-A21D-BA5A0EB06A40}" dt="2024-12-06T04:06:08.578" v="4462" actId="14100"/>
          <ac:spMkLst>
            <pc:docMk/>
            <pc:sldMk cId="1861630785" sldId="807"/>
            <ac:spMk id="74" creationId="{D1BCE503-7C04-0DC6-6C10-4BC154D942DC}"/>
          </ac:spMkLst>
        </pc:spChg>
        <pc:picChg chg="del">
          <ac:chgData name="Ching-Yao Lai" userId="94da70d5-65c5-4a6a-8e95-091046ca2fb7" providerId="ADAL" clId="{C04D506C-7520-4DC3-A21D-BA5A0EB06A40}" dt="2024-12-06T03:35:35.921" v="4027" actId="478"/>
          <ac:picMkLst>
            <pc:docMk/>
            <pc:sldMk cId="1861630785" sldId="807"/>
            <ac:picMk id="3" creationId="{BF11B9CC-828D-958E-A856-7454FD5A1101}"/>
          </ac:picMkLst>
        </pc:picChg>
        <pc:picChg chg="del">
          <ac:chgData name="Ching-Yao Lai" userId="94da70d5-65c5-4a6a-8e95-091046ca2fb7" providerId="ADAL" clId="{C04D506C-7520-4DC3-A21D-BA5A0EB06A40}" dt="2024-12-06T03:35:53.324" v="4028" actId="478"/>
          <ac:picMkLst>
            <pc:docMk/>
            <pc:sldMk cId="1861630785" sldId="807"/>
            <ac:picMk id="4" creationId="{12428423-D003-ABBC-42BB-A04C3EBFDE9F}"/>
          </ac:picMkLst>
        </pc:picChg>
        <pc:picChg chg="del">
          <ac:chgData name="Ching-Yao Lai" userId="94da70d5-65c5-4a6a-8e95-091046ca2fb7" providerId="ADAL" clId="{C04D506C-7520-4DC3-A21D-BA5A0EB06A40}" dt="2024-12-06T03:35:53.324" v="4028" actId="478"/>
          <ac:picMkLst>
            <pc:docMk/>
            <pc:sldMk cId="1861630785" sldId="807"/>
            <ac:picMk id="6" creationId="{F30686B6-03DC-A0B3-69C0-907146963B4F}"/>
          </ac:picMkLst>
        </pc:picChg>
        <pc:picChg chg="del">
          <ac:chgData name="Ching-Yao Lai" userId="94da70d5-65c5-4a6a-8e95-091046ca2fb7" providerId="ADAL" clId="{C04D506C-7520-4DC3-A21D-BA5A0EB06A40}" dt="2024-12-06T03:35:53.324" v="4028" actId="478"/>
          <ac:picMkLst>
            <pc:docMk/>
            <pc:sldMk cId="1861630785" sldId="807"/>
            <ac:picMk id="7" creationId="{86395E7F-0341-7916-040D-C58C6448174C}"/>
          </ac:picMkLst>
        </pc:picChg>
        <pc:picChg chg="del">
          <ac:chgData name="Ching-Yao Lai" userId="94da70d5-65c5-4a6a-8e95-091046ca2fb7" providerId="ADAL" clId="{C04D506C-7520-4DC3-A21D-BA5A0EB06A40}" dt="2024-12-06T03:35:53.324" v="4028" actId="478"/>
          <ac:picMkLst>
            <pc:docMk/>
            <pc:sldMk cId="1861630785" sldId="807"/>
            <ac:picMk id="8" creationId="{D4870795-C1CD-C4A7-629F-F76131B5DCFC}"/>
          </ac:picMkLst>
        </pc:picChg>
        <pc:picChg chg="del">
          <ac:chgData name="Ching-Yao Lai" userId="94da70d5-65c5-4a6a-8e95-091046ca2fb7" providerId="ADAL" clId="{C04D506C-7520-4DC3-A21D-BA5A0EB06A40}" dt="2024-12-06T03:35:53.324" v="4028" actId="478"/>
          <ac:picMkLst>
            <pc:docMk/>
            <pc:sldMk cId="1861630785" sldId="807"/>
            <ac:picMk id="9" creationId="{F41269FA-2B0D-55F1-D722-2A1466A6CA87}"/>
          </ac:picMkLst>
        </pc:picChg>
        <pc:picChg chg="del">
          <ac:chgData name="Ching-Yao Lai" userId="94da70d5-65c5-4a6a-8e95-091046ca2fb7" providerId="ADAL" clId="{C04D506C-7520-4DC3-A21D-BA5A0EB06A40}" dt="2024-12-06T03:35:53.324" v="4028" actId="478"/>
          <ac:picMkLst>
            <pc:docMk/>
            <pc:sldMk cId="1861630785" sldId="807"/>
            <ac:picMk id="10" creationId="{C8B3039D-7250-B8B3-87DD-0048178325B6}"/>
          </ac:picMkLst>
        </pc:picChg>
        <pc:picChg chg="del">
          <ac:chgData name="Ching-Yao Lai" userId="94da70d5-65c5-4a6a-8e95-091046ca2fb7" providerId="ADAL" clId="{C04D506C-7520-4DC3-A21D-BA5A0EB06A40}" dt="2024-12-06T03:35:53.324" v="4028" actId="478"/>
          <ac:picMkLst>
            <pc:docMk/>
            <pc:sldMk cId="1861630785" sldId="807"/>
            <ac:picMk id="11" creationId="{FD0D06A1-7FE9-7E29-1858-93FBE3AD6662}"/>
          </ac:picMkLst>
        </pc:picChg>
        <pc:picChg chg="del">
          <ac:chgData name="Ching-Yao Lai" userId="94da70d5-65c5-4a6a-8e95-091046ca2fb7" providerId="ADAL" clId="{C04D506C-7520-4DC3-A21D-BA5A0EB06A40}" dt="2024-12-06T03:35:53.324" v="4028" actId="478"/>
          <ac:picMkLst>
            <pc:docMk/>
            <pc:sldMk cId="1861630785" sldId="807"/>
            <ac:picMk id="13" creationId="{6B964777-54FE-667D-37C9-57392E116651}"/>
          </ac:picMkLst>
        </pc:picChg>
        <pc:picChg chg="del">
          <ac:chgData name="Ching-Yao Lai" userId="94da70d5-65c5-4a6a-8e95-091046ca2fb7" providerId="ADAL" clId="{C04D506C-7520-4DC3-A21D-BA5A0EB06A40}" dt="2024-12-06T03:35:53.324" v="4028" actId="478"/>
          <ac:picMkLst>
            <pc:docMk/>
            <pc:sldMk cId="1861630785" sldId="807"/>
            <ac:picMk id="14" creationId="{C78AD1CF-FDC3-ACF5-62E8-C7FA9629FEC2}"/>
          </ac:picMkLst>
        </pc:picChg>
        <pc:picChg chg="del">
          <ac:chgData name="Ching-Yao Lai" userId="94da70d5-65c5-4a6a-8e95-091046ca2fb7" providerId="ADAL" clId="{C04D506C-7520-4DC3-A21D-BA5A0EB06A40}" dt="2024-12-06T03:35:53.324" v="4028" actId="478"/>
          <ac:picMkLst>
            <pc:docMk/>
            <pc:sldMk cId="1861630785" sldId="807"/>
            <ac:picMk id="15" creationId="{724FA115-6B1A-4DCC-54A9-B382B4A5E6D1}"/>
          </ac:picMkLst>
        </pc:picChg>
        <pc:picChg chg="del">
          <ac:chgData name="Ching-Yao Lai" userId="94da70d5-65c5-4a6a-8e95-091046ca2fb7" providerId="ADAL" clId="{C04D506C-7520-4DC3-A21D-BA5A0EB06A40}" dt="2024-12-06T03:35:53.324" v="4028" actId="478"/>
          <ac:picMkLst>
            <pc:docMk/>
            <pc:sldMk cId="1861630785" sldId="807"/>
            <ac:picMk id="17" creationId="{54E2CFAF-059E-5BBD-B778-D4DEF69782F9}"/>
          </ac:picMkLst>
        </pc:picChg>
        <pc:picChg chg="del">
          <ac:chgData name="Ching-Yao Lai" userId="94da70d5-65c5-4a6a-8e95-091046ca2fb7" providerId="ADAL" clId="{C04D506C-7520-4DC3-A21D-BA5A0EB06A40}" dt="2024-12-06T03:35:53.324" v="4028" actId="478"/>
          <ac:picMkLst>
            <pc:docMk/>
            <pc:sldMk cId="1861630785" sldId="807"/>
            <ac:picMk id="18" creationId="{D1E79CD2-0708-231D-1AF3-6E1271622233}"/>
          </ac:picMkLst>
        </pc:picChg>
        <pc:picChg chg="del">
          <ac:chgData name="Ching-Yao Lai" userId="94da70d5-65c5-4a6a-8e95-091046ca2fb7" providerId="ADAL" clId="{C04D506C-7520-4DC3-A21D-BA5A0EB06A40}" dt="2024-12-06T03:35:55.136" v="4029" actId="478"/>
          <ac:picMkLst>
            <pc:docMk/>
            <pc:sldMk cId="1861630785" sldId="807"/>
            <ac:picMk id="19" creationId="{2706F391-3D71-29A4-BF35-08488B174C1F}"/>
          </ac:picMkLst>
        </pc:picChg>
        <pc:picChg chg="del">
          <ac:chgData name="Ching-Yao Lai" userId="94da70d5-65c5-4a6a-8e95-091046ca2fb7" providerId="ADAL" clId="{C04D506C-7520-4DC3-A21D-BA5A0EB06A40}" dt="2024-12-06T03:35:53.324" v="4028" actId="478"/>
          <ac:picMkLst>
            <pc:docMk/>
            <pc:sldMk cId="1861630785" sldId="807"/>
            <ac:picMk id="20" creationId="{41E14978-7CF3-DF4F-B9B7-8AA45B5FF0D8}"/>
          </ac:picMkLst>
        </pc:picChg>
        <pc:picChg chg="del">
          <ac:chgData name="Ching-Yao Lai" userId="94da70d5-65c5-4a6a-8e95-091046ca2fb7" providerId="ADAL" clId="{C04D506C-7520-4DC3-A21D-BA5A0EB06A40}" dt="2024-12-06T03:35:53.324" v="4028" actId="478"/>
          <ac:picMkLst>
            <pc:docMk/>
            <pc:sldMk cId="1861630785" sldId="807"/>
            <ac:picMk id="21" creationId="{605389EE-C5B7-D2A6-3595-AB612161FC2E}"/>
          </ac:picMkLst>
        </pc:picChg>
        <pc:picChg chg="del">
          <ac:chgData name="Ching-Yao Lai" userId="94da70d5-65c5-4a6a-8e95-091046ca2fb7" providerId="ADAL" clId="{C04D506C-7520-4DC3-A21D-BA5A0EB06A40}" dt="2024-12-06T03:35:53.324" v="4028" actId="478"/>
          <ac:picMkLst>
            <pc:docMk/>
            <pc:sldMk cId="1861630785" sldId="807"/>
            <ac:picMk id="22" creationId="{2FCEC5B7-9B19-EA99-ADFF-12AA1E65D818}"/>
          </ac:picMkLst>
        </pc:picChg>
        <pc:picChg chg="add mod">
          <ac:chgData name="Ching-Yao Lai" userId="94da70d5-65c5-4a6a-8e95-091046ca2fb7" providerId="ADAL" clId="{C04D506C-7520-4DC3-A21D-BA5A0EB06A40}" dt="2024-12-06T04:03:40.452" v="4432" actId="1076"/>
          <ac:picMkLst>
            <pc:docMk/>
            <pc:sldMk cId="1861630785" sldId="807"/>
            <ac:picMk id="24" creationId="{E88F596F-8AC4-2BCD-8A11-5695556B5B79}"/>
          </ac:picMkLst>
        </pc:picChg>
        <pc:picChg chg="del">
          <ac:chgData name="Ching-Yao Lai" userId="94da70d5-65c5-4a6a-8e95-091046ca2fb7" providerId="ADAL" clId="{C04D506C-7520-4DC3-A21D-BA5A0EB06A40}" dt="2024-12-06T03:35:53.324" v="4028" actId="478"/>
          <ac:picMkLst>
            <pc:docMk/>
            <pc:sldMk cId="1861630785" sldId="807"/>
            <ac:picMk id="26" creationId="{AF21EB52-ABDE-A6A4-F006-FBBBDDA88C08}"/>
          </ac:picMkLst>
        </pc:picChg>
        <pc:picChg chg="del">
          <ac:chgData name="Ching-Yao Lai" userId="94da70d5-65c5-4a6a-8e95-091046ca2fb7" providerId="ADAL" clId="{C04D506C-7520-4DC3-A21D-BA5A0EB06A40}" dt="2024-12-06T03:35:53.324" v="4028" actId="478"/>
          <ac:picMkLst>
            <pc:docMk/>
            <pc:sldMk cId="1861630785" sldId="807"/>
            <ac:picMk id="28" creationId="{80346D4C-CF16-5141-7CF5-A1C6A32685E4}"/>
          </ac:picMkLst>
        </pc:picChg>
        <pc:picChg chg="del">
          <ac:chgData name="Ching-Yao Lai" userId="94da70d5-65c5-4a6a-8e95-091046ca2fb7" providerId="ADAL" clId="{C04D506C-7520-4DC3-A21D-BA5A0EB06A40}" dt="2024-12-06T03:35:53.324" v="4028" actId="478"/>
          <ac:picMkLst>
            <pc:docMk/>
            <pc:sldMk cId="1861630785" sldId="807"/>
            <ac:picMk id="30" creationId="{43B5D4F5-D748-5AE9-D904-32B757A30FD2}"/>
          </ac:picMkLst>
        </pc:picChg>
        <pc:picChg chg="del">
          <ac:chgData name="Ching-Yao Lai" userId="94da70d5-65c5-4a6a-8e95-091046ca2fb7" providerId="ADAL" clId="{C04D506C-7520-4DC3-A21D-BA5A0EB06A40}" dt="2024-12-06T03:35:53.324" v="4028" actId="478"/>
          <ac:picMkLst>
            <pc:docMk/>
            <pc:sldMk cId="1861630785" sldId="807"/>
            <ac:picMk id="32" creationId="{0858F21B-E1F9-834B-FCCA-6DA8D959D71B}"/>
          </ac:picMkLst>
        </pc:picChg>
        <pc:picChg chg="del">
          <ac:chgData name="Ching-Yao Lai" userId="94da70d5-65c5-4a6a-8e95-091046ca2fb7" providerId="ADAL" clId="{C04D506C-7520-4DC3-A21D-BA5A0EB06A40}" dt="2024-12-06T03:35:53.324" v="4028" actId="478"/>
          <ac:picMkLst>
            <pc:docMk/>
            <pc:sldMk cId="1861630785" sldId="807"/>
            <ac:picMk id="33" creationId="{EADE5D55-A969-4461-B841-0CB601E625CF}"/>
          </ac:picMkLst>
        </pc:picChg>
        <pc:picChg chg="del">
          <ac:chgData name="Ching-Yao Lai" userId="94da70d5-65c5-4a6a-8e95-091046ca2fb7" providerId="ADAL" clId="{C04D506C-7520-4DC3-A21D-BA5A0EB06A40}" dt="2024-12-06T03:35:53.324" v="4028" actId="478"/>
          <ac:picMkLst>
            <pc:docMk/>
            <pc:sldMk cId="1861630785" sldId="807"/>
            <ac:picMk id="34" creationId="{54BBBA4A-DDDF-843C-F53D-AC1CC8D8AB77}"/>
          </ac:picMkLst>
        </pc:picChg>
        <pc:picChg chg="add mod">
          <ac:chgData name="Ching-Yao Lai" userId="94da70d5-65c5-4a6a-8e95-091046ca2fb7" providerId="ADAL" clId="{C04D506C-7520-4DC3-A21D-BA5A0EB06A40}" dt="2024-12-06T03:37:34.796" v="4081" actId="1076"/>
          <ac:picMkLst>
            <pc:docMk/>
            <pc:sldMk cId="1861630785" sldId="807"/>
            <ac:picMk id="35" creationId="{28CE60B1-0273-D56C-A9FC-E9DB56BE2881}"/>
          </ac:picMkLst>
        </pc:picChg>
      </pc:sldChg>
    </pc:docChg>
  </pc:docChgLst>
  <pc:docChgLst>
    <pc:chgData name="Yao Lai" userId="7c13844a2c387df6" providerId="LiveId" clId="{530BAE19-88E3-4432-96AF-CE90B9B26CA9}"/>
    <pc:docChg chg="modSld sldOrd">
      <pc:chgData name="Yao Lai" userId="7c13844a2c387df6" providerId="LiveId" clId="{530BAE19-88E3-4432-96AF-CE90B9B26CA9}" dt="2023-09-14T20:56:44.166" v="1"/>
      <pc:docMkLst>
        <pc:docMk/>
      </pc:docMkLst>
      <pc:sldChg chg="ord">
        <pc:chgData name="Yao Lai" userId="7c13844a2c387df6" providerId="LiveId" clId="{530BAE19-88E3-4432-96AF-CE90B9B26CA9}" dt="2023-09-14T20:56:44.166" v="1"/>
        <pc:sldMkLst>
          <pc:docMk/>
          <pc:sldMk cId="1596356967" sldId="628"/>
        </pc:sldMkLst>
      </pc:sldChg>
    </pc:docChg>
  </pc:docChgLst>
  <pc:docChgLst>
    <pc:chgData name="Yao Lai" userId="7c13844a2c387df6" providerId="LiveId" clId="{1DDC4EC0-83DE-4F65-97E6-5DE2B6B63C85}"/>
    <pc:docChg chg="undo custSel addSld delSld modSld sldOrd">
      <pc:chgData name="Yao Lai" userId="7c13844a2c387df6" providerId="LiveId" clId="{1DDC4EC0-83DE-4F65-97E6-5DE2B6B63C85}" dt="2024-04-22T19:22:25.881" v="3907" actId="20577"/>
      <pc:docMkLst>
        <pc:docMk/>
      </pc:docMkLst>
      <pc:sldChg chg="add del modTransition">
        <pc:chgData name="Yao Lai" userId="7c13844a2c387df6" providerId="LiveId" clId="{1DDC4EC0-83DE-4F65-97E6-5DE2B6B63C85}" dt="2024-04-22T19:00:54.759" v="3723"/>
        <pc:sldMkLst>
          <pc:docMk/>
          <pc:sldMk cId="0" sldId="279"/>
        </pc:sldMkLst>
      </pc:sldChg>
      <pc:sldChg chg="modSp mod modShow">
        <pc:chgData name="Yao Lai" userId="7c13844a2c387df6" providerId="LiveId" clId="{1DDC4EC0-83DE-4F65-97E6-5DE2B6B63C85}" dt="2024-04-22T17:37:47.105" v="1071" actId="729"/>
        <pc:sldMkLst>
          <pc:docMk/>
          <pc:sldMk cId="3563606257" sldId="476"/>
        </pc:sldMkLst>
        <pc:spChg chg="mod">
          <ac:chgData name="Yao Lai" userId="7c13844a2c387df6" providerId="LiveId" clId="{1DDC4EC0-83DE-4F65-97E6-5DE2B6B63C85}" dt="2024-04-22T17:25:29.165" v="794" actId="1076"/>
          <ac:spMkLst>
            <pc:docMk/>
            <pc:sldMk cId="3563606257" sldId="476"/>
            <ac:spMk id="2" creationId="{37326C8E-776C-432B-9930-CB078A9BCC69}"/>
          </ac:spMkLst>
        </pc:spChg>
      </pc:sldChg>
      <pc:sldChg chg="delSp modSp mod">
        <pc:chgData name="Yao Lai" userId="7c13844a2c387df6" providerId="LiveId" clId="{1DDC4EC0-83DE-4F65-97E6-5DE2B6B63C85}" dt="2024-04-22T17:59:33.274" v="1525" actId="113"/>
        <pc:sldMkLst>
          <pc:docMk/>
          <pc:sldMk cId="2452015224" sldId="477"/>
        </pc:sldMkLst>
        <pc:spChg chg="mod">
          <ac:chgData name="Yao Lai" userId="7c13844a2c387df6" providerId="LiveId" clId="{1DDC4EC0-83DE-4F65-97E6-5DE2B6B63C85}" dt="2024-04-22T17:58:08.829" v="1433" actId="20577"/>
          <ac:spMkLst>
            <pc:docMk/>
            <pc:sldMk cId="2452015224" sldId="477"/>
            <ac:spMk id="3" creationId="{8816D8F6-76E1-46F3-9D34-F747AE4B06FF}"/>
          </ac:spMkLst>
        </pc:spChg>
        <pc:spChg chg="del">
          <ac:chgData name="Yao Lai" userId="7c13844a2c387df6" providerId="LiveId" clId="{1DDC4EC0-83DE-4F65-97E6-5DE2B6B63C85}" dt="2024-04-22T17:58:01.673" v="1425" actId="478"/>
          <ac:spMkLst>
            <pc:docMk/>
            <pc:sldMk cId="2452015224" sldId="477"/>
            <ac:spMk id="4" creationId="{CDEDBDD4-0846-43B0-98DB-04552037FFB9}"/>
          </ac:spMkLst>
        </pc:spChg>
        <pc:spChg chg="del">
          <ac:chgData name="Yao Lai" userId="7c13844a2c387df6" providerId="LiveId" clId="{1DDC4EC0-83DE-4F65-97E6-5DE2B6B63C85}" dt="2024-04-22T17:58:01.673" v="1425" actId="478"/>
          <ac:spMkLst>
            <pc:docMk/>
            <pc:sldMk cId="2452015224" sldId="477"/>
            <ac:spMk id="5" creationId="{ECB95ADD-9B78-40AE-A484-F6643DE71F5B}"/>
          </ac:spMkLst>
        </pc:spChg>
        <pc:spChg chg="mod">
          <ac:chgData name="Yao Lai" userId="7c13844a2c387df6" providerId="LiveId" clId="{1DDC4EC0-83DE-4F65-97E6-5DE2B6B63C85}" dt="2024-04-22T17:58:19.654" v="1435" actId="14100"/>
          <ac:spMkLst>
            <pc:docMk/>
            <pc:sldMk cId="2452015224" sldId="477"/>
            <ac:spMk id="8" creationId="{94FD49E7-9B4E-4BBA-9A8B-E010DA2BD430}"/>
          </ac:spMkLst>
        </pc:spChg>
        <pc:spChg chg="mod">
          <ac:chgData name="Yao Lai" userId="7c13844a2c387df6" providerId="LiveId" clId="{1DDC4EC0-83DE-4F65-97E6-5DE2B6B63C85}" dt="2024-04-22T17:59:33.274" v="1525" actId="113"/>
          <ac:spMkLst>
            <pc:docMk/>
            <pc:sldMk cId="2452015224" sldId="477"/>
            <ac:spMk id="12" creationId="{C1279DF8-94D7-46D3-B9A1-933F05DEC6A9}"/>
          </ac:spMkLst>
        </pc:spChg>
        <pc:cxnChg chg="del mod">
          <ac:chgData name="Yao Lai" userId="7c13844a2c387df6" providerId="LiveId" clId="{1DDC4EC0-83DE-4F65-97E6-5DE2B6B63C85}" dt="2024-04-22T17:58:01.673" v="1425" actId="478"/>
          <ac:cxnSpMkLst>
            <pc:docMk/>
            <pc:sldMk cId="2452015224" sldId="477"/>
            <ac:cxnSpMk id="10" creationId="{763E2342-DDA1-42F5-9B89-99D7670A544A}"/>
          </ac:cxnSpMkLst>
        </pc:cxnChg>
        <pc:cxnChg chg="del mod">
          <ac:chgData name="Yao Lai" userId="7c13844a2c387df6" providerId="LiveId" clId="{1DDC4EC0-83DE-4F65-97E6-5DE2B6B63C85}" dt="2024-04-22T17:58:01.673" v="1425" actId="478"/>
          <ac:cxnSpMkLst>
            <pc:docMk/>
            <pc:sldMk cId="2452015224" sldId="477"/>
            <ac:cxnSpMk id="11" creationId="{24F479FB-5931-4A88-B5DB-2A2EF068CBCC}"/>
          </ac:cxnSpMkLst>
        </pc:cxnChg>
      </pc:sldChg>
      <pc:sldChg chg="modSp mod">
        <pc:chgData name="Yao Lai" userId="7c13844a2c387df6" providerId="LiveId" clId="{1DDC4EC0-83DE-4F65-97E6-5DE2B6B63C85}" dt="2024-04-22T17:49:34.271" v="1150" actId="20577"/>
        <pc:sldMkLst>
          <pc:docMk/>
          <pc:sldMk cId="661296359" sldId="492"/>
        </pc:sldMkLst>
        <pc:spChg chg="mod">
          <ac:chgData name="Yao Lai" userId="7c13844a2c387df6" providerId="LiveId" clId="{1DDC4EC0-83DE-4F65-97E6-5DE2B6B63C85}" dt="2024-04-22T17:49:34.271" v="1150" actId="20577"/>
          <ac:spMkLst>
            <pc:docMk/>
            <pc:sldMk cId="661296359" sldId="492"/>
            <ac:spMk id="3" creationId="{A0F89289-BE0F-0D3B-4B44-3A55C0FA2CB2}"/>
          </ac:spMkLst>
        </pc:spChg>
      </pc:sldChg>
      <pc:sldChg chg="add setBg">
        <pc:chgData name="Yao Lai" userId="7c13844a2c387df6" providerId="LiveId" clId="{1DDC4EC0-83DE-4F65-97E6-5DE2B6B63C85}" dt="2024-04-22T17:29:08.144" v="806"/>
        <pc:sldMkLst>
          <pc:docMk/>
          <pc:sldMk cId="507134226" sldId="614"/>
        </pc:sldMkLst>
      </pc:sldChg>
      <pc:sldChg chg="modSp mod">
        <pc:chgData name="Yao Lai" userId="7c13844a2c387df6" providerId="LiveId" clId="{1DDC4EC0-83DE-4F65-97E6-5DE2B6B63C85}" dt="2024-04-22T16:46:14.477" v="113"/>
        <pc:sldMkLst>
          <pc:docMk/>
          <pc:sldMk cId="2384959295" sldId="626"/>
        </pc:sldMkLst>
        <pc:spChg chg="mod">
          <ac:chgData name="Yao Lai" userId="7c13844a2c387df6" providerId="LiveId" clId="{1DDC4EC0-83DE-4F65-97E6-5DE2B6B63C85}" dt="2024-04-22T16:46:14.477" v="113"/>
          <ac:spMkLst>
            <pc:docMk/>
            <pc:sldMk cId="2384959295" sldId="626"/>
            <ac:spMk id="13" creationId="{DF87AB94-FBA2-4E79-A753-A1C9FAFDC75B}"/>
          </ac:spMkLst>
        </pc:spChg>
      </pc:sldChg>
      <pc:sldChg chg="del">
        <pc:chgData name="Yao Lai" userId="7c13844a2c387df6" providerId="LiveId" clId="{1DDC4EC0-83DE-4F65-97E6-5DE2B6B63C85}" dt="2024-04-22T19:18:52.537" v="3830" actId="47"/>
        <pc:sldMkLst>
          <pc:docMk/>
          <pc:sldMk cId="3083845015" sldId="650"/>
        </pc:sldMkLst>
      </pc:sldChg>
      <pc:sldChg chg="addSp modSp mod modAnim">
        <pc:chgData name="Yao Lai" userId="7c13844a2c387df6" providerId="LiveId" clId="{1DDC4EC0-83DE-4F65-97E6-5DE2B6B63C85}" dt="2024-04-22T18:00:35.617" v="1552" actId="113"/>
        <pc:sldMkLst>
          <pc:docMk/>
          <pc:sldMk cId="733059634" sldId="654"/>
        </pc:sldMkLst>
        <pc:spChg chg="add mod">
          <ac:chgData name="Yao Lai" userId="7c13844a2c387df6" providerId="LiveId" clId="{1DDC4EC0-83DE-4F65-97E6-5DE2B6B63C85}" dt="2024-04-22T17:07:52.420" v="474" actId="207"/>
          <ac:spMkLst>
            <pc:docMk/>
            <pc:sldMk cId="733059634" sldId="654"/>
            <ac:spMk id="3" creationId="{10FD2141-CE78-3DB4-E6EA-925549FF3D2C}"/>
          </ac:spMkLst>
        </pc:spChg>
        <pc:spChg chg="add mod">
          <ac:chgData name="Yao Lai" userId="7c13844a2c387df6" providerId="LiveId" clId="{1DDC4EC0-83DE-4F65-97E6-5DE2B6B63C85}" dt="2024-04-22T17:07:52.420" v="474" actId="207"/>
          <ac:spMkLst>
            <pc:docMk/>
            <pc:sldMk cId="733059634" sldId="654"/>
            <ac:spMk id="6" creationId="{D9B68EB7-646C-85D3-2F61-D51DCA11562E}"/>
          </ac:spMkLst>
        </pc:spChg>
        <pc:spChg chg="mod">
          <ac:chgData name="Yao Lai" userId="7c13844a2c387df6" providerId="LiveId" clId="{1DDC4EC0-83DE-4F65-97E6-5DE2B6B63C85}" dt="2024-04-22T18:00:35.617" v="1552" actId="113"/>
          <ac:spMkLst>
            <pc:docMk/>
            <pc:sldMk cId="733059634" sldId="654"/>
            <ac:spMk id="10" creationId="{25F15CC9-99D7-AB38-12B2-595D09E0058E}"/>
          </ac:spMkLst>
        </pc:spChg>
      </pc:sldChg>
      <pc:sldChg chg="delSp modSp mod delAnim modShow">
        <pc:chgData name="Yao Lai" userId="7c13844a2c387df6" providerId="LiveId" clId="{1DDC4EC0-83DE-4F65-97E6-5DE2B6B63C85}" dt="2024-04-22T18:19:42.490" v="2230" actId="729"/>
        <pc:sldMkLst>
          <pc:docMk/>
          <pc:sldMk cId="3245838684" sldId="668"/>
        </pc:sldMkLst>
        <pc:spChg chg="mod">
          <ac:chgData name="Yao Lai" userId="7c13844a2c387df6" providerId="LiveId" clId="{1DDC4EC0-83DE-4F65-97E6-5DE2B6B63C85}" dt="2024-04-22T17:41:13.785" v="1100" actId="1076"/>
          <ac:spMkLst>
            <pc:docMk/>
            <pc:sldMk cId="3245838684" sldId="668"/>
            <ac:spMk id="24" creationId="{126B74C3-CD56-34B6-7F2A-F95E2752E89D}"/>
          </ac:spMkLst>
        </pc:spChg>
        <pc:spChg chg="mod">
          <ac:chgData name="Yao Lai" userId="7c13844a2c387df6" providerId="LiveId" clId="{1DDC4EC0-83DE-4F65-97E6-5DE2B6B63C85}" dt="2024-04-22T17:41:13.785" v="1100" actId="1076"/>
          <ac:spMkLst>
            <pc:docMk/>
            <pc:sldMk cId="3245838684" sldId="668"/>
            <ac:spMk id="25" creationId="{BDA8ABC2-CEDC-3C40-29B8-441103F679F8}"/>
          </ac:spMkLst>
        </pc:spChg>
        <pc:spChg chg="mod">
          <ac:chgData name="Yao Lai" userId="7c13844a2c387df6" providerId="LiveId" clId="{1DDC4EC0-83DE-4F65-97E6-5DE2B6B63C85}" dt="2024-04-22T17:41:13.785" v="1100" actId="1076"/>
          <ac:spMkLst>
            <pc:docMk/>
            <pc:sldMk cId="3245838684" sldId="668"/>
            <ac:spMk id="26" creationId="{5E7502AE-BAEC-91F6-DEDB-A279782AE4F5}"/>
          </ac:spMkLst>
        </pc:spChg>
        <pc:spChg chg="mod">
          <ac:chgData name="Yao Lai" userId="7c13844a2c387df6" providerId="LiveId" clId="{1DDC4EC0-83DE-4F65-97E6-5DE2B6B63C85}" dt="2024-04-22T17:41:13.785" v="1100" actId="1076"/>
          <ac:spMkLst>
            <pc:docMk/>
            <pc:sldMk cId="3245838684" sldId="668"/>
            <ac:spMk id="27" creationId="{816967E4-6C77-1D85-6CB1-031930D134FE}"/>
          </ac:spMkLst>
        </pc:spChg>
        <pc:spChg chg="mod">
          <ac:chgData name="Yao Lai" userId="7c13844a2c387df6" providerId="LiveId" clId="{1DDC4EC0-83DE-4F65-97E6-5DE2B6B63C85}" dt="2024-04-22T17:41:13.785" v="1100" actId="1076"/>
          <ac:spMkLst>
            <pc:docMk/>
            <pc:sldMk cId="3245838684" sldId="668"/>
            <ac:spMk id="28" creationId="{DA13BB28-09ED-33F6-1C16-26FC7114A362}"/>
          </ac:spMkLst>
        </pc:spChg>
        <pc:picChg chg="mod">
          <ac:chgData name="Yao Lai" userId="7c13844a2c387df6" providerId="LiveId" clId="{1DDC4EC0-83DE-4F65-97E6-5DE2B6B63C85}" dt="2024-04-22T17:41:13.785" v="1100" actId="1076"/>
          <ac:picMkLst>
            <pc:docMk/>
            <pc:sldMk cId="3245838684" sldId="668"/>
            <ac:picMk id="10" creationId="{67CC6423-3D90-8382-891D-901AC2147FDB}"/>
          </ac:picMkLst>
        </pc:picChg>
        <pc:picChg chg="del">
          <ac:chgData name="Yao Lai" userId="7c13844a2c387df6" providerId="LiveId" clId="{1DDC4EC0-83DE-4F65-97E6-5DE2B6B63C85}" dt="2024-04-22T17:40:48.313" v="1077" actId="478"/>
          <ac:picMkLst>
            <pc:docMk/>
            <pc:sldMk cId="3245838684" sldId="668"/>
            <ac:picMk id="11" creationId="{5AA332ED-45C3-6145-FD8C-370FB5201886}"/>
          </ac:picMkLst>
        </pc:picChg>
        <pc:picChg chg="del">
          <ac:chgData name="Yao Lai" userId="7c13844a2c387df6" providerId="LiveId" clId="{1DDC4EC0-83DE-4F65-97E6-5DE2B6B63C85}" dt="2024-04-22T17:40:48.313" v="1077" actId="478"/>
          <ac:picMkLst>
            <pc:docMk/>
            <pc:sldMk cId="3245838684" sldId="668"/>
            <ac:picMk id="20" creationId="{E261C2F6-C4AE-5CDA-FADB-BEF057CDD07E}"/>
          </ac:picMkLst>
        </pc:picChg>
        <pc:picChg chg="del">
          <ac:chgData name="Yao Lai" userId="7c13844a2c387df6" providerId="LiveId" clId="{1DDC4EC0-83DE-4F65-97E6-5DE2B6B63C85}" dt="2024-04-22T17:40:48.313" v="1077" actId="478"/>
          <ac:picMkLst>
            <pc:docMk/>
            <pc:sldMk cId="3245838684" sldId="668"/>
            <ac:picMk id="32" creationId="{34D1ED35-CC65-3F72-C3A6-B20E3491ED84}"/>
          </ac:picMkLst>
        </pc:picChg>
        <pc:picChg chg="mod">
          <ac:chgData name="Yao Lai" userId="7c13844a2c387df6" providerId="LiveId" clId="{1DDC4EC0-83DE-4F65-97E6-5DE2B6B63C85}" dt="2024-04-22T17:41:13.785" v="1100" actId="1076"/>
          <ac:picMkLst>
            <pc:docMk/>
            <pc:sldMk cId="3245838684" sldId="668"/>
            <ac:picMk id="34" creationId="{3DF57199-0F8D-38CA-38E9-89F139AB6B12}"/>
          </ac:picMkLst>
        </pc:picChg>
        <pc:cxnChg chg="mod">
          <ac:chgData name="Yao Lai" userId="7c13844a2c387df6" providerId="LiveId" clId="{1DDC4EC0-83DE-4F65-97E6-5DE2B6B63C85}" dt="2024-04-22T17:41:13.785" v="1100" actId="1076"/>
          <ac:cxnSpMkLst>
            <pc:docMk/>
            <pc:sldMk cId="3245838684" sldId="668"/>
            <ac:cxnSpMk id="18" creationId="{AEA21026-2D06-5251-4E01-D02FB84638D9}"/>
          </ac:cxnSpMkLst>
        </pc:cxnChg>
        <pc:cxnChg chg="mod">
          <ac:chgData name="Yao Lai" userId="7c13844a2c387df6" providerId="LiveId" clId="{1DDC4EC0-83DE-4F65-97E6-5DE2B6B63C85}" dt="2024-04-22T17:41:13.785" v="1100" actId="1076"/>
          <ac:cxnSpMkLst>
            <pc:docMk/>
            <pc:sldMk cId="3245838684" sldId="668"/>
            <ac:cxnSpMk id="22" creationId="{EA7ECB89-E19B-6A5F-17DF-7D810DC0B9DB}"/>
          </ac:cxnSpMkLst>
        </pc:cxnChg>
      </pc:sldChg>
      <pc:sldChg chg="modSp mod">
        <pc:chgData name="Yao Lai" userId="7c13844a2c387df6" providerId="LiveId" clId="{1DDC4EC0-83DE-4F65-97E6-5DE2B6B63C85}" dt="2024-04-22T17:37:03.072" v="1067" actId="20577"/>
        <pc:sldMkLst>
          <pc:docMk/>
          <pc:sldMk cId="217909400" sldId="672"/>
        </pc:sldMkLst>
        <pc:spChg chg="mod">
          <ac:chgData name="Yao Lai" userId="7c13844a2c387df6" providerId="LiveId" clId="{1DDC4EC0-83DE-4F65-97E6-5DE2B6B63C85}" dt="2024-04-22T17:37:03.072" v="1067" actId="20577"/>
          <ac:spMkLst>
            <pc:docMk/>
            <pc:sldMk cId="217909400" sldId="672"/>
            <ac:spMk id="3" creationId="{A3C37BDC-2C8D-14B5-15E8-C83A4D4E4F7D}"/>
          </ac:spMkLst>
        </pc:spChg>
      </pc:sldChg>
      <pc:sldChg chg="addSp delSp modSp mod delAnim modAnim">
        <pc:chgData name="Yao Lai" userId="7c13844a2c387df6" providerId="LiveId" clId="{1DDC4EC0-83DE-4F65-97E6-5DE2B6B63C85}" dt="2024-04-22T19:19:13.087" v="3832" actId="404"/>
        <pc:sldMkLst>
          <pc:docMk/>
          <pc:sldMk cId="188579398" sldId="677"/>
        </pc:sldMkLst>
        <pc:spChg chg="del">
          <ac:chgData name="Yao Lai" userId="7c13844a2c387df6" providerId="LiveId" clId="{1DDC4EC0-83DE-4F65-97E6-5DE2B6B63C85}" dt="2024-04-22T17:26:08.588" v="798" actId="478"/>
          <ac:spMkLst>
            <pc:docMk/>
            <pc:sldMk cId="188579398" sldId="677"/>
            <ac:spMk id="3" creationId="{C8033437-2CDD-7251-6548-6CE098EAB20B}"/>
          </ac:spMkLst>
        </pc:spChg>
        <pc:spChg chg="add mod">
          <ac:chgData name="Yao Lai" userId="7c13844a2c387df6" providerId="LiveId" clId="{1DDC4EC0-83DE-4F65-97E6-5DE2B6B63C85}" dt="2024-04-22T19:19:13.087" v="3832" actId="404"/>
          <ac:spMkLst>
            <pc:docMk/>
            <pc:sldMk cId="188579398" sldId="677"/>
            <ac:spMk id="6" creationId="{6B30827C-8CB6-7C35-8D68-88CB0E45DE88}"/>
          </ac:spMkLst>
        </pc:spChg>
        <pc:spChg chg="del">
          <ac:chgData name="Yao Lai" userId="7c13844a2c387df6" providerId="LiveId" clId="{1DDC4EC0-83DE-4F65-97E6-5DE2B6B63C85}" dt="2024-04-22T17:26:08.588" v="798" actId="478"/>
          <ac:spMkLst>
            <pc:docMk/>
            <pc:sldMk cId="188579398" sldId="677"/>
            <ac:spMk id="7" creationId="{CA3BC156-BBAF-1143-F5B5-ABE0079008FE}"/>
          </ac:spMkLst>
        </pc:spChg>
        <pc:spChg chg="mod">
          <ac:chgData name="Yao Lai" userId="7c13844a2c387df6" providerId="LiveId" clId="{1DDC4EC0-83DE-4F65-97E6-5DE2B6B63C85}" dt="2024-04-22T17:39:44.760" v="1074" actId="20577"/>
          <ac:spMkLst>
            <pc:docMk/>
            <pc:sldMk cId="188579398" sldId="677"/>
            <ac:spMk id="13" creationId="{F8A0C0DC-A099-59F7-FD81-82AEE21C782F}"/>
          </ac:spMkLst>
        </pc:spChg>
        <pc:spChg chg="del">
          <ac:chgData name="Yao Lai" userId="7c13844a2c387df6" providerId="LiveId" clId="{1DDC4EC0-83DE-4F65-97E6-5DE2B6B63C85}" dt="2024-04-22T17:26:08.588" v="798" actId="478"/>
          <ac:spMkLst>
            <pc:docMk/>
            <pc:sldMk cId="188579398" sldId="677"/>
            <ac:spMk id="26" creationId="{2889E8F1-2690-8981-A64D-7ED574D180C0}"/>
          </ac:spMkLst>
        </pc:spChg>
        <pc:cxnChg chg="del">
          <ac:chgData name="Yao Lai" userId="7c13844a2c387df6" providerId="LiveId" clId="{1DDC4EC0-83DE-4F65-97E6-5DE2B6B63C85}" dt="2024-04-22T17:26:08.588" v="798" actId="478"/>
          <ac:cxnSpMkLst>
            <pc:docMk/>
            <pc:sldMk cId="188579398" sldId="677"/>
            <ac:cxnSpMk id="5" creationId="{75D5D71B-B569-4735-4DF2-014ADC30BC04}"/>
          </ac:cxnSpMkLst>
        </pc:cxnChg>
      </pc:sldChg>
      <pc:sldChg chg="delSp mod delAnim">
        <pc:chgData name="Yao Lai" userId="7c13844a2c387df6" providerId="LiveId" clId="{1DDC4EC0-83DE-4F65-97E6-5DE2B6B63C85}" dt="2024-04-22T16:39:00.537" v="66" actId="478"/>
        <pc:sldMkLst>
          <pc:docMk/>
          <pc:sldMk cId="3834568400" sldId="679"/>
        </pc:sldMkLst>
        <pc:spChg chg="del">
          <ac:chgData name="Yao Lai" userId="7c13844a2c387df6" providerId="LiveId" clId="{1DDC4EC0-83DE-4F65-97E6-5DE2B6B63C85}" dt="2024-04-22T16:39:00.537" v="66" actId="478"/>
          <ac:spMkLst>
            <pc:docMk/>
            <pc:sldMk cId="3834568400" sldId="679"/>
            <ac:spMk id="7" creationId="{CD7BDC25-24A6-148A-8EFF-2277A666EBE4}"/>
          </ac:spMkLst>
        </pc:spChg>
      </pc:sldChg>
      <pc:sldChg chg="modSp mod">
        <pc:chgData name="Yao Lai" userId="7c13844a2c387df6" providerId="LiveId" clId="{1DDC4EC0-83DE-4F65-97E6-5DE2B6B63C85}" dt="2024-04-22T17:44:33.663" v="1101" actId="20577"/>
        <pc:sldMkLst>
          <pc:docMk/>
          <pc:sldMk cId="3255734968" sldId="681"/>
        </pc:sldMkLst>
        <pc:spChg chg="mod">
          <ac:chgData name="Yao Lai" userId="7c13844a2c387df6" providerId="LiveId" clId="{1DDC4EC0-83DE-4F65-97E6-5DE2B6B63C85}" dt="2024-04-22T17:44:33.663" v="1101" actId="20577"/>
          <ac:spMkLst>
            <pc:docMk/>
            <pc:sldMk cId="3255734968" sldId="681"/>
            <ac:spMk id="22" creationId="{7869019A-A66F-F411-526B-9B467F405A1D}"/>
          </ac:spMkLst>
        </pc:spChg>
      </pc:sldChg>
      <pc:sldChg chg="addSp delSp modSp mod">
        <pc:chgData name="Yao Lai" userId="7c13844a2c387df6" providerId="LiveId" clId="{1DDC4EC0-83DE-4F65-97E6-5DE2B6B63C85}" dt="2024-04-22T17:46:59.137" v="1114" actId="478"/>
        <pc:sldMkLst>
          <pc:docMk/>
          <pc:sldMk cId="325559056" sldId="682"/>
        </pc:sldMkLst>
        <pc:picChg chg="add del mod">
          <ac:chgData name="Yao Lai" userId="7c13844a2c387df6" providerId="LiveId" clId="{1DDC4EC0-83DE-4F65-97E6-5DE2B6B63C85}" dt="2024-04-22T17:46:59.137" v="1114" actId="478"/>
          <ac:picMkLst>
            <pc:docMk/>
            <pc:sldMk cId="325559056" sldId="682"/>
            <ac:picMk id="4" creationId="{482D733C-63F5-137F-5C36-18F0186B909F}"/>
          </ac:picMkLst>
        </pc:picChg>
      </pc:sldChg>
      <pc:sldChg chg="modSp mod">
        <pc:chgData name="Yao Lai" userId="7c13844a2c387df6" providerId="LiveId" clId="{1DDC4EC0-83DE-4F65-97E6-5DE2B6B63C85}" dt="2024-04-22T17:44:38.142" v="1102" actId="20577"/>
        <pc:sldMkLst>
          <pc:docMk/>
          <pc:sldMk cId="0" sldId="684"/>
        </pc:sldMkLst>
        <pc:spChg chg="mod">
          <ac:chgData name="Yao Lai" userId="7c13844a2c387df6" providerId="LiveId" clId="{1DDC4EC0-83DE-4F65-97E6-5DE2B6B63C85}" dt="2024-04-22T17:44:38.142" v="1102" actId="20577"/>
          <ac:spMkLst>
            <pc:docMk/>
            <pc:sldMk cId="0" sldId="684"/>
            <ac:spMk id="20" creationId="{90739139-6797-4977-A5A5-5008B87CE683}"/>
          </ac:spMkLst>
        </pc:spChg>
      </pc:sldChg>
      <pc:sldChg chg="del">
        <pc:chgData name="Yao Lai" userId="7c13844a2c387df6" providerId="LiveId" clId="{1DDC4EC0-83DE-4F65-97E6-5DE2B6B63C85}" dt="2024-04-22T17:39:13.445" v="1073" actId="47"/>
        <pc:sldMkLst>
          <pc:docMk/>
          <pc:sldMk cId="1732916976" sldId="689"/>
        </pc:sldMkLst>
      </pc:sldChg>
      <pc:sldChg chg="del">
        <pc:chgData name="Yao Lai" userId="7c13844a2c387df6" providerId="LiveId" clId="{1DDC4EC0-83DE-4F65-97E6-5DE2B6B63C85}" dt="2024-04-22T17:25:37.452" v="795" actId="47"/>
        <pc:sldMkLst>
          <pc:docMk/>
          <pc:sldMk cId="4107989658" sldId="690"/>
        </pc:sldMkLst>
      </pc:sldChg>
      <pc:sldChg chg="del">
        <pc:chgData name="Yao Lai" userId="7c13844a2c387df6" providerId="LiveId" clId="{1DDC4EC0-83DE-4F65-97E6-5DE2B6B63C85}" dt="2024-04-22T17:25:47.766" v="796" actId="47"/>
        <pc:sldMkLst>
          <pc:docMk/>
          <pc:sldMk cId="4251654076" sldId="691"/>
        </pc:sldMkLst>
      </pc:sldChg>
      <pc:sldChg chg="del">
        <pc:chgData name="Yao Lai" userId="7c13844a2c387df6" providerId="LiveId" clId="{1DDC4EC0-83DE-4F65-97E6-5DE2B6B63C85}" dt="2024-04-22T17:25:37.452" v="795" actId="47"/>
        <pc:sldMkLst>
          <pc:docMk/>
          <pc:sldMk cId="2501607212" sldId="692"/>
        </pc:sldMkLst>
      </pc:sldChg>
      <pc:sldChg chg="del">
        <pc:chgData name="Yao Lai" userId="7c13844a2c387df6" providerId="LiveId" clId="{1DDC4EC0-83DE-4F65-97E6-5DE2B6B63C85}" dt="2024-04-22T17:25:56.703" v="797" actId="47"/>
        <pc:sldMkLst>
          <pc:docMk/>
          <pc:sldMk cId="3341847956" sldId="693"/>
        </pc:sldMkLst>
      </pc:sldChg>
      <pc:sldChg chg="del">
        <pc:chgData name="Yao Lai" userId="7c13844a2c387df6" providerId="LiveId" clId="{1DDC4EC0-83DE-4F65-97E6-5DE2B6B63C85}" dt="2024-04-22T17:25:37.452" v="795" actId="47"/>
        <pc:sldMkLst>
          <pc:docMk/>
          <pc:sldMk cId="706967453" sldId="694"/>
        </pc:sldMkLst>
      </pc:sldChg>
      <pc:sldChg chg="addSp delSp modSp new mod modAnim">
        <pc:chgData name="Yao Lai" userId="7c13844a2c387df6" providerId="LiveId" clId="{1DDC4EC0-83DE-4F65-97E6-5DE2B6B63C85}" dt="2024-04-22T16:51:49.555" v="183"/>
        <pc:sldMkLst>
          <pc:docMk/>
          <pc:sldMk cId="1803907971" sldId="695"/>
        </pc:sldMkLst>
        <pc:spChg chg="del">
          <ac:chgData name="Yao Lai" userId="7c13844a2c387df6" providerId="LiveId" clId="{1DDC4EC0-83DE-4F65-97E6-5DE2B6B63C85}" dt="2024-04-22T16:47:28.609" v="119" actId="478"/>
          <ac:spMkLst>
            <pc:docMk/>
            <pc:sldMk cId="1803907971" sldId="695"/>
            <ac:spMk id="2" creationId="{3630A989-BAA9-A4B9-F97E-CB9AB92C255E}"/>
          </ac:spMkLst>
        </pc:spChg>
        <pc:spChg chg="del">
          <ac:chgData name="Yao Lai" userId="7c13844a2c387df6" providerId="LiveId" clId="{1DDC4EC0-83DE-4F65-97E6-5DE2B6B63C85}" dt="2024-04-22T16:32:09.237" v="1" actId="931"/>
          <ac:spMkLst>
            <pc:docMk/>
            <pc:sldMk cId="1803907971" sldId="695"/>
            <ac:spMk id="3" creationId="{625D4012-EFBA-F107-93D9-20F9F50937B8}"/>
          </ac:spMkLst>
        </pc:spChg>
        <pc:spChg chg="add del mod">
          <ac:chgData name="Yao Lai" userId="7c13844a2c387df6" providerId="LiveId" clId="{1DDC4EC0-83DE-4F65-97E6-5DE2B6B63C85}" dt="2024-04-22T16:34:35.057" v="22"/>
          <ac:spMkLst>
            <pc:docMk/>
            <pc:sldMk cId="1803907971" sldId="695"/>
            <ac:spMk id="9" creationId="{C958D3B0-0F3F-01A2-A455-74569553B509}"/>
          </ac:spMkLst>
        </pc:spChg>
        <pc:spChg chg="add mod">
          <ac:chgData name="Yao Lai" userId="7c13844a2c387df6" providerId="LiveId" clId="{1DDC4EC0-83DE-4F65-97E6-5DE2B6B63C85}" dt="2024-04-22T16:50:40.210" v="172" actId="1076"/>
          <ac:spMkLst>
            <pc:docMk/>
            <pc:sldMk cId="1803907971" sldId="695"/>
            <ac:spMk id="11" creationId="{30890EF3-5678-B75B-0890-50571269F1F7}"/>
          </ac:spMkLst>
        </pc:spChg>
        <pc:spChg chg="add mod">
          <ac:chgData name="Yao Lai" userId="7c13844a2c387df6" providerId="LiveId" clId="{1DDC4EC0-83DE-4F65-97E6-5DE2B6B63C85}" dt="2024-04-22T16:47:14.624" v="114"/>
          <ac:spMkLst>
            <pc:docMk/>
            <pc:sldMk cId="1803907971" sldId="695"/>
            <ac:spMk id="12" creationId="{0160A539-2766-C548-CD84-9F09991CE548}"/>
          </ac:spMkLst>
        </pc:spChg>
        <pc:spChg chg="add mod">
          <ac:chgData name="Yao Lai" userId="7c13844a2c387df6" providerId="LiveId" clId="{1DDC4EC0-83DE-4F65-97E6-5DE2B6B63C85}" dt="2024-04-22T16:47:14.624" v="114"/>
          <ac:spMkLst>
            <pc:docMk/>
            <pc:sldMk cId="1803907971" sldId="695"/>
            <ac:spMk id="13" creationId="{89EE243A-89CD-B70D-626E-6FD1EC93B576}"/>
          </ac:spMkLst>
        </pc:spChg>
        <pc:spChg chg="add mod">
          <ac:chgData name="Yao Lai" userId="7c13844a2c387df6" providerId="LiveId" clId="{1DDC4EC0-83DE-4F65-97E6-5DE2B6B63C85}" dt="2024-04-22T16:47:14.624" v="114"/>
          <ac:spMkLst>
            <pc:docMk/>
            <pc:sldMk cId="1803907971" sldId="695"/>
            <ac:spMk id="14" creationId="{5571BC52-708F-47F5-1447-F5DA625C4038}"/>
          </ac:spMkLst>
        </pc:spChg>
        <pc:spChg chg="add del mod">
          <ac:chgData name="Yao Lai" userId="7c13844a2c387df6" providerId="LiveId" clId="{1DDC4EC0-83DE-4F65-97E6-5DE2B6B63C85}" dt="2024-04-22T16:47:26.791" v="118" actId="478"/>
          <ac:spMkLst>
            <pc:docMk/>
            <pc:sldMk cId="1803907971" sldId="695"/>
            <ac:spMk id="15" creationId="{E413DD1D-8835-A389-84DF-20039613CB4E}"/>
          </ac:spMkLst>
        </pc:spChg>
        <pc:spChg chg="add mod">
          <ac:chgData name="Yao Lai" userId="7c13844a2c387df6" providerId="LiveId" clId="{1DDC4EC0-83DE-4F65-97E6-5DE2B6B63C85}" dt="2024-04-22T16:47:29.444" v="120"/>
          <ac:spMkLst>
            <pc:docMk/>
            <pc:sldMk cId="1803907971" sldId="695"/>
            <ac:spMk id="16" creationId="{511F1EC4-AA46-1A4B-2EE5-177E01DB23B9}"/>
          </ac:spMkLst>
        </pc:spChg>
        <pc:spChg chg="add mod">
          <ac:chgData name="Yao Lai" userId="7c13844a2c387df6" providerId="LiveId" clId="{1DDC4EC0-83DE-4F65-97E6-5DE2B6B63C85}" dt="2024-04-22T16:47:46.903" v="122"/>
          <ac:spMkLst>
            <pc:docMk/>
            <pc:sldMk cId="1803907971" sldId="695"/>
            <ac:spMk id="17" creationId="{2F40D739-8D33-C469-D535-4622084E19F4}"/>
          </ac:spMkLst>
        </pc:spChg>
        <pc:spChg chg="add mod">
          <ac:chgData name="Yao Lai" userId="7c13844a2c387df6" providerId="LiveId" clId="{1DDC4EC0-83DE-4F65-97E6-5DE2B6B63C85}" dt="2024-04-22T16:47:46.903" v="122"/>
          <ac:spMkLst>
            <pc:docMk/>
            <pc:sldMk cId="1803907971" sldId="695"/>
            <ac:spMk id="18" creationId="{CD1F51A4-23E9-3C40-77D8-2C426105955A}"/>
          </ac:spMkLst>
        </pc:spChg>
        <pc:spChg chg="add mod">
          <ac:chgData name="Yao Lai" userId="7c13844a2c387df6" providerId="LiveId" clId="{1DDC4EC0-83DE-4F65-97E6-5DE2B6B63C85}" dt="2024-04-22T16:47:46.903" v="122"/>
          <ac:spMkLst>
            <pc:docMk/>
            <pc:sldMk cId="1803907971" sldId="695"/>
            <ac:spMk id="19" creationId="{DE7DB771-234C-BCC4-211F-9ADB904BD925}"/>
          </ac:spMkLst>
        </pc:spChg>
        <pc:spChg chg="add mod">
          <ac:chgData name="Yao Lai" userId="7c13844a2c387df6" providerId="LiveId" clId="{1DDC4EC0-83DE-4F65-97E6-5DE2B6B63C85}" dt="2024-04-22T16:51:46.024" v="182" actId="1582"/>
          <ac:spMkLst>
            <pc:docMk/>
            <pc:sldMk cId="1803907971" sldId="695"/>
            <ac:spMk id="34" creationId="{3A72C06E-7D81-B810-FC21-BEC8D4185AF5}"/>
          </ac:spMkLst>
        </pc:spChg>
        <pc:graphicFrameChg chg="add mod">
          <ac:chgData name="Yao Lai" userId="7c13844a2c387df6" providerId="LiveId" clId="{1DDC4EC0-83DE-4F65-97E6-5DE2B6B63C85}" dt="2024-04-22T16:34:34.051" v="20"/>
          <ac:graphicFrameMkLst>
            <pc:docMk/>
            <pc:sldMk cId="1803907971" sldId="695"/>
            <ac:graphicFrameMk id="10" creationId="{4A5E9C3C-EC97-3385-8291-EF2CA7AE8D9C}"/>
          </ac:graphicFrameMkLst>
        </pc:graphicFrameChg>
        <pc:picChg chg="add mod modCrop">
          <ac:chgData name="Yao Lai" userId="7c13844a2c387df6" providerId="LiveId" clId="{1DDC4EC0-83DE-4F65-97E6-5DE2B6B63C85}" dt="2024-04-22T16:50:32.471" v="170" actId="1076"/>
          <ac:picMkLst>
            <pc:docMk/>
            <pc:sldMk cId="1803907971" sldId="695"/>
            <ac:picMk id="6" creationId="{EE221131-F721-5137-A9C2-F367631BE727}"/>
          </ac:picMkLst>
        </pc:picChg>
        <pc:picChg chg="add mod">
          <ac:chgData name="Yao Lai" userId="7c13844a2c387df6" providerId="LiveId" clId="{1DDC4EC0-83DE-4F65-97E6-5DE2B6B63C85}" dt="2024-04-22T16:50:20.614" v="166" actId="1076"/>
          <ac:picMkLst>
            <pc:docMk/>
            <pc:sldMk cId="1803907971" sldId="695"/>
            <ac:picMk id="8" creationId="{CE26ED8C-596A-2FBF-D900-B58B82C2148B}"/>
          </ac:picMkLst>
        </pc:picChg>
        <pc:cxnChg chg="add mod">
          <ac:chgData name="Yao Lai" userId="7c13844a2c387df6" providerId="LiveId" clId="{1DDC4EC0-83DE-4F65-97E6-5DE2B6B63C85}" dt="2024-04-22T16:50:44.174" v="173" actId="14100"/>
          <ac:cxnSpMkLst>
            <pc:docMk/>
            <pc:sldMk cId="1803907971" sldId="695"/>
            <ac:cxnSpMk id="21" creationId="{FB2F31B1-F0CD-5CC0-7632-3B36B9D5DF9F}"/>
          </ac:cxnSpMkLst>
        </pc:cxnChg>
        <pc:cxnChg chg="add mod">
          <ac:chgData name="Yao Lai" userId="7c13844a2c387df6" providerId="LiveId" clId="{1DDC4EC0-83DE-4F65-97E6-5DE2B6B63C85}" dt="2024-04-22T16:50:46.568" v="174" actId="14100"/>
          <ac:cxnSpMkLst>
            <pc:docMk/>
            <pc:sldMk cId="1803907971" sldId="695"/>
            <ac:cxnSpMk id="22" creationId="{8AFC66DB-18A7-7E9D-F465-8CDFF2F784A5}"/>
          </ac:cxnSpMkLst>
        </pc:cxnChg>
        <pc:cxnChg chg="add mod">
          <ac:chgData name="Yao Lai" userId="7c13844a2c387df6" providerId="LiveId" clId="{1DDC4EC0-83DE-4F65-97E6-5DE2B6B63C85}" dt="2024-04-22T16:50:50.274" v="175" actId="14100"/>
          <ac:cxnSpMkLst>
            <pc:docMk/>
            <pc:sldMk cId="1803907971" sldId="695"/>
            <ac:cxnSpMk id="24" creationId="{6071A251-1A0B-6FA1-217C-6C75A5F85145}"/>
          </ac:cxnSpMkLst>
        </pc:cxnChg>
      </pc:sldChg>
      <pc:sldChg chg="new del">
        <pc:chgData name="Yao Lai" userId="7c13844a2c387df6" providerId="LiveId" clId="{1DDC4EC0-83DE-4F65-97E6-5DE2B6B63C85}" dt="2024-04-22T17:50:37.035" v="1151" actId="47"/>
        <pc:sldMkLst>
          <pc:docMk/>
          <pc:sldMk cId="1662244825" sldId="696"/>
        </pc:sldMkLst>
      </pc:sldChg>
      <pc:sldChg chg="add del">
        <pc:chgData name="Yao Lai" userId="7c13844a2c387df6" providerId="LiveId" clId="{1DDC4EC0-83DE-4F65-97E6-5DE2B6B63C85}" dt="2024-04-22T16:45:33.719" v="111" actId="47"/>
        <pc:sldMkLst>
          <pc:docMk/>
          <pc:sldMk cId="252066107" sldId="701"/>
        </pc:sldMkLst>
      </pc:sldChg>
      <pc:sldChg chg="add">
        <pc:chgData name="Yao Lai" userId="7c13844a2c387df6" providerId="LiveId" clId="{1DDC4EC0-83DE-4F65-97E6-5DE2B6B63C85}" dt="2024-04-22T17:24:54.477" v="776"/>
        <pc:sldMkLst>
          <pc:docMk/>
          <pc:sldMk cId="1819673979" sldId="707"/>
        </pc:sldMkLst>
      </pc:sldChg>
      <pc:sldChg chg="add">
        <pc:chgData name="Yao Lai" userId="7c13844a2c387df6" providerId="LiveId" clId="{1DDC4EC0-83DE-4F65-97E6-5DE2B6B63C85}" dt="2024-04-22T17:24:54.477" v="776"/>
        <pc:sldMkLst>
          <pc:docMk/>
          <pc:sldMk cId="2913046803" sldId="709"/>
        </pc:sldMkLst>
      </pc:sldChg>
      <pc:sldChg chg="add">
        <pc:chgData name="Yao Lai" userId="7c13844a2c387df6" providerId="LiveId" clId="{1DDC4EC0-83DE-4F65-97E6-5DE2B6B63C85}" dt="2024-04-22T17:24:54.477" v="776"/>
        <pc:sldMkLst>
          <pc:docMk/>
          <pc:sldMk cId="3684426778" sldId="711"/>
        </pc:sldMkLst>
      </pc:sldChg>
      <pc:sldChg chg="add">
        <pc:chgData name="Yao Lai" userId="7c13844a2c387df6" providerId="LiveId" clId="{1DDC4EC0-83DE-4F65-97E6-5DE2B6B63C85}" dt="2024-04-22T17:24:54.477" v="776"/>
        <pc:sldMkLst>
          <pc:docMk/>
          <pc:sldMk cId="3243822139" sldId="712"/>
        </pc:sldMkLst>
      </pc:sldChg>
      <pc:sldChg chg="add">
        <pc:chgData name="Yao Lai" userId="7c13844a2c387df6" providerId="LiveId" clId="{1DDC4EC0-83DE-4F65-97E6-5DE2B6B63C85}" dt="2024-04-22T17:24:54.477" v="776"/>
        <pc:sldMkLst>
          <pc:docMk/>
          <pc:sldMk cId="3184742699" sldId="713"/>
        </pc:sldMkLst>
      </pc:sldChg>
      <pc:sldChg chg="add del">
        <pc:chgData name="Yao Lai" userId="7c13844a2c387df6" providerId="LiveId" clId="{1DDC4EC0-83DE-4F65-97E6-5DE2B6B63C85}" dt="2024-04-22T16:44:44.463" v="103" actId="47"/>
        <pc:sldMkLst>
          <pc:docMk/>
          <pc:sldMk cId="3914242610" sldId="714"/>
        </pc:sldMkLst>
      </pc:sldChg>
      <pc:sldChg chg="add del">
        <pc:chgData name="Yao Lai" userId="7c13844a2c387df6" providerId="LiveId" clId="{1DDC4EC0-83DE-4F65-97E6-5DE2B6B63C85}" dt="2024-04-22T16:53:50.732" v="201" actId="47"/>
        <pc:sldMkLst>
          <pc:docMk/>
          <pc:sldMk cId="112612995" sldId="715"/>
        </pc:sldMkLst>
      </pc:sldChg>
      <pc:sldChg chg="addSp delSp modSp add mod delAnim modAnim">
        <pc:chgData name="Yao Lai" userId="7c13844a2c387df6" providerId="LiveId" clId="{1DDC4EC0-83DE-4F65-97E6-5DE2B6B63C85}" dt="2024-04-22T16:44:20.792" v="102"/>
        <pc:sldMkLst>
          <pc:docMk/>
          <pc:sldMk cId="1024406329" sldId="716"/>
        </pc:sldMkLst>
        <pc:spChg chg="add mod">
          <ac:chgData name="Yao Lai" userId="7c13844a2c387df6" providerId="LiveId" clId="{1DDC4EC0-83DE-4F65-97E6-5DE2B6B63C85}" dt="2024-04-22T16:42:02.185" v="90" actId="1076"/>
          <ac:spMkLst>
            <pc:docMk/>
            <pc:sldMk cId="1024406329" sldId="716"/>
            <ac:spMk id="3" creationId="{8A1583A5-564F-587F-1238-8632FBE16488}"/>
          </ac:spMkLst>
        </pc:spChg>
        <pc:spChg chg="del">
          <ac:chgData name="Yao Lai" userId="7c13844a2c387df6" providerId="LiveId" clId="{1DDC4EC0-83DE-4F65-97E6-5DE2B6B63C85}" dt="2024-04-22T16:43:33.199" v="96" actId="478"/>
          <ac:spMkLst>
            <pc:docMk/>
            <pc:sldMk cId="1024406329" sldId="716"/>
            <ac:spMk id="5" creationId="{AE7207FC-6D8A-1C0C-1166-EC7B73B0ECE3}"/>
          </ac:spMkLst>
        </pc:spChg>
        <pc:spChg chg="add del mod">
          <ac:chgData name="Yao Lai" userId="7c13844a2c387df6" providerId="LiveId" clId="{1DDC4EC0-83DE-4F65-97E6-5DE2B6B63C85}" dt="2024-04-22T16:43:36.856" v="97" actId="478"/>
          <ac:spMkLst>
            <pc:docMk/>
            <pc:sldMk cId="1024406329" sldId="716"/>
            <ac:spMk id="8" creationId="{D650DAE0-F012-B03B-A22D-218D395F05F6}"/>
          </ac:spMkLst>
        </pc:spChg>
        <pc:spChg chg="add mod">
          <ac:chgData name="Yao Lai" userId="7c13844a2c387df6" providerId="LiveId" clId="{1DDC4EC0-83DE-4F65-97E6-5DE2B6B63C85}" dt="2024-04-22T16:43:39.835" v="99" actId="20577"/>
          <ac:spMkLst>
            <pc:docMk/>
            <pc:sldMk cId="1024406329" sldId="716"/>
            <ac:spMk id="9" creationId="{955D601F-FD74-8AB3-66FB-2BB0F467AF30}"/>
          </ac:spMkLst>
        </pc:spChg>
      </pc:sldChg>
      <pc:sldChg chg="addSp modSp add mod modAnim">
        <pc:chgData name="Yao Lai" userId="7c13844a2c387df6" providerId="LiveId" clId="{1DDC4EC0-83DE-4F65-97E6-5DE2B6B63C85}" dt="2024-04-22T16:44:58.298" v="106"/>
        <pc:sldMkLst>
          <pc:docMk/>
          <pc:sldMk cId="861012138" sldId="717"/>
        </pc:sldMkLst>
        <pc:spChg chg="mod">
          <ac:chgData name="Yao Lai" userId="7c13844a2c387df6" providerId="LiveId" clId="{1DDC4EC0-83DE-4F65-97E6-5DE2B6B63C85}" dt="2024-04-22T16:40:09.660" v="68"/>
          <ac:spMkLst>
            <pc:docMk/>
            <pc:sldMk cId="861012138" sldId="717"/>
            <ac:spMk id="2" creationId="{D8822E91-F8CC-EF99-EA1E-A9D5C729668A}"/>
          </ac:spMkLst>
        </pc:spChg>
        <pc:spChg chg="add mod">
          <ac:chgData name="Yao Lai" userId="7c13844a2c387df6" providerId="LiveId" clId="{1DDC4EC0-83DE-4F65-97E6-5DE2B6B63C85}" dt="2024-04-22T16:42:03.488" v="91"/>
          <ac:spMkLst>
            <pc:docMk/>
            <pc:sldMk cId="861012138" sldId="717"/>
            <ac:spMk id="3" creationId="{C680A7EF-29D3-95BD-728C-B975223965CD}"/>
          </ac:spMkLst>
        </pc:spChg>
        <pc:spChg chg="mod">
          <ac:chgData name="Yao Lai" userId="7c13844a2c387df6" providerId="LiveId" clId="{1DDC4EC0-83DE-4F65-97E6-5DE2B6B63C85}" dt="2024-04-22T16:42:42.625" v="95" actId="255"/>
          <ac:spMkLst>
            <pc:docMk/>
            <pc:sldMk cId="861012138" sldId="717"/>
            <ac:spMk id="5" creationId="{1B95D548-A0B9-6364-76CB-888C2DED11E7}"/>
          </ac:spMkLst>
        </pc:spChg>
      </pc:sldChg>
      <pc:sldChg chg="addSp delSp modSp new mod">
        <pc:chgData name="Yao Lai" userId="7c13844a2c387df6" providerId="LiveId" clId="{1DDC4EC0-83DE-4F65-97E6-5DE2B6B63C85}" dt="2024-04-22T17:17:34.288" v="621" actId="20577"/>
        <pc:sldMkLst>
          <pc:docMk/>
          <pc:sldMk cId="2416329875" sldId="718"/>
        </pc:sldMkLst>
        <pc:spChg chg="mod">
          <ac:chgData name="Yao Lai" userId="7c13844a2c387df6" providerId="LiveId" clId="{1DDC4EC0-83DE-4F65-97E6-5DE2B6B63C85}" dt="2024-04-22T17:17:34.288" v="621" actId="20577"/>
          <ac:spMkLst>
            <pc:docMk/>
            <pc:sldMk cId="2416329875" sldId="718"/>
            <ac:spMk id="2" creationId="{C79C64A4-E36E-0E2C-BDF9-CD9EB6B16280}"/>
          </ac:spMkLst>
        </pc:spChg>
        <pc:spChg chg="del mod">
          <ac:chgData name="Yao Lai" userId="7c13844a2c387df6" providerId="LiveId" clId="{1DDC4EC0-83DE-4F65-97E6-5DE2B6B63C85}" dt="2024-04-22T16:55:00.062" v="210" actId="478"/>
          <ac:spMkLst>
            <pc:docMk/>
            <pc:sldMk cId="2416329875" sldId="718"/>
            <ac:spMk id="3" creationId="{27AFEB05-F150-36FF-8582-69804851CDEE}"/>
          </ac:spMkLst>
        </pc:spChg>
        <pc:spChg chg="add del mod">
          <ac:chgData name="Yao Lai" userId="7c13844a2c387df6" providerId="LiveId" clId="{1DDC4EC0-83DE-4F65-97E6-5DE2B6B63C85}" dt="2024-04-22T16:55:01.796" v="211" actId="478"/>
          <ac:spMkLst>
            <pc:docMk/>
            <pc:sldMk cId="2416329875" sldId="718"/>
            <ac:spMk id="8" creationId="{69158DC1-D59F-266D-E38C-1CD1FBFBF005}"/>
          </ac:spMkLst>
        </pc:spChg>
        <pc:spChg chg="add mod">
          <ac:chgData name="Yao Lai" userId="7c13844a2c387df6" providerId="LiveId" clId="{1DDC4EC0-83DE-4F65-97E6-5DE2B6B63C85}" dt="2024-04-22T17:14:28.593" v="556" actId="2085"/>
          <ac:spMkLst>
            <pc:docMk/>
            <pc:sldMk cId="2416329875" sldId="718"/>
            <ac:spMk id="11" creationId="{9C999733-746A-03C2-7C53-BF6D7ECEAD5B}"/>
          </ac:spMkLst>
        </pc:spChg>
        <pc:spChg chg="add mod">
          <ac:chgData name="Yao Lai" userId="7c13844a2c387df6" providerId="LiveId" clId="{1DDC4EC0-83DE-4F65-97E6-5DE2B6B63C85}" dt="2024-04-22T17:13:54.135" v="553" actId="1076"/>
          <ac:spMkLst>
            <pc:docMk/>
            <pc:sldMk cId="2416329875" sldId="718"/>
            <ac:spMk id="13" creationId="{0204B899-380D-B587-08E9-193E84BF11F6}"/>
          </ac:spMkLst>
        </pc:spChg>
        <pc:spChg chg="add del mod">
          <ac:chgData name="Yao Lai" userId="7c13844a2c387df6" providerId="LiveId" clId="{1DDC4EC0-83DE-4F65-97E6-5DE2B6B63C85}" dt="2024-04-22T17:12:55.249" v="537" actId="478"/>
          <ac:spMkLst>
            <pc:docMk/>
            <pc:sldMk cId="2416329875" sldId="718"/>
            <ac:spMk id="14" creationId="{D5AF0B82-AE89-7BC7-86C8-9275B7A57087}"/>
          </ac:spMkLst>
        </pc:spChg>
        <pc:spChg chg="add del">
          <ac:chgData name="Yao Lai" userId="7c13844a2c387df6" providerId="LiveId" clId="{1DDC4EC0-83DE-4F65-97E6-5DE2B6B63C85}" dt="2024-04-22T17:09:25.632" v="478" actId="22"/>
          <ac:spMkLst>
            <pc:docMk/>
            <pc:sldMk cId="2416329875" sldId="718"/>
            <ac:spMk id="20" creationId="{9367C857-244E-216A-E873-2E498B1FC616}"/>
          </ac:spMkLst>
        </pc:spChg>
        <pc:spChg chg="add mod">
          <ac:chgData name="Yao Lai" userId="7c13844a2c387df6" providerId="LiveId" clId="{1DDC4EC0-83DE-4F65-97E6-5DE2B6B63C85}" dt="2024-04-22T17:13:06.023" v="541"/>
          <ac:spMkLst>
            <pc:docMk/>
            <pc:sldMk cId="2416329875" sldId="718"/>
            <ac:spMk id="22" creationId="{98B07FB0-911A-E0E6-B081-E6F5475E5E64}"/>
          </ac:spMkLst>
        </pc:spChg>
        <pc:spChg chg="add mod">
          <ac:chgData name="Yao Lai" userId="7c13844a2c387df6" providerId="LiveId" clId="{1DDC4EC0-83DE-4F65-97E6-5DE2B6B63C85}" dt="2024-04-22T17:14:42.363" v="560" actId="208"/>
          <ac:spMkLst>
            <pc:docMk/>
            <pc:sldMk cId="2416329875" sldId="718"/>
            <ac:spMk id="23" creationId="{F1DCD65F-4E26-3ADE-5F87-7CE50946CDC5}"/>
          </ac:spMkLst>
        </pc:spChg>
        <pc:grpChg chg="add mod">
          <ac:chgData name="Yao Lai" userId="7c13844a2c387df6" providerId="LiveId" clId="{1DDC4EC0-83DE-4F65-97E6-5DE2B6B63C85}" dt="2024-04-22T17:14:17.647" v="554" actId="1076"/>
          <ac:grpSpMkLst>
            <pc:docMk/>
            <pc:sldMk cId="2416329875" sldId="718"/>
            <ac:grpSpMk id="12" creationId="{195417B6-811B-66B4-F529-4AB969029F16}"/>
          </ac:grpSpMkLst>
        </pc:grpChg>
        <pc:picChg chg="add del mod">
          <ac:chgData name="Yao Lai" userId="7c13844a2c387df6" providerId="LiveId" clId="{1DDC4EC0-83DE-4F65-97E6-5DE2B6B63C85}" dt="2024-04-22T17:12:55.249" v="537" actId="478"/>
          <ac:picMkLst>
            <pc:docMk/>
            <pc:sldMk cId="2416329875" sldId="718"/>
            <ac:picMk id="6" creationId="{3DDBE2E4-282F-8213-85AB-E6F2DE33D93E}"/>
          </ac:picMkLst>
        </pc:picChg>
        <pc:picChg chg="add mod">
          <ac:chgData name="Yao Lai" userId="7c13844a2c387df6" providerId="LiveId" clId="{1DDC4EC0-83DE-4F65-97E6-5DE2B6B63C85}" dt="2024-04-22T17:14:28.593" v="556" actId="2085"/>
          <ac:picMkLst>
            <pc:docMk/>
            <pc:sldMk cId="2416329875" sldId="718"/>
            <ac:picMk id="10" creationId="{C9E1169B-D5A9-2BCD-4725-B1606AD6FC86}"/>
          </ac:picMkLst>
        </pc:picChg>
        <pc:picChg chg="add mod">
          <ac:chgData name="Yao Lai" userId="7c13844a2c387df6" providerId="LiveId" clId="{1DDC4EC0-83DE-4F65-97E6-5DE2B6B63C85}" dt="2024-04-22T17:13:31.951" v="549" actId="1076"/>
          <ac:picMkLst>
            <pc:docMk/>
            <pc:sldMk cId="2416329875" sldId="718"/>
            <ac:picMk id="16" creationId="{CA13D2A1-3ABD-C47D-32C6-0AD2A8DA490D}"/>
          </ac:picMkLst>
        </pc:picChg>
        <pc:picChg chg="add mod">
          <ac:chgData name="Yao Lai" userId="7c13844a2c387df6" providerId="LiveId" clId="{1DDC4EC0-83DE-4F65-97E6-5DE2B6B63C85}" dt="2024-04-22T17:13:31.951" v="549" actId="1076"/>
          <ac:picMkLst>
            <pc:docMk/>
            <pc:sldMk cId="2416329875" sldId="718"/>
            <ac:picMk id="18" creationId="{59FAF627-2D8A-04FD-7E3B-D8FFA2BB00BB}"/>
          </ac:picMkLst>
        </pc:picChg>
        <pc:picChg chg="add mod">
          <ac:chgData name="Yao Lai" userId="7c13844a2c387df6" providerId="LiveId" clId="{1DDC4EC0-83DE-4F65-97E6-5DE2B6B63C85}" dt="2024-04-22T17:13:06.023" v="541"/>
          <ac:picMkLst>
            <pc:docMk/>
            <pc:sldMk cId="2416329875" sldId="718"/>
            <ac:picMk id="21" creationId="{F4EF8E21-4E83-3E4B-60B2-8497C375833A}"/>
          </ac:picMkLst>
        </pc:picChg>
      </pc:sldChg>
      <pc:sldChg chg="addSp delSp modSp add mod">
        <pc:chgData name="Yao Lai" userId="7c13844a2c387df6" providerId="LiveId" clId="{1DDC4EC0-83DE-4F65-97E6-5DE2B6B63C85}" dt="2024-04-22T17:24:03.058" v="775" actId="1076"/>
        <pc:sldMkLst>
          <pc:docMk/>
          <pc:sldMk cId="1537601350" sldId="719"/>
        </pc:sldMkLst>
        <pc:spChg chg="del mod">
          <ac:chgData name="Yao Lai" userId="7c13844a2c387df6" providerId="LiveId" clId="{1DDC4EC0-83DE-4F65-97E6-5DE2B6B63C85}" dt="2024-04-22T17:23:54.238" v="772" actId="478"/>
          <ac:spMkLst>
            <pc:docMk/>
            <pc:sldMk cId="1537601350" sldId="719"/>
            <ac:spMk id="2" creationId="{B5CFB5A6-E3E3-CA7F-5927-907D6CB540FB}"/>
          </ac:spMkLst>
        </pc:spChg>
        <pc:spChg chg="add del mod">
          <ac:chgData name="Yao Lai" userId="7c13844a2c387df6" providerId="LiveId" clId="{1DDC4EC0-83DE-4F65-97E6-5DE2B6B63C85}" dt="2024-04-22T17:23:55.796" v="773" actId="478"/>
          <ac:spMkLst>
            <pc:docMk/>
            <pc:sldMk cId="1537601350" sldId="719"/>
            <ac:spMk id="5" creationId="{D5BC4DFC-913F-BE8F-2561-4D1E60A1FBD9}"/>
          </ac:spMkLst>
        </pc:spChg>
        <pc:spChg chg="mod">
          <ac:chgData name="Yao Lai" userId="7c13844a2c387df6" providerId="LiveId" clId="{1DDC4EC0-83DE-4F65-97E6-5DE2B6B63C85}" dt="2024-04-22T17:24:03.058" v="775" actId="1076"/>
          <ac:spMkLst>
            <pc:docMk/>
            <pc:sldMk cId="1537601350" sldId="719"/>
            <ac:spMk id="6" creationId="{1922C2B1-5979-6AD2-F151-388D3FE2F942}"/>
          </ac:spMkLst>
        </pc:spChg>
        <pc:spChg chg="add mod">
          <ac:chgData name="Yao Lai" userId="7c13844a2c387df6" providerId="LiveId" clId="{1DDC4EC0-83DE-4F65-97E6-5DE2B6B63C85}" dt="2024-04-22T17:23:56.592" v="774"/>
          <ac:spMkLst>
            <pc:docMk/>
            <pc:sldMk cId="1537601350" sldId="719"/>
            <ac:spMk id="7" creationId="{7D568441-880D-5CC7-77DD-33FA0AA1DBCA}"/>
          </ac:spMkLst>
        </pc:spChg>
        <pc:spChg chg="del">
          <ac:chgData name="Yao Lai" userId="7c13844a2c387df6" providerId="LiveId" clId="{1DDC4EC0-83DE-4F65-97E6-5DE2B6B63C85}" dt="2024-04-22T16:45:47.291" v="112" actId="478"/>
          <ac:spMkLst>
            <pc:docMk/>
            <pc:sldMk cId="1537601350" sldId="719"/>
            <ac:spMk id="12" creationId="{C947F801-E030-1590-A5E3-8110A752E40F}"/>
          </ac:spMkLst>
        </pc:spChg>
      </pc:sldChg>
      <pc:sldChg chg="addSp delSp modSp add mod modAnim">
        <pc:chgData name="Yao Lai" userId="7c13844a2c387df6" providerId="LiveId" clId="{1DDC4EC0-83DE-4F65-97E6-5DE2B6B63C85}" dt="2024-04-22T16:45:15.027" v="110" actId="1076"/>
        <pc:sldMkLst>
          <pc:docMk/>
          <pc:sldMk cId="1032801470" sldId="720"/>
        </pc:sldMkLst>
        <pc:spChg chg="del">
          <ac:chgData name="Yao Lai" userId="7c13844a2c387df6" providerId="LiveId" clId="{1DDC4EC0-83DE-4F65-97E6-5DE2B6B63C85}" dt="2024-04-22T16:45:03.920" v="107" actId="478"/>
          <ac:spMkLst>
            <pc:docMk/>
            <pc:sldMk cId="1032801470" sldId="720"/>
            <ac:spMk id="3" creationId="{C680A7EF-29D3-95BD-728C-B975223965CD}"/>
          </ac:spMkLst>
        </pc:spChg>
        <pc:spChg chg="add mod">
          <ac:chgData name="Yao Lai" userId="7c13844a2c387df6" providerId="LiveId" clId="{1DDC4EC0-83DE-4F65-97E6-5DE2B6B63C85}" dt="2024-04-22T16:45:15.027" v="110" actId="1076"/>
          <ac:spMkLst>
            <pc:docMk/>
            <pc:sldMk cId="1032801470" sldId="720"/>
            <ac:spMk id="11" creationId="{9708A18A-EB7D-EC71-578A-2CE5E1B92EF5}"/>
          </ac:spMkLst>
        </pc:spChg>
        <pc:spChg chg="del">
          <ac:chgData name="Yao Lai" userId="7c13844a2c387df6" providerId="LiveId" clId="{1DDC4EC0-83DE-4F65-97E6-5DE2B6B63C85}" dt="2024-04-22T16:45:03.920" v="107" actId="478"/>
          <ac:spMkLst>
            <pc:docMk/>
            <pc:sldMk cId="1032801470" sldId="720"/>
            <ac:spMk id="12" creationId="{29B17165-2E74-32B5-22AA-72F52F4E1EA1}"/>
          </ac:spMkLst>
        </pc:spChg>
        <pc:spChg chg="del">
          <ac:chgData name="Yao Lai" userId="7c13844a2c387df6" providerId="LiveId" clId="{1DDC4EC0-83DE-4F65-97E6-5DE2B6B63C85}" dt="2024-04-22T16:45:03.920" v="107" actId="478"/>
          <ac:spMkLst>
            <pc:docMk/>
            <pc:sldMk cId="1032801470" sldId="720"/>
            <ac:spMk id="14" creationId="{1726A76D-5597-9718-EC1C-82240E7AB9C3}"/>
          </ac:spMkLst>
        </pc:spChg>
        <pc:picChg chg="del">
          <ac:chgData name="Yao Lai" userId="7c13844a2c387df6" providerId="LiveId" clId="{1DDC4EC0-83DE-4F65-97E6-5DE2B6B63C85}" dt="2024-04-22T16:45:03.920" v="107" actId="478"/>
          <ac:picMkLst>
            <pc:docMk/>
            <pc:sldMk cId="1032801470" sldId="720"/>
            <ac:picMk id="7" creationId="{3B85F89D-25D7-C865-882B-FD84AFBDC168}"/>
          </ac:picMkLst>
        </pc:picChg>
        <pc:picChg chg="add mod">
          <ac:chgData name="Yao Lai" userId="7c13844a2c387df6" providerId="LiveId" clId="{1DDC4EC0-83DE-4F65-97E6-5DE2B6B63C85}" dt="2024-04-22T16:45:15.027" v="110" actId="1076"/>
          <ac:picMkLst>
            <pc:docMk/>
            <pc:sldMk cId="1032801470" sldId="720"/>
            <ac:picMk id="8" creationId="{E51C243D-8C0D-3997-F97D-4E3DC1F2768F}"/>
          </ac:picMkLst>
        </pc:picChg>
        <pc:picChg chg="add mod">
          <ac:chgData name="Yao Lai" userId="7c13844a2c387df6" providerId="LiveId" clId="{1DDC4EC0-83DE-4F65-97E6-5DE2B6B63C85}" dt="2024-04-22T16:45:15.027" v="110" actId="1076"/>
          <ac:picMkLst>
            <pc:docMk/>
            <pc:sldMk cId="1032801470" sldId="720"/>
            <ac:picMk id="9" creationId="{81410665-20BA-D271-836A-7DA531408000}"/>
          </ac:picMkLst>
        </pc:picChg>
        <pc:picChg chg="add mod">
          <ac:chgData name="Yao Lai" userId="7c13844a2c387df6" providerId="LiveId" clId="{1DDC4EC0-83DE-4F65-97E6-5DE2B6B63C85}" dt="2024-04-22T16:45:15.027" v="110" actId="1076"/>
          <ac:picMkLst>
            <pc:docMk/>
            <pc:sldMk cId="1032801470" sldId="720"/>
            <ac:picMk id="10" creationId="{DB1F59E6-7DEC-9643-DBB7-B860F470391E}"/>
          </ac:picMkLst>
        </pc:picChg>
        <pc:picChg chg="del">
          <ac:chgData name="Yao Lai" userId="7c13844a2c387df6" providerId="LiveId" clId="{1DDC4EC0-83DE-4F65-97E6-5DE2B6B63C85}" dt="2024-04-22T16:45:04.647" v="108" actId="478"/>
          <ac:picMkLst>
            <pc:docMk/>
            <pc:sldMk cId="1032801470" sldId="720"/>
            <ac:picMk id="15" creationId="{A5678F12-9188-BC06-1FCE-E41829B94D36}"/>
          </ac:picMkLst>
        </pc:picChg>
      </pc:sldChg>
      <pc:sldChg chg="add del">
        <pc:chgData name="Yao Lai" userId="7c13844a2c387df6" providerId="LiveId" clId="{1DDC4EC0-83DE-4F65-97E6-5DE2B6B63C85}" dt="2024-04-22T16:41:31.556" v="88" actId="47"/>
        <pc:sldMkLst>
          <pc:docMk/>
          <pc:sldMk cId="3349480056" sldId="720"/>
        </pc:sldMkLst>
      </pc:sldChg>
      <pc:sldChg chg="add">
        <pc:chgData name="Yao Lai" userId="7c13844a2c387df6" providerId="LiveId" clId="{1DDC4EC0-83DE-4F65-97E6-5DE2B6B63C85}" dt="2024-04-22T16:53:09.168" v="195"/>
        <pc:sldMkLst>
          <pc:docMk/>
          <pc:sldMk cId="2037701103" sldId="721"/>
        </pc:sldMkLst>
      </pc:sldChg>
      <pc:sldChg chg="addSp delSp modSp add mod ord modAnim">
        <pc:chgData name="Yao Lai" userId="7c13844a2c387df6" providerId="LiveId" clId="{1DDC4EC0-83DE-4F65-97E6-5DE2B6B63C85}" dt="2024-04-22T17:17:07.312" v="618" actId="20577"/>
        <pc:sldMkLst>
          <pc:docMk/>
          <pc:sldMk cId="1274977659" sldId="722"/>
        </pc:sldMkLst>
        <pc:spChg chg="mod">
          <ac:chgData name="Yao Lai" userId="7c13844a2c387df6" providerId="LiveId" clId="{1DDC4EC0-83DE-4F65-97E6-5DE2B6B63C85}" dt="2024-04-22T17:17:07.312" v="618" actId="20577"/>
          <ac:spMkLst>
            <pc:docMk/>
            <pc:sldMk cId="1274977659" sldId="722"/>
            <ac:spMk id="2" creationId="{C79C64A4-E36E-0E2C-BDF9-CD9EB6B16280}"/>
          </ac:spMkLst>
        </pc:spChg>
        <pc:spChg chg="add mod">
          <ac:chgData name="Yao Lai" userId="7c13844a2c387df6" providerId="LiveId" clId="{1DDC4EC0-83DE-4F65-97E6-5DE2B6B63C85}" dt="2024-04-22T17:10:31.871" v="495" actId="20577"/>
          <ac:spMkLst>
            <pc:docMk/>
            <pc:sldMk cId="1274977659" sldId="722"/>
            <ac:spMk id="5" creationId="{398B5807-9A47-6946-E3BC-19027D3F278D}"/>
          </ac:spMkLst>
        </pc:spChg>
        <pc:spChg chg="del">
          <ac:chgData name="Yao Lai" userId="7c13844a2c387df6" providerId="LiveId" clId="{1DDC4EC0-83DE-4F65-97E6-5DE2B6B63C85}" dt="2024-04-22T17:09:32.834" v="481" actId="478"/>
          <ac:spMkLst>
            <pc:docMk/>
            <pc:sldMk cId="1274977659" sldId="722"/>
            <ac:spMk id="13" creationId="{0204B899-380D-B587-08E9-193E84BF11F6}"/>
          </ac:spMkLst>
        </pc:spChg>
        <pc:spChg chg="mod">
          <ac:chgData name="Yao Lai" userId="7c13844a2c387df6" providerId="LiveId" clId="{1DDC4EC0-83DE-4F65-97E6-5DE2B6B63C85}" dt="2024-04-22T17:09:41.312" v="482" actId="1076"/>
          <ac:spMkLst>
            <pc:docMk/>
            <pc:sldMk cId="1274977659" sldId="722"/>
            <ac:spMk id="14" creationId="{D5AF0B82-AE89-7BC7-86C8-9275B7A57087}"/>
          </ac:spMkLst>
        </pc:spChg>
        <pc:spChg chg="add mod">
          <ac:chgData name="Yao Lai" userId="7c13844a2c387df6" providerId="LiveId" clId="{1DDC4EC0-83DE-4F65-97E6-5DE2B6B63C85}" dt="2024-04-22T17:12:47.479" v="534" actId="1076"/>
          <ac:spMkLst>
            <pc:docMk/>
            <pc:sldMk cId="1274977659" sldId="722"/>
            <ac:spMk id="15" creationId="{C1FCC9A9-A54F-F9D2-7705-9F072C58E500}"/>
          </ac:spMkLst>
        </pc:spChg>
        <pc:grpChg chg="del mod">
          <ac:chgData name="Yao Lai" userId="7c13844a2c387df6" providerId="LiveId" clId="{1DDC4EC0-83DE-4F65-97E6-5DE2B6B63C85}" dt="2024-04-22T17:09:42.675" v="483" actId="478"/>
          <ac:grpSpMkLst>
            <pc:docMk/>
            <pc:sldMk cId="1274977659" sldId="722"/>
            <ac:grpSpMk id="12" creationId="{195417B6-811B-66B4-F529-4AB969029F16}"/>
          </ac:grpSpMkLst>
        </pc:grpChg>
        <pc:picChg chg="mod">
          <ac:chgData name="Yao Lai" userId="7c13844a2c387df6" providerId="LiveId" clId="{1DDC4EC0-83DE-4F65-97E6-5DE2B6B63C85}" dt="2024-04-22T17:09:41.312" v="482" actId="1076"/>
          <ac:picMkLst>
            <pc:docMk/>
            <pc:sldMk cId="1274977659" sldId="722"/>
            <ac:picMk id="6" creationId="{3DDBE2E4-282F-8213-85AB-E6F2DE33D93E}"/>
          </ac:picMkLst>
        </pc:picChg>
        <pc:picChg chg="add mod">
          <ac:chgData name="Yao Lai" userId="7c13844a2c387df6" providerId="LiveId" clId="{1DDC4EC0-83DE-4F65-97E6-5DE2B6B63C85}" dt="2024-04-22T17:15:12.412" v="573" actId="1076"/>
          <ac:picMkLst>
            <pc:docMk/>
            <pc:sldMk cId="1274977659" sldId="722"/>
            <ac:picMk id="8" creationId="{759CAD32-CFEF-A826-C34A-2EC7E92624AC}"/>
          </ac:picMkLst>
        </pc:picChg>
        <pc:picChg chg="del">
          <ac:chgData name="Yao Lai" userId="7c13844a2c387df6" providerId="LiveId" clId="{1DDC4EC0-83DE-4F65-97E6-5DE2B6B63C85}" dt="2024-04-22T17:09:30.206" v="480" actId="478"/>
          <ac:picMkLst>
            <pc:docMk/>
            <pc:sldMk cId="1274977659" sldId="722"/>
            <ac:picMk id="16" creationId="{CA13D2A1-3ABD-C47D-32C6-0AD2A8DA490D}"/>
          </ac:picMkLst>
        </pc:picChg>
        <pc:picChg chg="del">
          <ac:chgData name="Yao Lai" userId="7c13844a2c387df6" providerId="LiveId" clId="{1DDC4EC0-83DE-4F65-97E6-5DE2B6B63C85}" dt="2024-04-22T17:09:30.206" v="480" actId="478"/>
          <ac:picMkLst>
            <pc:docMk/>
            <pc:sldMk cId="1274977659" sldId="722"/>
            <ac:picMk id="18" creationId="{59FAF627-2D8A-04FD-7E3B-D8FFA2BB00BB}"/>
          </ac:picMkLst>
        </pc:picChg>
        <pc:picChg chg="add mod">
          <ac:chgData name="Yao Lai" userId="7c13844a2c387df6" providerId="LiveId" clId="{1DDC4EC0-83DE-4F65-97E6-5DE2B6B63C85}" dt="2024-04-22T17:14:52.893" v="563" actId="1076"/>
          <ac:picMkLst>
            <pc:docMk/>
            <pc:sldMk cId="1274977659" sldId="722"/>
            <ac:picMk id="2050" creationId="{139F90A1-6651-C6A3-9649-CA62D0D14D21}"/>
          </ac:picMkLst>
        </pc:picChg>
        <pc:picChg chg="add mod">
          <ac:chgData name="Yao Lai" userId="7c13844a2c387df6" providerId="LiveId" clId="{1DDC4EC0-83DE-4F65-97E6-5DE2B6B63C85}" dt="2024-04-22T17:12:40.240" v="531" actId="1076"/>
          <ac:picMkLst>
            <pc:docMk/>
            <pc:sldMk cId="1274977659" sldId="722"/>
            <ac:picMk id="2051" creationId="{50EAB68F-055D-634B-C1BB-CA27A1C26206}"/>
          </ac:picMkLst>
        </pc:picChg>
        <pc:cxnChg chg="add del">
          <ac:chgData name="Yao Lai" userId="7c13844a2c387df6" providerId="LiveId" clId="{1DDC4EC0-83DE-4F65-97E6-5DE2B6B63C85}" dt="2024-04-22T17:14:53.523" v="564" actId="11529"/>
          <ac:cxnSpMkLst>
            <pc:docMk/>
            <pc:sldMk cId="1274977659" sldId="722"/>
            <ac:cxnSpMk id="19" creationId="{7C8F53AA-01FF-9599-8C7F-6F9FAE9AFCAD}"/>
          </ac:cxnSpMkLst>
        </pc:cxnChg>
        <pc:cxnChg chg="add mod">
          <ac:chgData name="Yao Lai" userId="7c13844a2c387df6" providerId="LiveId" clId="{1DDC4EC0-83DE-4F65-97E6-5DE2B6B63C85}" dt="2024-04-22T17:16:11.348" v="579" actId="1582"/>
          <ac:cxnSpMkLst>
            <pc:docMk/>
            <pc:sldMk cId="1274977659" sldId="722"/>
            <ac:cxnSpMk id="21" creationId="{143E051F-A14E-8F88-00CB-1F6082B93869}"/>
          </ac:cxnSpMkLst>
        </pc:cxnChg>
        <pc:cxnChg chg="add mod">
          <ac:chgData name="Yao Lai" userId="7c13844a2c387df6" providerId="LiveId" clId="{1DDC4EC0-83DE-4F65-97E6-5DE2B6B63C85}" dt="2024-04-22T17:16:11.348" v="579" actId="1582"/>
          <ac:cxnSpMkLst>
            <pc:docMk/>
            <pc:sldMk cId="1274977659" sldId="722"/>
            <ac:cxnSpMk id="22" creationId="{BAF676B8-2ADC-B588-5324-E9DF4B0A0DC6}"/>
          </ac:cxnSpMkLst>
        </pc:cxnChg>
      </pc:sldChg>
      <pc:sldChg chg="addSp delSp modSp add mod">
        <pc:chgData name="Yao Lai" userId="7c13844a2c387df6" providerId="LiveId" clId="{1DDC4EC0-83DE-4F65-97E6-5DE2B6B63C85}" dt="2024-04-22T18:01:04.686" v="1553" actId="207"/>
        <pc:sldMkLst>
          <pc:docMk/>
          <pc:sldMk cId="34733106" sldId="723"/>
        </pc:sldMkLst>
        <pc:spChg chg="mod">
          <ac:chgData name="Yao Lai" userId="7c13844a2c387df6" providerId="LiveId" clId="{1DDC4EC0-83DE-4F65-97E6-5DE2B6B63C85}" dt="2024-04-22T17:23:07.598" v="769" actId="1035"/>
          <ac:spMkLst>
            <pc:docMk/>
            <pc:sldMk cId="34733106" sldId="723"/>
            <ac:spMk id="2" creationId="{B5CFB5A6-E3E3-CA7F-5927-907D6CB540FB}"/>
          </ac:spMkLst>
        </pc:spChg>
        <pc:spChg chg="add mod">
          <ac:chgData name="Yao Lai" userId="7c13844a2c387df6" providerId="LiveId" clId="{1DDC4EC0-83DE-4F65-97E6-5DE2B6B63C85}" dt="2024-04-22T17:21:31.672" v="684" actId="1076"/>
          <ac:spMkLst>
            <pc:docMk/>
            <pc:sldMk cId="34733106" sldId="723"/>
            <ac:spMk id="3" creationId="{C31BFD78-CCE3-1ABE-F56F-FE49F76EE72A}"/>
          </ac:spMkLst>
        </pc:spChg>
        <pc:spChg chg="add mod">
          <ac:chgData name="Yao Lai" userId="7c13844a2c387df6" providerId="LiveId" clId="{1DDC4EC0-83DE-4F65-97E6-5DE2B6B63C85}" dt="2024-04-22T17:21:27.818" v="683" actId="20577"/>
          <ac:spMkLst>
            <pc:docMk/>
            <pc:sldMk cId="34733106" sldId="723"/>
            <ac:spMk id="5" creationId="{C85800E4-324B-D2E3-2630-7FE1655BCE53}"/>
          </ac:spMkLst>
        </pc:spChg>
        <pc:spChg chg="del">
          <ac:chgData name="Yao Lai" userId="7c13844a2c387df6" providerId="LiveId" clId="{1DDC4EC0-83DE-4F65-97E6-5DE2B6B63C85}" dt="2024-04-22T17:18:23.786" v="624" actId="478"/>
          <ac:spMkLst>
            <pc:docMk/>
            <pc:sldMk cId="34733106" sldId="723"/>
            <ac:spMk id="6" creationId="{1922C2B1-5979-6AD2-F151-388D3FE2F942}"/>
          </ac:spMkLst>
        </pc:spChg>
        <pc:spChg chg="add mod">
          <ac:chgData name="Yao Lai" userId="7c13844a2c387df6" providerId="LiveId" clId="{1DDC4EC0-83DE-4F65-97E6-5DE2B6B63C85}" dt="2024-04-22T18:01:04.686" v="1553" actId="207"/>
          <ac:spMkLst>
            <pc:docMk/>
            <pc:sldMk cId="34733106" sldId="723"/>
            <ac:spMk id="7" creationId="{A9E0FB30-1160-325E-6712-81338619DD6A}"/>
          </ac:spMkLst>
        </pc:spChg>
      </pc:sldChg>
      <pc:sldChg chg="addSp delSp modSp add mod addAnim delAnim modAnim">
        <pc:chgData name="Yao Lai" userId="7c13844a2c387df6" providerId="LiveId" clId="{1DDC4EC0-83DE-4F65-97E6-5DE2B6B63C85}" dt="2024-04-22T18:47:04.847" v="3373" actId="1076"/>
        <pc:sldMkLst>
          <pc:docMk/>
          <pc:sldMk cId="1758548169" sldId="724"/>
        </pc:sldMkLst>
        <pc:spChg chg="mod">
          <ac:chgData name="Yao Lai" userId="7c13844a2c387df6" providerId="LiveId" clId="{1DDC4EC0-83DE-4F65-97E6-5DE2B6B63C85}" dt="2024-04-22T18:47:04.847" v="3373" actId="1076"/>
          <ac:spMkLst>
            <pc:docMk/>
            <pc:sldMk cId="1758548169" sldId="724"/>
            <ac:spMk id="6" creationId="{83854C80-90F6-1156-E720-CC3E6CB4F7AA}"/>
          </ac:spMkLst>
        </pc:spChg>
        <pc:spChg chg="add del mod">
          <ac:chgData name="Yao Lai" userId="7c13844a2c387df6" providerId="LiveId" clId="{1DDC4EC0-83DE-4F65-97E6-5DE2B6B63C85}" dt="2024-04-22T18:01:24.044" v="1555" actId="478"/>
          <ac:spMkLst>
            <pc:docMk/>
            <pc:sldMk cId="1758548169" sldId="724"/>
            <ac:spMk id="10" creationId="{8E98BD31-A33A-FC0C-8A93-0781165B311F}"/>
          </ac:spMkLst>
        </pc:spChg>
        <pc:spChg chg="del">
          <ac:chgData name="Yao Lai" userId="7c13844a2c387df6" providerId="LiveId" clId="{1DDC4EC0-83DE-4F65-97E6-5DE2B6B63C85}" dt="2024-04-22T17:35:53.997" v="982" actId="478"/>
          <ac:spMkLst>
            <pc:docMk/>
            <pc:sldMk cId="1758548169" sldId="724"/>
            <ac:spMk id="11" creationId="{5A05A1F9-C44A-9660-0C20-FA86086F82B3}"/>
          </ac:spMkLst>
        </pc:spChg>
        <pc:spChg chg="add del mod">
          <ac:chgData name="Yao Lai" userId="7c13844a2c387df6" providerId="LiveId" clId="{1DDC4EC0-83DE-4F65-97E6-5DE2B6B63C85}" dt="2024-04-22T18:24:32.465" v="2339" actId="14100"/>
          <ac:spMkLst>
            <pc:docMk/>
            <pc:sldMk cId="1758548169" sldId="724"/>
            <ac:spMk id="13" creationId="{C141860E-97F0-36AB-27C2-901CEA282F32}"/>
          </ac:spMkLst>
        </pc:spChg>
        <pc:spChg chg="add mod">
          <ac:chgData name="Yao Lai" userId="7c13844a2c387df6" providerId="LiveId" clId="{1DDC4EC0-83DE-4F65-97E6-5DE2B6B63C85}" dt="2024-04-22T18:24:10.347" v="2318" actId="20577"/>
          <ac:spMkLst>
            <pc:docMk/>
            <pc:sldMk cId="1758548169" sldId="724"/>
            <ac:spMk id="17" creationId="{0314DD55-D963-8560-B9D4-69FE9E39ADC9}"/>
          </ac:spMkLst>
        </pc:spChg>
        <pc:spChg chg="add mod">
          <ac:chgData name="Yao Lai" userId="7c13844a2c387df6" providerId="LiveId" clId="{1DDC4EC0-83DE-4F65-97E6-5DE2B6B63C85}" dt="2024-04-22T18:25:36.937" v="2345" actId="1076"/>
          <ac:spMkLst>
            <pc:docMk/>
            <pc:sldMk cId="1758548169" sldId="724"/>
            <ac:spMk id="18" creationId="{AA31B6B7-0BDD-36FA-29C0-E383EFA0AC02}"/>
          </ac:spMkLst>
        </pc:spChg>
      </pc:sldChg>
      <pc:sldChg chg="add del">
        <pc:chgData name="Yao Lai" userId="7c13844a2c387df6" providerId="LiveId" clId="{1DDC4EC0-83DE-4F65-97E6-5DE2B6B63C85}" dt="2024-04-22T17:37:08.281" v="1069" actId="47"/>
        <pc:sldMkLst>
          <pc:docMk/>
          <pc:sldMk cId="107342031" sldId="725"/>
        </pc:sldMkLst>
      </pc:sldChg>
      <pc:sldChg chg="addSp delSp modSp add mod ord">
        <pc:chgData name="Yao Lai" userId="7c13844a2c387df6" providerId="LiveId" clId="{1DDC4EC0-83DE-4F65-97E6-5DE2B6B63C85}" dt="2024-04-22T17:34:11.158" v="941" actId="20577"/>
        <pc:sldMkLst>
          <pc:docMk/>
          <pc:sldMk cId="4116454801" sldId="726"/>
        </pc:sldMkLst>
        <pc:spChg chg="add del mod">
          <ac:chgData name="Yao Lai" userId="7c13844a2c387df6" providerId="LiveId" clId="{1DDC4EC0-83DE-4F65-97E6-5DE2B6B63C85}" dt="2024-04-22T17:29:19.334" v="807" actId="478"/>
          <ac:spMkLst>
            <pc:docMk/>
            <pc:sldMk cId="4116454801" sldId="726"/>
            <ac:spMk id="2" creationId="{8AF62F86-12DA-2F6B-1796-17904A79D522}"/>
          </ac:spMkLst>
        </pc:spChg>
        <pc:spChg chg="add del mod">
          <ac:chgData name="Yao Lai" userId="7c13844a2c387df6" providerId="LiveId" clId="{1DDC4EC0-83DE-4F65-97E6-5DE2B6B63C85}" dt="2024-04-22T17:29:21.348" v="808" actId="478"/>
          <ac:spMkLst>
            <pc:docMk/>
            <pc:sldMk cId="4116454801" sldId="726"/>
            <ac:spMk id="5" creationId="{474EC732-DE62-CCA9-8C91-C92080A077A5}"/>
          </ac:spMkLst>
        </pc:spChg>
        <pc:spChg chg="add mod">
          <ac:chgData name="Yao Lai" userId="7c13844a2c387df6" providerId="LiveId" clId="{1DDC4EC0-83DE-4F65-97E6-5DE2B6B63C85}" dt="2024-04-22T17:34:11.158" v="941" actId="20577"/>
          <ac:spMkLst>
            <pc:docMk/>
            <pc:sldMk cId="4116454801" sldId="726"/>
            <ac:spMk id="7" creationId="{B6FDC0E7-1F37-819F-01A5-3795308DD06E}"/>
          </ac:spMkLst>
        </pc:spChg>
        <pc:spChg chg="add mod">
          <ac:chgData name="Yao Lai" userId="7c13844a2c387df6" providerId="LiveId" clId="{1DDC4EC0-83DE-4F65-97E6-5DE2B6B63C85}" dt="2024-04-22T17:29:27.773" v="810"/>
          <ac:spMkLst>
            <pc:docMk/>
            <pc:sldMk cId="4116454801" sldId="726"/>
            <ac:spMk id="8" creationId="{63B25827-8D52-E632-B235-51069B41A535}"/>
          </ac:spMkLst>
        </pc:spChg>
        <pc:spChg chg="add del mod">
          <ac:chgData name="Yao Lai" userId="7c13844a2c387df6" providerId="LiveId" clId="{1DDC4EC0-83DE-4F65-97E6-5DE2B6B63C85}" dt="2024-04-22T17:31:35.223" v="897" actId="478"/>
          <ac:spMkLst>
            <pc:docMk/>
            <pc:sldMk cId="4116454801" sldId="726"/>
            <ac:spMk id="9" creationId="{F3F77232-C987-39BE-981C-928FBA42FC7E}"/>
          </ac:spMkLst>
        </pc:spChg>
        <pc:spChg chg="add mod">
          <ac:chgData name="Yao Lai" userId="7c13844a2c387df6" providerId="LiveId" clId="{1DDC4EC0-83DE-4F65-97E6-5DE2B6B63C85}" dt="2024-04-22T17:30:56.503" v="888" actId="2711"/>
          <ac:spMkLst>
            <pc:docMk/>
            <pc:sldMk cId="4116454801" sldId="726"/>
            <ac:spMk id="10" creationId="{8014BABC-B8D7-190A-EEF5-B0969750CB04}"/>
          </ac:spMkLst>
        </pc:spChg>
        <pc:spChg chg="add mod">
          <ac:chgData name="Yao Lai" userId="7c13844a2c387df6" providerId="LiveId" clId="{1DDC4EC0-83DE-4F65-97E6-5DE2B6B63C85}" dt="2024-04-22T17:31:31.054" v="895"/>
          <ac:spMkLst>
            <pc:docMk/>
            <pc:sldMk cId="4116454801" sldId="726"/>
            <ac:spMk id="14" creationId="{50F0FAE1-3D29-D9B5-7DF2-2A2FB81A43F7}"/>
          </ac:spMkLst>
        </pc:spChg>
        <pc:spChg chg="add mod">
          <ac:chgData name="Yao Lai" userId="7c13844a2c387df6" providerId="LiveId" clId="{1DDC4EC0-83DE-4F65-97E6-5DE2B6B63C85}" dt="2024-04-22T17:31:31.054" v="895"/>
          <ac:spMkLst>
            <pc:docMk/>
            <pc:sldMk cId="4116454801" sldId="726"/>
            <ac:spMk id="15" creationId="{4A786660-0979-5841-2F51-AEAAB137DDDE}"/>
          </ac:spMkLst>
        </pc:spChg>
        <pc:picChg chg="mod modCrop">
          <ac:chgData name="Yao Lai" userId="7c13844a2c387df6" providerId="LiveId" clId="{1DDC4EC0-83DE-4F65-97E6-5DE2B6B63C85}" dt="2024-04-22T17:31:43.958" v="898" actId="1076"/>
          <ac:picMkLst>
            <pc:docMk/>
            <pc:sldMk cId="4116454801" sldId="726"/>
            <ac:picMk id="6" creationId="{C121A216-584A-AA9A-74D3-653D5C9EF1A6}"/>
          </ac:picMkLst>
        </pc:picChg>
        <pc:picChg chg="add mod modCrop">
          <ac:chgData name="Yao Lai" userId="7c13844a2c387df6" providerId="LiveId" clId="{1DDC4EC0-83DE-4F65-97E6-5DE2B6B63C85}" dt="2024-04-22T17:33:41.461" v="911" actId="732"/>
          <ac:picMkLst>
            <pc:docMk/>
            <pc:sldMk cId="4116454801" sldId="726"/>
            <ac:picMk id="11" creationId="{C647F990-044C-C7CA-476A-85FF878DA7EC}"/>
          </ac:picMkLst>
        </pc:picChg>
        <pc:picChg chg="add mod modCrop">
          <ac:chgData name="Yao Lai" userId="7c13844a2c387df6" providerId="LiveId" clId="{1DDC4EC0-83DE-4F65-97E6-5DE2B6B63C85}" dt="2024-04-22T17:33:00.134" v="908" actId="732"/>
          <ac:picMkLst>
            <pc:docMk/>
            <pc:sldMk cId="4116454801" sldId="726"/>
            <ac:picMk id="16" creationId="{5816CFE8-5857-4199-4C9D-F1D3EA302452}"/>
          </ac:picMkLst>
        </pc:picChg>
        <pc:cxnChg chg="add mod">
          <ac:chgData name="Yao Lai" userId="7c13844a2c387df6" providerId="LiveId" clId="{1DDC4EC0-83DE-4F65-97E6-5DE2B6B63C85}" dt="2024-04-22T17:31:31.054" v="895"/>
          <ac:cxnSpMkLst>
            <pc:docMk/>
            <pc:sldMk cId="4116454801" sldId="726"/>
            <ac:cxnSpMk id="12" creationId="{71EC17D0-28CD-5C2F-65EF-BE8CF3231A1E}"/>
          </ac:cxnSpMkLst>
        </pc:cxnChg>
        <pc:cxnChg chg="add mod">
          <ac:chgData name="Yao Lai" userId="7c13844a2c387df6" providerId="LiveId" clId="{1DDC4EC0-83DE-4F65-97E6-5DE2B6B63C85}" dt="2024-04-22T17:31:31.054" v="895"/>
          <ac:cxnSpMkLst>
            <pc:docMk/>
            <pc:sldMk cId="4116454801" sldId="726"/>
            <ac:cxnSpMk id="13" creationId="{DA77379A-9FBE-21E0-F04D-674F2FC943D2}"/>
          </ac:cxnSpMkLst>
        </pc:cxnChg>
      </pc:sldChg>
      <pc:sldChg chg="modSp add mod modAnim">
        <pc:chgData name="Yao Lai" userId="7c13844a2c387df6" providerId="LiveId" clId="{1DDC4EC0-83DE-4F65-97E6-5DE2B6B63C85}" dt="2024-04-22T17:35:28.050" v="981"/>
        <pc:sldMkLst>
          <pc:docMk/>
          <pc:sldMk cId="992748481" sldId="727"/>
        </pc:sldMkLst>
        <pc:spChg chg="mod">
          <ac:chgData name="Yao Lai" userId="7c13844a2c387df6" providerId="LiveId" clId="{1DDC4EC0-83DE-4F65-97E6-5DE2B6B63C85}" dt="2024-04-22T17:35:01.291" v="974" actId="207"/>
          <ac:spMkLst>
            <pc:docMk/>
            <pc:sldMk cId="992748481" sldId="727"/>
            <ac:spMk id="12" creationId="{0160A539-2766-C548-CD84-9F09991CE548}"/>
          </ac:spMkLst>
        </pc:spChg>
        <pc:spChg chg="mod">
          <ac:chgData name="Yao Lai" userId="7c13844a2c387df6" providerId="LiveId" clId="{1DDC4EC0-83DE-4F65-97E6-5DE2B6B63C85}" dt="2024-04-22T17:35:01.291" v="974" actId="207"/>
          <ac:spMkLst>
            <pc:docMk/>
            <pc:sldMk cId="992748481" sldId="727"/>
            <ac:spMk id="13" creationId="{89EE243A-89CD-B70D-626E-6FD1EC93B576}"/>
          </ac:spMkLst>
        </pc:spChg>
        <pc:spChg chg="mod">
          <ac:chgData name="Yao Lai" userId="7c13844a2c387df6" providerId="LiveId" clId="{1DDC4EC0-83DE-4F65-97E6-5DE2B6B63C85}" dt="2024-04-22T17:34:44.525" v="972" actId="20577"/>
          <ac:spMkLst>
            <pc:docMk/>
            <pc:sldMk cId="992748481" sldId="727"/>
            <ac:spMk id="16" creationId="{511F1EC4-AA46-1A4B-2EE5-177E01DB23B9}"/>
          </ac:spMkLst>
        </pc:spChg>
        <pc:spChg chg="mod">
          <ac:chgData name="Yao Lai" userId="7c13844a2c387df6" providerId="LiveId" clId="{1DDC4EC0-83DE-4F65-97E6-5DE2B6B63C85}" dt="2024-04-22T17:35:01.291" v="974" actId="207"/>
          <ac:spMkLst>
            <pc:docMk/>
            <pc:sldMk cId="992748481" sldId="727"/>
            <ac:spMk id="17" creationId="{2F40D739-8D33-C469-D535-4622084E19F4}"/>
          </ac:spMkLst>
        </pc:spChg>
        <pc:spChg chg="mod">
          <ac:chgData name="Yao Lai" userId="7c13844a2c387df6" providerId="LiveId" clId="{1DDC4EC0-83DE-4F65-97E6-5DE2B6B63C85}" dt="2024-04-22T17:35:01.291" v="974" actId="207"/>
          <ac:spMkLst>
            <pc:docMk/>
            <pc:sldMk cId="992748481" sldId="727"/>
            <ac:spMk id="18" creationId="{CD1F51A4-23E9-3C40-77D8-2C426105955A}"/>
          </ac:spMkLst>
        </pc:spChg>
        <pc:spChg chg="mod">
          <ac:chgData name="Yao Lai" userId="7c13844a2c387df6" providerId="LiveId" clId="{1DDC4EC0-83DE-4F65-97E6-5DE2B6B63C85}" dt="2024-04-22T17:35:19.869" v="980" actId="1036"/>
          <ac:spMkLst>
            <pc:docMk/>
            <pc:sldMk cId="992748481" sldId="727"/>
            <ac:spMk id="34" creationId="{3A72C06E-7D81-B810-FC21-BEC8D4185AF5}"/>
          </ac:spMkLst>
        </pc:spChg>
        <pc:cxnChg chg="mod">
          <ac:chgData name="Yao Lai" userId="7c13844a2c387df6" providerId="LiveId" clId="{1DDC4EC0-83DE-4F65-97E6-5DE2B6B63C85}" dt="2024-04-22T17:35:09.848" v="975" actId="208"/>
          <ac:cxnSpMkLst>
            <pc:docMk/>
            <pc:sldMk cId="992748481" sldId="727"/>
            <ac:cxnSpMk id="21" creationId="{FB2F31B1-F0CD-5CC0-7632-3B36B9D5DF9F}"/>
          </ac:cxnSpMkLst>
        </pc:cxnChg>
        <pc:cxnChg chg="mod">
          <ac:chgData name="Yao Lai" userId="7c13844a2c387df6" providerId="LiveId" clId="{1DDC4EC0-83DE-4F65-97E6-5DE2B6B63C85}" dt="2024-04-22T17:35:09.848" v="975" actId="208"/>
          <ac:cxnSpMkLst>
            <pc:docMk/>
            <pc:sldMk cId="992748481" sldId="727"/>
            <ac:cxnSpMk id="22" creationId="{8AFC66DB-18A7-7E9D-F465-8CDFF2F784A5}"/>
          </ac:cxnSpMkLst>
        </pc:cxnChg>
      </pc:sldChg>
      <pc:sldChg chg="modSp add mod">
        <pc:chgData name="Yao Lai" userId="7c13844a2c387df6" providerId="LiveId" clId="{1DDC4EC0-83DE-4F65-97E6-5DE2B6B63C85}" dt="2024-04-22T17:37:14.694" v="1070" actId="207"/>
        <pc:sldMkLst>
          <pc:docMk/>
          <pc:sldMk cId="3665900403" sldId="728"/>
        </pc:sldMkLst>
        <pc:spChg chg="mod">
          <ac:chgData name="Yao Lai" userId="7c13844a2c387df6" providerId="LiveId" clId="{1DDC4EC0-83DE-4F65-97E6-5DE2B6B63C85}" dt="2024-04-22T17:37:14.694" v="1070" actId="207"/>
          <ac:spMkLst>
            <pc:docMk/>
            <pc:sldMk cId="3665900403" sldId="728"/>
            <ac:spMk id="3" creationId="{A3C37BDC-2C8D-14B5-15E8-C83A4D4E4F7D}"/>
          </ac:spMkLst>
        </pc:spChg>
      </pc:sldChg>
      <pc:sldChg chg="add ord">
        <pc:chgData name="Yao Lai" userId="7c13844a2c387df6" providerId="LiveId" clId="{1DDC4EC0-83DE-4F65-97E6-5DE2B6B63C85}" dt="2024-04-22T19:18:46.630" v="3829"/>
        <pc:sldMkLst>
          <pc:docMk/>
          <pc:sldMk cId="810203029" sldId="729"/>
        </pc:sldMkLst>
      </pc:sldChg>
      <pc:sldChg chg="addSp delSp modSp new mod setBg">
        <pc:chgData name="Yao Lai" userId="7c13844a2c387df6" providerId="LiveId" clId="{1DDC4EC0-83DE-4F65-97E6-5DE2B6B63C85}" dt="2024-04-22T17:49:11.383" v="1149" actId="14100"/>
        <pc:sldMkLst>
          <pc:docMk/>
          <pc:sldMk cId="3765069159" sldId="730"/>
        </pc:sldMkLst>
        <pc:spChg chg="del mod">
          <ac:chgData name="Yao Lai" userId="7c13844a2c387df6" providerId="LiveId" clId="{1DDC4EC0-83DE-4F65-97E6-5DE2B6B63C85}" dt="2024-04-22T17:47:13.274" v="1117" actId="478"/>
          <ac:spMkLst>
            <pc:docMk/>
            <pc:sldMk cId="3765069159" sldId="730"/>
            <ac:spMk id="2" creationId="{B15EB010-11E1-DC7E-26A4-93DBC1611736}"/>
          </ac:spMkLst>
        </pc:spChg>
        <pc:spChg chg="add mod ord">
          <ac:chgData name="Yao Lai" userId="7c13844a2c387df6" providerId="LiveId" clId="{1DDC4EC0-83DE-4F65-97E6-5DE2B6B63C85}" dt="2024-04-22T17:47:11.423" v="1116" actId="167"/>
          <ac:spMkLst>
            <pc:docMk/>
            <pc:sldMk cId="3765069159" sldId="730"/>
            <ac:spMk id="5" creationId="{96E9AF37-41AF-03FD-8D41-1E5F4F6F6502}"/>
          </ac:spMkLst>
        </pc:spChg>
        <pc:spChg chg="add mod">
          <ac:chgData name="Yao Lai" userId="7c13844a2c387df6" providerId="LiveId" clId="{1DDC4EC0-83DE-4F65-97E6-5DE2B6B63C85}" dt="2024-04-22T17:48:35.294" v="1144" actId="1076"/>
          <ac:spMkLst>
            <pc:docMk/>
            <pc:sldMk cId="3765069159" sldId="730"/>
            <ac:spMk id="6" creationId="{394AD549-33C3-39B2-C178-59476F289219}"/>
          </ac:spMkLst>
        </pc:spChg>
        <pc:spChg chg="add mod">
          <ac:chgData name="Yao Lai" userId="7c13844a2c387df6" providerId="LiveId" clId="{1DDC4EC0-83DE-4F65-97E6-5DE2B6B63C85}" dt="2024-04-22T17:49:11.383" v="1149" actId="14100"/>
          <ac:spMkLst>
            <pc:docMk/>
            <pc:sldMk cId="3765069159" sldId="730"/>
            <ac:spMk id="7" creationId="{A6422F39-624D-BA64-0C1F-CAB215DB306C}"/>
          </ac:spMkLst>
        </pc:spChg>
        <pc:picChg chg="add mod">
          <ac:chgData name="Yao Lai" userId="7c13844a2c387df6" providerId="LiveId" clId="{1DDC4EC0-83DE-4F65-97E6-5DE2B6B63C85}" dt="2024-04-22T17:48:32.951" v="1143" actId="1076"/>
          <ac:picMkLst>
            <pc:docMk/>
            <pc:sldMk cId="3765069159" sldId="730"/>
            <ac:picMk id="4" creationId="{87F18B8F-10D8-2C6D-66E1-3EC7B1E71DBA}"/>
          </ac:picMkLst>
        </pc:picChg>
      </pc:sldChg>
      <pc:sldChg chg="addSp delSp modSp new mod">
        <pc:chgData name="Yao Lai" userId="7c13844a2c387df6" providerId="LiveId" clId="{1DDC4EC0-83DE-4F65-97E6-5DE2B6B63C85}" dt="2024-04-22T18:39:57.768" v="2926" actId="20577"/>
        <pc:sldMkLst>
          <pc:docMk/>
          <pc:sldMk cId="3677212102" sldId="731"/>
        </pc:sldMkLst>
        <pc:spChg chg="mod">
          <ac:chgData name="Yao Lai" userId="7c13844a2c387df6" providerId="LiveId" clId="{1DDC4EC0-83DE-4F65-97E6-5DE2B6B63C85}" dt="2024-04-22T18:30:38.744" v="2417" actId="20577"/>
          <ac:spMkLst>
            <pc:docMk/>
            <pc:sldMk cId="3677212102" sldId="731"/>
            <ac:spMk id="2" creationId="{14279C17-32DB-F6DF-8630-8E208CD889D7}"/>
          </ac:spMkLst>
        </pc:spChg>
        <pc:spChg chg="del mod">
          <ac:chgData name="Yao Lai" userId="7c13844a2c387df6" providerId="LiveId" clId="{1DDC4EC0-83DE-4F65-97E6-5DE2B6B63C85}" dt="2024-04-22T18:27:50.471" v="2350" actId="478"/>
          <ac:spMkLst>
            <pc:docMk/>
            <pc:sldMk cId="3677212102" sldId="731"/>
            <ac:spMk id="3" creationId="{2BCC16B8-DC82-C64D-4B0D-48C1B94A6990}"/>
          </ac:spMkLst>
        </pc:spChg>
        <pc:spChg chg="add mod">
          <ac:chgData name="Yao Lai" userId="7c13844a2c387df6" providerId="LiveId" clId="{1DDC4EC0-83DE-4F65-97E6-5DE2B6B63C85}" dt="2024-04-22T18:30:46.999" v="2418" actId="1076"/>
          <ac:spMkLst>
            <pc:docMk/>
            <pc:sldMk cId="3677212102" sldId="731"/>
            <ac:spMk id="5" creationId="{3BC4AB62-BFBA-AAB8-3E78-5257FD1D6CA1}"/>
          </ac:spMkLst>
        </pc:spChg>
        <pc:spChg chg="add del mod">
          <ac:chgData name="Yao Lai" userId="7c13844a2c387df6" providerId="LiveId" clId="{1DDC4EC0-83DE-4F65-97E6-5DE2B6B63C85}" dt="2024-04-22T18:27:52.799" v="2351" actId="478"/>
          <ac:spMkLst>
            <pc:docMk/>
            <pc:sldMk cId="3677212102" sldId="731"/>
            <ac:spMk id="7" creationId="{516BCE57-2F39-49C1-DE2C-500A74ED6873}"/>
          </ac:spMkLst>
        </pc:spChg>
        <pc:spChg chg="add mod">
          <ac:chgData name="Yao Lai" userId="7c13844a2c387df6" providerId="LiveId" clId="{1DDC4EC0-83DE-4F65-97E6-5DE2B6B63C85}" dt="2024-04-22T18:31:19.907" v="2426" actId="403"/>
          <ac:spMkLst>
            <pc:docMk/>
            <pc:sldMk cId="3677212102" sldId="731"/>
            <ac:spMk id="18" creationId="{E251DFD3-D384-5F49-9FC8-F169B4189203}"/>
          </ac:spMkLst>
        </pc:spChg>
        <pc:spChg chg="add mod">
          <ac:chgData name="Yao Lai" userId="7c13844a2c387df6" providerId="LiveId" clId="{1DDC4EC0-83DE-4F65-97E6-5DE2B6B63C85}" dt="2024-04-22T18:33:17.100" v="2551" actId="20577"/>
          <ac:spMkLst>
            <pc:docMk/>
            <pc:sldMk cId="3677212102" sldId="731"/>
            <ac:spMk id="21" creationId="{776481A7-C924-F78D-7E53-C2E5D9E89993}"/>
          </ac:spMkLst>
        </pc:spChg>
        <pc:spChg chg="add mod">
          <ac:chgData name="Yao Lai" userId="7c13844a2c387df6" providerId="LiveId" clId="{1DDC4EC0-83DE-4F65-97E6-5DE2B6B63C85}" dt="2024-04-22T18:34:40.584" v="2623" actId="1076"/>
          <ac:spMkLst>
            <pc:docMk/>
            <pc:sldMk cId="3677212102" sldId="731"/>
            <ac:spMk id="22" creationId="{59426A65-C47E-4CC5-E88D-34BF48A867F3}"/>
          </ac:spMkLst>
        </pc:spChg>
        <pc:spChg chg="add mod">
          <ac:chgData name="Yao Lai" userId="7c13844a2c387df6" providerId="LiveId" clId="{1DDC4EC0-83DE-4F65-97E6-5DE2B6B63C85}" dt="2024-04-22T18:35:27.384" v="2661" actId="1076"/>
          <ac:spMkLst>
            <pc:docMk/>
            <pc:sldMk cId="3677212102" sldId="731"/>
            <ac:spMk id="23" creationId="{FCBFCFD5-AF2A-D080-7EF2-03CAECF38B86}"/>
          </ac:spMkLst>
        </pc:spChg>
        <pc:spChg chg="add mod">
          <ac:chgData name="Yao Lai" userId="7c13844a2c387df6" providerId="LiveId" clId="{1DDC4EC0-83DE-4F65-97E6-5DE2B6B63C85}" dt="2024-04-22T18:39:00.711" v="2839" actId="20577"/>
          <ac:spMkLst>
            <pc:docMk/>
            <pc:sldMk cId="3677212102" sldId="731"/>
            <ac:spMk id="24" creationId="{71C49804-C48A-EFA0-CD84-6B5724800977}"/>
          </ac:spMkLst>
        </pc:spChg>
        <pc:spChg chg="add mod">
          <ac:chgData name="Yao Lai" userId="7c13844a2c387df6" providerId="LiveId" clId="{1DDC4EC0-83DE-4F65-97E6-5DE2B6B63C85}" dt="2024-04-22T18:39:57.768" v="2926" actId="20577"/>
          <ac:spMkLst>
            <pc:docMk/>
            <pc:sldMk cId="3677212102" sldId="731"/>
            <ac:spMk id="25" creationId="{A3E13787-A1FD-F975-AE93-E938FC2F8EA7}"/>
          </ac:spMkLst>
        </pc:spChg>
        <pc:picChg chg="add mod">
          <ac:chgData name="Yao Lai" userId="7c13844a2c387df6" providerId="LiveId" clId="{1DDC4EC0-83DE-4F65-97E6-5DE2B6B63C85}" dt="2024-04-22T18:32:03.291" v="2452" actId="1076"/>
          <ac:picMkLst>
            <pc:docMk/>
            <pc:sldMk cId="3677212102" sldId="731"/>
            <ac:picMk id="9" creationId="{5EF66287-5DC6-19DD-EE50-4D7F2F758894}"/>
          </ac:picMkLst>
        </pc:picChg>
        <pc:picChg chg="add mod">
          <ac:chgData name="Yao Lai" userId="7c13844a2c387df6" providerId="LiveId" clId="{1DDC4EC0-83DE-4F65-97E6-5DE2B6B63C85}" dt="2024-04-22T18:37:10.120" v="2725" actId="1076"/>
          <ac:picMkLst>
            <pc:docMk/>
            <pc:sldMk cId="3677212102" sldId="731"/>
            <ac:picMk id="11" creationId="{0E634BCA-E1A6-F389-B277-C3D95AF5D7FA}"/>
          </ac:picMkLst>
        </pc:picChg>
        <pc:picChg chg="add mod">
          <ac:chgData name="Yao Lai" userId="7c13844a2c387df6" providerId="LiveId" clId="{1DDC4EC0-83DE-4F65-97E6-5DE2B6B63C85}" dt="2024-04-22T18:37:26.424" v="2729" actId="1076"/>
          <ac:picMkLst>
            <pc:docMk/>
            <pc:sldMk cId="3677212102" sldId="731"/>
            <ac:picMk id="13" creationId="{18F242B0-F4A2-FF03-3E3D-6C1EC09A37B8}"/>
          </ac:picMkLst>
        </pc:picChg>
        <pc:picChg chg="add mod modCrop">
          <ac:chgData name="Yao Lai" userId="7c13844a2c387df6" providerId="LiveId" clId="{1DDC4EC0-83DE-4F65-97E6-5DE2B6B63C85}" dt="2024-04-22T18:34:33.033" v="2621" actId="1076"/>
          <ac:picMkLst>
            <pc:docMk/>
            <pc:sldMk cId="3677212102" sldId="731"/>
            <ac:picMk id="15" creationId="{45A9785B-BC0B-267B-78CB-10BA853E06F9}"/>
          </ac:picMkLst>
        </pc:picChg>
        <pc:picChg chg="add mod modCrop">
          <ac:chgData name="Yao Lai" userId="7c13844a2c387df6" providerId="LiveId" clId="{1DDC4EC0-83DE-4F65-97E6-5DE2B6B63C85}" dt="2024-04-22T18:38:35.232" v="2780" actId="732"/>
          <ac:picMkLst>
            <pc:docMk/>
            <pc:sldMk cId="3677212102" sldId="731"/>
            <ac:picMk id="17" creationId="{0EB708BA-06FC-3D8D-D1BB-3D2D9C3369D8}"/>
          </ac:picMkLst>
        </pc:picChg>
        <pc:picChg chg="add mod">
          <ac:chgData name="Yao Lai" userId="7c13844a2c387df6" providerId="LiveId" clId="{1DDC4EC0-83DE-4F65-97E6-5DE2B6B63C85}" dt="2024-04-22T18:31:51.137" v="2448" actId="1037"/>
          <ac:picMkLst>
            <pc:docMk/>
            <pc:sldMk cId="3677212102" sldId="731"/>
            <ac:picMk id="20" creationId="{8C0AA843-FE69-3149-030C-A3E951299C76}"/>
          </ac:picMkLst>
        </pc:picChg>
      </pc:sldChg>
      <pc:sldChg chg="addSp delSp modSp new mod">
        <pc:chgData name="Yao Lai" userId="7c13844a2c387df6" providerId="LiveId" clId="{1DDC4EC0-83DE-4F65-97E6-5DE2B6B63C85}" dt="2024-04-22T18:56:57.360" v="3693" actId="1076"/>
        <pc:sldMkLst>
          <pc:docMk/>
          <pc:sldMk cId="3838989817" sldId="732"/>
        </pc:sldMkLst>
        <pc:spChg chg="mod">
          <ac:chgData name="Yao Lai" userId="7c13844a2c387df6" providerId="LiveId" clId="{1DDC4EC0-83DE-4F65-97E6-5DE2B6B63C85}" dt="2024-04-22T18:56:13.194" v="3650" actId="1035"/>
          <ac:spMkLst>
            <pc:docMk/>
            <pc:sldMk cId="3838989817" sldId="732"/>
            <ac:spMk id="2" creationId="{E6027590-C4DB-29C1-B38C-2974452BA2AA}"/>
          </ac:spMkLst>
        </pc:spChg>
        <pc:spChg chg="del">
          <ac:chgData name="Yao Lai" userId="7c13844a2c387df6" providerId="LiveId" clId="{1DDC4EC0-83DE-4F65-97E6-5DE2B6B63C85}" dt="2024-04-22T18:40:27.824" v="2928" actId="478"/>
          <ac:spMkLst>
            <pc:docMk/>
            <pc:sldMk cId="3838989817" sldId="732"/>
            <ac:spMk id="3" creationId="{8B32BC9F-85C4-8243-0FD5-B963D4C9B10F}"/>
          </ac:spMkLst>
        </pc:spChg>
        <pc:spChg chg="add mod">
          <ac:chgData name="Yao Lai" userId="7c13844a2c387df6" providerId="LiveId" clId="{1DDC4EC0-83DE-4F65-97E6-5DE2B6B63C85}" dt="2024-04-22T18:56:45.624" v="3692" actId="1036"/>
          <ac:spMkLst>
            <pc:docMk/>
            <pc:sldMk cId="3838989817" sldId="732"/>
            <ac:spMk id="5" creationId="{5A47403F-0600-59E1-85FA-0726D4107A32}"/>
          </ac:spMkLst>
        </pc:spChg>
        <pc:spChg chg="add mod">
          <ac:chgData name="Yao Lai" userId="7c13844a2c387df6" providerId="LiveId" clId="{1DDC4EC0-83DE-4F65-97E6-5DE2B6B63C85}" dt="2024-04-22T18:56:45.624" v="3692" actId="1036"/>
          <ac:spMkLst>
            <pc:docMk/>
            <pc:sldMk cId="3838989817" sldId="732"/>
            <ac:spMk id="7" creationId="{9CA64A01-CBB7-61FE-E740-4A59D1841E2D}"/>
          </ac:spMkLst>
        </pc:spChg>
        <pc:spChg chg="add mod">
          <ac:chgData name="Yao Lai" userId="7c13844a2c387df6" providerId="LiveId" clId="{1DDC4EC0-83DE-4F65-97E6-5DE2B6B63C85}" dt="2024-04-22T18:56:34.768" v="3654" actId="1076"/>
          <ac:spMkLst>
            <pc:docMk/>
            <pc:sldMk cId="3838989817" sldId="732"/>
            <ac:spMk id="12" creationId="{99A92C9B-C772-7251-5010-0F733597F9A9}"/>
          </ac:spMkLst>
        </pc:spChg>
        <pc:spChg chg="add mod">
          <ac:chgData name="Yao Lai" userId="7c13844a2c387df6" providerId="LiveId" clId="{1DDC4EC0-83DE-4F65-97E6-5DE2B6B63C85}" dt="2024-04-22T18:56:45.624" v="3692" actId="1036"/>
          <ac:spMkLst>
            <pc:docMk/>
            <pc:sldMk cId="3838989817" sldId="732"/>
            <ac:spMk id="13" creationId="{5C5DFC60-62EE-BBBE-6923-61251DDFDCF8}"/>
          </ac:spMkLst>
        </pc:spChg>
        <pc:spChg chg="add mod">
          <ac:chgData name="Yao Lai" userId="7c13844a2c387df6" providerId="LiveId" clId="{1DDC4EC0-83DE-4F65-97E6-5DE2B6B63C85}" dt="2024-04-22T18:56:45.624" v="3692" actId="1036"/>
          <ac:spMkLst>
            <pc:docMk/>
            <pc:sldMk cId="3838989817" sldId="732"/>
            <ac:spMk id="16" creationId="{2BBEF65C-F1D5-9166-309D-9BF70CCEC59D}"/>
          </ac:spMkLst>
        </pc:spChg>
        <pc:spChg chg="add del mod">
          <ac:chgData name="Yao Lai" userId="7c13844a2c387df6" providerId="LiveId" clId="{1DDC4EC0-83DE-4F65-97E6-5DE2B6B63C85}" dt="2024-04-22T18:52:30.200" v="3554"/>
          <ac:spMkLst>
            <pc:docMk/>
            <pc:sldMk cId="3838989817" sldId="732"/>
            <ac:spMk id="18" creationId="{402EAD34-4DF2-A4B9-E91D-E45F85A27093}"/>
          </ac:spMkLst>
        </pc:spChg>
        <pc:spChg chg="add mod">
          <ac:chgData name="Yao Lai" userId="7c13844a2c387df6" providerId="LiveId" clId="{1DDC4EC0-83DE-4F65-97E6-5DE2B6B63C85}" dt="2024-04-22T18:56:45.624" v="3692" actId="1036"/>
          <ac:spMkLst>
            <pc:docMk/>
            <pc:sldMk cId="3838989817" sldId="732"/>
            <ac:spMk id="19" creationId="{7C0F2809-C59D-418F-8018-500FFE249023}"/>
          </ac:spMkLst>
        </pc:spChg>
        <pc:spChg chg="add mod">
          <ac:chgData name="Yao Lai" userId="7c13844a2c387df6" providerId="LiveId" clId="{1DDC4EC0-83DE-4F65-97E6-5DE2B6B63C85}" dt="2024-04-22T18:56:57.360" v="3693" actId="1076"/>
          <ac:spMkLst>
            <pc:docMk/>
            <pc:sldMk cId="3838989817" sldId="732"/>
            <ac:spMk id="20" creationId="{E9BEDAB9-ECD6-54AA-3A79-0A3CACDF7A99}"/>
          </ac:spMkLst>
        </pc:spChg>
        <pc:spChg chg="add mod">
          <ac:chgData name="Yao Lai" userId="7c13844a2c387df6" providerId="LiveId" clId="{1DDC4EC0-83DE-4F65-97E6-5DE2B6B63C85}" dt="2024-04-22T18:56:57.360" v="3693" actId="1076"/>
          <ac:spMkLst>
            <pc:docMk/>
            <pc:sldMk cId="3838989817" sldId="732"/>
            <ac:spMk id="21" creationId="{D056ED38-3768-D2D7-2C7B-D19EC01CFB85}"/>
          </ac:spMkLst>
        </pc:spChg>
        <pc:spChg chg="add mod">
          <ac:chgData name="Yao Lai" userId="7c13844a2c387df6" providerId="LiveId" clId="{1DDC4EC0-83DE-4F65-97E6-5DE2B6B63C85}" dt="2024-04-22T18:56:29.420" v="3653"/>
          <ac:spMkLst>
            <pc:docMk/>
            <pc:sldMk cId="3838989817" sldId="732"/>
            <ac:spMk id="22" creationId="{39374D04-DA25-2479-95E9-C81EBC1EDFEA}"/>
          </ac:spMkLst>
        </pc:spChg>
        <pc:spChg chg="add mod">
          <ac:chgData name="Yao Lai" userId="7c13844a2c387df6" providerId="LiveId" clId="{1DDC4EC0-83DE-4F65-97E6-5DE2B6B63C85}" dt="2024-04-22T18:56:29.420" v="3653"/>
          <ac:spMkLst>
            <pc:docMk/>
            <pc:sldMk cId="3838989817" sldId="732"/>
            <ac:spMk id="23" creationId="{B2FEB4DC-8A75-BEE9-E3B2-F67D74CD9B38}"/>
          </ac:spMkLst>
        </pc:spChg>
        <pc:picChg chg="add mod">
          <ac:chgData name="Yao Lai" userId="7c13844a2c387df6" providerId="LiveId" clId="{1DDC4EC0-83DE-4F65-97E6-5DE2B6B63C85}" dt="2024-04-22T18:56:45.624" v="3692" actId="1036"/>
          <ac:picMkLst>
            <pc:docMk/>
            <pc:sldMk cId="3838989817" sldId="732"/>
            <ac:picMk id="6" creationId="{3F4145B3-3325-2555-FA1B-3E988C271A9E}"/>
          </ac:picMkLst>
        </pc:picChg>
        <pc:picChg chg="add mod">
          <ac:chgData name="Yao Lai" userId="7c13844a2c387df6" providerId="LiveId" clId="{1DDC4EC0-83DE-4F65-97E6-5DE2B6B63C85}" dt="2024-04-22T18:56:57.360" v="3693" actId="1076"/>
          <ac:picMkLst>
            <pc:docMk/>
            <pc:sldMk cId="3838989817" sldId="732"/>
            <ac:picMk id="9" creationId="{F21840AC-60B6-AC98-A031-C04D5159D421}"/>
          </ac:picMkLst>
        </pc:picChg>
        <pc:picChg chg="add mod modCrop">
          <ac:chgData name="Yao Lai" userId="7c13844a2c387df6" providerId="LiveId" clId="{1DDC4EC0-83DE-4F65-97E6-5DE2B6B63C85}" dt="2024-04-22T18:56:57.360" v="3693" actId="1076"/>
          <ac:picMkLst>
            <pc:docMk/>
            <pc:sldMk cId="3838989817" sldId="732"/>
            <ac:picMk id="11" creationId="{5887FCAE-D693-EE80-206D-C602D35A6E13}"/>
          </ac:picMkLst>
        </pc:picChg>
        <pc:picChg chg="add mod">
          <ac:chgData name="Yao Lai" userId="7c13844a2c387df6" providerId="LiveId" clId="{1DDC4EC0-83DE-4F65-97E6-5DE2B6B63C85}" dt="2024-04-22T18:56:45.624" v="3692" actId="1036"/>
          <ac:picMkLst>
            <pc:docMk/>
            <pc:sldMk cId="3838989817" sldId="732"/>
            <ac:picMk id="15" creationId="{0B9519F1-812E-A85B-D81F-585AEFF5E1BB}"/>
          </ac:picMkLst>
        </pc:picChg>
        <pc:picChg chg="add del mod">
          <ac:chgData name="Yao Lai" userId="7c13844a2c387df6" providerId="LiveId" clId="{1DDC4EC0-83DE-4F65-97E6-5DE2B6B63C85}" dt="2024-04-22T18:52:30.200" v="3552" actId="478"/>
          <ac:picMkLst>
            <pc:docMk/>
            <pc:sldMk cId="3838989817" sldId="732"/>
            <ac:picMk id="17" creationId="{7C5A6990-953C-C85F-3346-91B2DC845FA3}"/>
          </ac:picMkLst>
        </pc:picChg>
        <pc:picChg chg="add mod">
          <ac:chgData name="Yao Lai" userId="7c13844a2c387df6" providerId="LiveId" clId="{1DDC4EC0-83DE-4F65-97E6-5DE2B6B63C85}" dt="2024-04-22T18:56:29.420" v="3653"/>
          <ac:picMkLst>
            <pc:docMk/>
            <pc:sldMk cId="3838989817" sldId="732"/>
            <ac:picMk id="24" creationId="{55A6EBAC-8491-4CD2-8DB9-3A7B217F9064}"/>
          </ac:picMkLst>
        </pc:picChg>
      </pc:sldChg>
      <pc:sldChg chg="addSp delSp modSp new mod ord modAnim">
        <pc:chgData name="Yao Lai" userId="7c13844a2c387df6" providerId="LiveId" clId="{1DDC4EC0-83DE-4F65-97E6-5DE2B6B63C85}" dt="2024-04-22T19:22:25.881" v="3907" actId="20577"/>
        <pc:sldMkLst>
          <pc:docMk/>
          <pc:sldMk cId="1481229689" sldId="733"/>
        </pc:sldMkLst>
        <pc:spChg chg="mod">
          <ac:chgData name="Yao Lai" userId="7c13844a2c387df6" providerId="LiveId" clId="{1DDC4EC0-83DE-4F65-97E6-5DE2B6B63C85}" dt="2024-04-22T18:15:09.458" v="2067" actId="1076"/>
          <ac:spMkLst>
            <pc:docMk/>
            <pc:sldMk cId="1481229689" sldId="733"/>
            <ac:spMk id="2" creationId="{D24238B9-B0E3-3E74-D038-20106968984B}"/>
          </ac:spMkLst>
        </pc:spChg>
        <pc:spChg chg="del">
          <ac:chgData name="Yao Lai" userId="7c13844a2c387df6" providerId="LiveId" clId="{1DDC4EC0-83DE-4F65-97E6-5DE2B6B63C85}" dt="2024-04-22T18:09:46.721" v="1561" actId="478"/>
          <ac:spMkLst>
            <pc:docMk/>
            <pc:sldMk cId="1481229689" sldId="733"/>
            <ac:spMk id="3" creationId="{1869B6C6-9956-4E59-D459-4815427A6E94}"/>
          </ac:spMkLst>
        </pc:spChg>
        <pc:spChg chg="add mod">
          <ac:chgData name="Yao Lai" userId="7c13844a2c387df6" providerId="LiveId" clId="{1DDC4EC0-83DE-4F65-97E6-5DE2B6B63C85}" dt="2024-04-22T19:22:25.881" v="3907" actId="20577"/>
          <ac:spMkLst>
            <pc:docMk/>
            <pc:sldMk cId="1481229689" sldId="733"/>
            <ac:spMk id="5" creationId="{08787FFB-CC2F-9270-6ACC-66CEDC07AF7F}"/>
          </ac:spMkLst>
        </pc:spChg>
      </pc:sldChg>
      <pc:sldChg chg="addSp delSp modSp new mod">
        <pc:chgData name="Yao Lai" userId="7c13844a2c387df6" providerId="LiveId" clId="{1DDC4EC0-83DE-4F65-97E6-5DE2B6B63C85}" dt="2024-04-22T18:58:52.922" v="3721" actId="1076"/>
        <pc:sldMkLst>
          <pc:docMk/>
          <pc:sldMk cId="4171078490" sldId="734"/>
        </pc:sldMkLst>
        <pc:spChg chg="del">
          <ac:chgData name="Yao Lai" userId="7c13844a2c387df6" providerId="LiveId" clId="{1DDC4EC0-83DE-4F65-97E6-5DE2B6B63C85}" dt="2024-04-22T18:57:10.968" v="3695" actId="478"/>
          <ac:spMkLst>
            <pc:docMk/>
            <pc:sldMk cId="4171078490" sldId="734"/>
            <ac:spMk id="2" creationId="{702FEF16-617D-8802-E3ED-3F11CC7F172E}"/>
          </ac:spMkLst>
        </pc:spChg>
        <pc:spChg chg="del">
          <ac:chgData name="Yao Lai" userId="7c13844a2c387df6" providerId="LiveId" clId="{1DDC4EC0-83DE-4F65-97E6-5DE2B6B63C85}" dt="2024-04-22T18:57:14.043" v="3697" actId="478"/>
          <ac:spMkLst>
            <pc:docMk/>
            <pc:sldMk cId="4171078490" sldId="734"/>
            <ac:spMk id="3" creationId="{D9F7012F-7477-2301-8C52-8ECDA6878032}"/>
          </ac:spMkLst>
        </pc:spChg>
        <pc:spChg chg="add mod">
          <ac:chgData name="Yao Lai" userId="7c13844a2c387df6" providerId="LiveId" clId="{1DDC4EC0-83DE-4F65-97E6-5DE2B6B63C85}" dt="2024-04-22T18:57:11.316" v="3696"/>
          <ac:spMkLst>
            <pc:docMk/>
            <pc:sldMk cId="4171078490" sldId="734"/>
            <ac:spMk id="5" creationId="{75F1B06B-4389-C13C-52EC-502CFDA5000F}"/>
          </ac:spMkLst>
        </pc:spChg>
        <pc:spChg chg="add mod">
          <ac:chgData name="Yao Lai" userId="7c13844a2c387df6" providerId="LiveId" clId="{1DDC4EC0-83DE-4F65-97E6-5DE2B6B63C85}" dt="2024-04-22T18:57:11.316" v="3696"/>
          <ac:spMkLst>
            <pc:docMk/>
            <pc:sldMk cId="4171078490" sldId="734"/>
            <ac:spMk id="6" creationId="{EC118BFB-FE39-D5BC-C745-CC887C869109}"/>
          </ac:spMkLst>
        </pc:spChg>
        <pc:spChg chg="add mod">
          <ac:chgData name="Yao Lai" userId="7c13844a2c387df6" providerId="LiveId" clId="{1DDC4EC0-83DE-4F65-97E6-5DE2B6B63C85}" dt="2024-04-22T18:57:11.316" v="3696"/>
          <ac:spMkLst>
            <pc:docMk/>
            <pc:sldMk cId="4171078490" sldId="734"/>
            <ac:spMk id="7" creationId="{2EEFC68C-B8C2-F820-80C9-3214CEE9B573}"/>
          </ac:spMkLst>
        </pc:spChg>
        <pc:spChg chg="add mod">
          <ac:chgData name="Yao Lai" userId="7c13844a2c387df6" providerId="LiveId" clId="{1DDC4EC0-83DE-4F65-97E6-5DE2B6B63C85}" dt="2024-04-22T18:57:11.316" v="3696"/>
          <ac:spMkLst>
            <pc:docMk/>
            <pc:sldMk cId="4171078490" sldId="734"/>
            <ac:spMk id="8" creationId="{BF9A5089-6B38-B7ED-C93A-107B5C5FE6B3}"/>
          </ac:spMkLst>
        </pc:spChg>
        <pc:picChg chg="add mod">
          <ac:chgData name="Yao Lai" userId="7c13844a2c387df6" providerId="LiveId" clId="{1DDC4EC0-83DE-4F65-97E6-5DE2B6B63C85}" dt="2024-04-22T18:57:11.316" v="3696"/>
          <ac:picMkLst>
            <pc:docMk/>
            <pc:sldMk cId="4171078490" sldId="734"/>
            <ac:picMk id="9" creationId="{C6FDAF60-44E4-C712-1182-1556117EE840}"/>
          </ac:picMkLst>
        </pc:picChg>
        <pc:picChg chg="add mod">
          <ac:chgData name="Yao Lai" userId="7c13844a2c387df6" providerId="LiveId" clId="{1DDC4EC0-83DE-4F65-97E6-5DE2B6B63C85}" dt="2024-04-22T18:58:49.320" v="3719" actId="1076"/>
          <ac:picMkLst>
            <pc:docMk/>
            <pc:sldMk cId="4171078490" sldId="734"/>
            <ac:picMk id="11" creationId="{F4C918C2-13E3-B8BE-9C3A-219367EBDC54}"/>
          </ac:picMkLst>
        </pc:picChg>
        <pc:picChg chg="add mod">
          <ac:chgData name="Yao Lai" userId="7c13844a2c387df6" providerId="LiveId" clId="{1DDC4EC0-83DE-4F65-97E6-5DE2B6B63C85}" dt="2024-04-22T18:58:49.320" v="3719" actId="1076"/>
          <ac:picMkLst>
            <pc:docMk/>
            <pc:sldMk cId="4171078490" sldId="734"/>
            <ac:picMk id="13" creationId="{311C7D09-BF44-91E5-6195-19CE2D306DCE}"/>
          </ac:picMkLst>
        </pc:picChg>
        <pc:picChg chg="add mod">
          <ac:chgData name="Yao Lai" userId="7c13844a2c387df6" providerId="LiveId" clId="{1DDC4EC0-83DE-4F65-97E6-5DE2B6B63C85}" dt="2024-04-22T18:58:52.922" v="3721" actId="1076"/>
          <ac:picMkLst>
            <pc:docMk/>
            <pc:sldMk cId="4171078490" sldId="734"/>
            <ac:picMk id="15" creationId="{DB9D328B-17DD-D0E5-2C8C-5B4AF93DE6F0}"/>
          </ac:picMkLst>
        </pc:picChg>
      </pc:sldChg>
      <pc:sldChg chg="addSp delSp modSp new mod modAnim">
        <pc:chgData name="Yao Lai" userId="7c13844a2c387df6" providerId="LiveId" clId="{1DDC4EC0-83DE-4F65-97E6-5DE2B6B63C85}" dt="2024-04-22T19:08:31.581" v="3825"/>
        <pc:sldMkLst>
          <pc:docMk/>
          <pc:sldMk cId="2899643113" sldId="735"/>
        </pc:sldMkLst>
        <pc:spChg chg="del">
          <ac:chgData name="Yao Lai" userId="7c13844a2c387df6" providerId="LiveId" clId="{1DDC4EC0-83DE-4F65-97E6-5DE2B6B63C85}" dt="2024-04-22T19:04:46.872" v="3756" actId="478"/>
          <ac:spMkLst>
            <pc:docMk/>
            <pc:sldMk cId="2899643113" sldId="735"/>
            <ac:spMk id="2" creationId="{58E9331E-AC11-7794-065B-3F10DD4EF32B}"/>
          </ac:spMkLst>
        </pc:spChg>
        <pc:spChg chg="del">
          <ac:chgData name="Yao Lai" userId="7c13844a2c387df6" providerId="LiveId" clId="{1DDC4EC0-83DE-4F65-97E6-5DE2B6B63C85}" dt="2024-04-22T19:03:14.014" v="3728" actId="478"/>
          <ac:spMkLst>
            <pc:docMk/>
            <pc:sldMk cId="2899643113" sldId="735"/>
            <ac:spMk id="3" creationId="{2D3B80EA-9FD4-0654-A785-F273263D4B3C}"/>
          </ac:spMkLst>
        </pc:spChg>
        <pc:spChg chg="mod">
          <ac:chgData name="Yao Lai" userId="7c13844a2c387df6" providerId="LiveId" clId="{1DDC4EC0-83DE-4F65-97E6-5DE2B6B63C85}" dt="2024-04-22T19:03:10.338" v="3727"/>
          <ac:spMkLst>
            <pc:docMk/>
            <pc:sldMk cId="2899643113" sldId="735"/>
            <ac:spMk id="11" creationId="{DE53CAD3-662F-F598-CB47-AB6EC7AE39AF}"/>
          </ac:spMkLst>
        </pc:spChg>
        <pc:spChg chg="mod">
          <ac:chgData name="Yao Lai" userId="7c13844a2c387df6" providerId="LiveId" clId="{1DDC4EC0-83DE-4F65-97E6-5DE2B6B63C85}" dt="2024-04-22T19:03:10.338" v="3727"/>
          <ac:spMkLst>
            <pc:docMk/>
            <pc:sldMk cId="2899643113" sldId="735"/>
            <ac:spMk id="12" creationId="{8DE20EDB-2522-36DD-1A49-CA4D05B25947}"/>
          </ac:spMkLst>
        </pc:spChg>
        <pc:spChg chg="mod">
          <ac:chgData name="Yao Lai" userId="7c13844a2c387df6" providerId="LiveId" clId="{1DDC4EC0-83DE-4F65-97E6-5DE2B6B63C85}" dt="2024-04-22T19:03:10.338" v="3727"/>
          <ac:spMkLst>
            <pc:docMk/>
            <pc:sldMk cId="2899643113" sldId="735"/>
            <ac:spMk id="13" creationId="{B52F5C17-F0DA-4BF9-347A-12033C4474D0}"/>
          </ac:spMkLst>
        </pc:spChg>
        <pc:spChg chg="mod">
          <ac:chgData name="Yao Lai" userId="7c13844a2c387df6" providerId="LiveId" clId="{1DDC4EC0-83DE-4F65-97E6-5DE2B6B63C85}" dt="2024-04-22T19:03:10.338" v="3727"/>
          <ac:spMkLst>
            <pc:docMk/>
            <pc:sldMk cId="2899643113" sldId="735"/>
            <ac:spMk id="14" creationId="{D54574DC-EA0B-00AC-30AC-5B7405824025}"/>
          </ac:spMkLst>
        </pc:spChg>
        <pc:spChg chg="mod">
          <ac:chgData name="Yao Lai" userId="7c13844a2c387df6" providerId="LiveId" clId="{1DDC4EC0-83DE-4F65-97E6-5DE2B6B63C85}" dt="2024-04-22T19:03:10.338" v="3727"/>
          <ac:spMkLst>
            <pc:docMk/>
            <pc:sldMk cId="2899643113" sldId="735"/>
            <ac:spMk id="16" creationId="{9439EE31-8851-2A1A-A1CE-4BCB90CD911F}"/>
          </ac:spMkLst>
        </pc:spChg>
        <pc:spChg chg="add mod ord">
          <ac:chgData name="Yao Lai" userId="7c13844a2c387df6" providerId="LiveId" clId="{1DDC4EC0-83DE-4F65-97E6-5DE2B6B63C85}" dt="2024-04-22T19:04:43.957" v="3755" actId="167"/>
          <ac:spMkLst>
            <pc:docMk/>
            <pc:sldMk cId="2899643113" sldId="735"/>
            <ac:spMk id="21" creationId="{B9F85454-D913-F659-D8CF-050E7B3FF96E}"/>
          </ac:spMkLst>
        </pc:spChg>
        <pc:spChg chg="add mod ord">
          <ac:chgData name="Yao Lai" userId="7c13844a2c387df6" providerId="LiveId" clId="{1DDC4EC0-83DE-4F65-97E6-5DE2B6B63C85}" dt="2024-04-22T19:07:35.111" v="3819" actId="1076"/>
          <ac:spMkLst>
            <pc:docMk/>
            <pc:sldMk cId="2899643113" sldId="735"/>
            <ac:spMk id="22" creationId="{7C631C5B-C89C-E5C4-88F2-C380390AECD9}"/>
          </ac:spMkLst>
        </pc:spChg>
        <pc:spChg chg="add mod">
          <ac:chgData name="Yao Lai" userId="7c13844a2c387df6" providerId="LiveId" clId="{1DDC4EC0-83DE-4F65-97E6-5DE2B6B63C85}" dt="2024-04-22T19:06:06.639" v="3761" actId="2085"/>
          <ac:spMkLst>
            <pc:docMk/>
            <pc:sldMk cId="2899643113" sldId="735"/>
            <ac:spMk id="23" creationId="{B13814D4-6EB6-065A-4704-0472594A2BA4}"/>
          </ac:spMkLst>
        </pc:spChg>
        <pc:spChg chg="add mod">
          <ac:chgData name="Yao Lai" userId="7c13844a2c387df6" providerId="LiveId" clId="{1DDC4EC0-83DE-4F65-97E6-5DE2B6B63C85}" dt="2024-04-22T19:07:22.593" v="3816" actId="14100"/>
          <ac:spMkLst>
            <pc:docMk/>
            <pc:sldMk cId="2899643113" sldId="735"/>
            <ac:spMk id="24" creationId="{1787401B-88DD-C2C9-7018-8DD449B0919F}"/>
          </ac:spMkLst>
        </pc:spChg>
        <pc:spChg chg="add mod">
          <ac:chgData name="Yao Lai" userId="7c13844a2c387df6" providerId="LiveId" clId="{1DDC4EC0-83DE-4F65-97E6-5DE2B6B63C85}" dt="2024-04-22T19:08:31.581" v="3825"/>
          <ac:spMkLst>
            <pc:docMk/>
            <pc:sldMk cId="2899643113" sldId="735"/>
            <ac:spMk id="25" creationId="{A3B3B13C-B969-AF6F-C5DA-61C7F0DC5534}"/>
          </ac:spMkLst>
        </pc:spChg>
        <pc:spChg chg="add mod">
          <ac:chgData name="Yao Lai" userId="7c13844a2c387df6" providerId="LiveId" clId="{1DDC4EC0-83DE-4F65-97E6-5DE2B6B63C85}" dt="2024-04-22T19:08:31.581" v="3825"/>
          <ac:spMkLst>
            <pc:docMk/>
            <pc:sldMk cId="2899643113" sldId="735"/>
            <ac:spMk id="26" creationId="{FB9CD873-0DF2-9B97-9C66-E2E02DCAD3C1}"/>
          </ac:spMkLst>
        </pc:spChg>
        <pc:grpChg chg="add mod">
          <ac:chgData name="Yao Lai" userId="7c13844a2c387df6" providerId="LiveId" clId="{1DDC4EC0-83DE-4F65-97E6-5DE2B6B63C85}" dt="2024-04-22T19:03:10.338" v="3727"/>
          <ac:grpSpMkLst>
            <pc:docMk/>
            <pc:sldMk cId="2899643113" sldId="735"/>
            <ac:grpSpMk id="5" creationId="{4518420F-8659-4DFE-8294-A5D58A1051C6}"/>
          </ac:grpSpMkLst>
        </pc:grpChg>
        <pc:picChg chg="mod">
          <ac:chgData name="Yao Lai" userId="7c13844a2c387df6" providerId="LiveId" clId="{1DDC4EC0-83DE-4F65-97E6-5DE2B6B63C85}" dt="2024-04-22T19:03:10.338" v="3727"/>
          <ac:picMkLst>
            <pc:docMk/>
            <pc:sldMk cId="2899643113" sldId="735"/>
            <ac:picMk id="6" creationId="{FE77D1EF-9674-CA9E-650B-7763018E593A}"/>
          </ac:picMkLst>
        </pc:picChg>
        <pc:picChg chg="mod">
          <ac:chgData name="Yao Lai" userId="7c13844a2c387df6" providerId="LiveId" clId="{1DDC4EC0-83DE-4F65-97E6-5DE2B6B63C85}" dt="2024-04-22T19:03:10.338" v="3727"/>
          <ac:picMkLst>
            <pc:docMk/>
            <pc:sldMk cId="2899643113" sldId="735"/>
            <ac:picMk id="7" creationId="{62F5B865-6125-2236-098F-B8EBAD4E69C7}"/>
          </ac:picMkLst>
        </pc:picChg>
        <pc:picChg chg="mod">
          <ac:chgData name="Yao Lai" userId="7c13844a2c387df6" providerId="LiveId" clId="{1DDC4EC0-83DE-4F65-97E6-5DE2B6B63C85}" dt="2024-04-22T19:03:10.338" v="3727"/>
          <ac:picMkLst>
            <pc:docMk/>
            <pc:sldMk cId="2899643113" sldId="735"/>
            <ac:picMk id="8" creationId="{9AA9A79F-DB18-787F-ED68-614F7CCE94AF}"/>
          </ac:picMkLst>
        </pc:picChg>
        <pc:picChg chg="mod">
          <ac:chgData name="Yao Lai" userId="7c13844a2c387df6" providerId="LiveId" clId="{1DDC4EC0-83DE-4F65-97E6-5DE2B6B63C85}" dt="2024-04-22T19:03:10.338" v="3727"/>
          <ac:picMkLst>
            <pc:docMk/>
            <pc:sldMk cId="2899643113" sldId="735"/>
            <ac:picMk id="9" creationId="{FC690506-166E-DDC5-1AA8-A9AD761F7A8D}"/>
          </ac:picMkLst>
        </pc:picChg>
        <pc:picChg chg="mod">
          <ac:chgData name="Yao Lai" userId="7c13844a2c387df6" providerId="LiveId" clId="{1DDC4EC0-83DE-4F65-97E6-5DE2B6B63C85}" dt="2024-04-22T19:03:10.338" v="3727"/>
          <ac:picMkLst>
            <pc:docMk/>
            <pc:sldMk cId="2899643113" sldId="735"/>
            <ac:picMk id="10" creationId="{EEDDCF8C-ABA1-BFCC-DCDE-EADC6E329026}"/>
          </ac:picMkLst>
        </pc:picChg>
        <pc:picChg chg="mod">
          <ac:chgData name="Yao Lai" userId="7c13844a2c387df6" providerId="LiveId" clId="{1DDC4EC0-83DE-4F65-97E6-5DE2B6B63C85}" dt="2024-04-22T19:03:10.338" v="3727"/>
          <ac:picMkLst>
            <pc:docMk/>
            <pc:sldMk cId="2899643113" sldId="735"/>
            <ac:picMk id="15" creationId="{3B2A2A13-77D0-E22D-57F5-34AADED33A7F}"/>
          </ac:picMkLst>
        </pc:picChg>
        <pc:picChg chg="mod">
          <ac:chgData name="Yao Lai" userId="7c13844a2c387df6" providerId="LiveId" clId="{1DDC4EC0-83DE-4F65-97E6-5DE2B6B63C85}" dt="2024-04-22T19:03:10.338" v="3727"/>
          <ac:picMkLst>
            <pc:docMk/>
            <pc:sldMk cId="2899643113" sldId="735"/>
            <ac:picMk id="17" creationId="{84380098-7CD7-0BE5-37FF-33BDD2902000}"/>
          </ac:picMkLst>
        </pc:picChg>
        <pc:picChg chg="mod">
          <ac:chgData name="Yao Lai" userId="7c13844a2c387df6" providerId="LiveId" clId="{1DDC4EC0-83DE-4F65-97E6-5DE2B6B63C85}" dt="2024-04-22T19:03:10.338" v="3727"/>
          <ac:picMkLst>
            <pc:docMk/>
            <pc:sldMk cId="2899643113" sldId="735"/>
            <ac:picMk id="18" creationId="{333F5EBF-F2D1-5443-1271-C32866D2BA9C}"/>
          </ac:picMkLst>
        </pc:picChg>
        <pc:picChg chg="add mod">
          <ac:chgData name="Yao Lai" userId="7c13844a2c387df6" providerId="LiveId" clId="{1DDC4EC0-83DE-4F65-97E6-5DE2B6B63C85}" dt="2024-04-22T19:04:52.712" v="3758" actId="1076"/>
          <ac:picMkLst>
            <pc:docMk/>
            <pc:sldMk cId="2899643113" sldId="735"/>
            <ac:picMk id="20" creationId="{618833F7-0665-A9C8-5BF6-7D8F3A59D1D1}"/>
          </ac:picMkLst>
        </pc:picChg>
        <pc:picChg chg="add mod">
          <ac:chgData name="Yao Lai" userId="7c13844a2c387df6" providerId="LiveId" clId="{1DDC4EC0-83DE-4F65-97E6-5DE2B6B63C85}" dt="2024-04-22T19:08:31.581" v="3825"/>
          <ac:picMkLst>
            <pc:docMk/>
            <pc:sldMk cId="2899643113" sldId="735"/>
            <ac:picMk id="27" creationId="{F17CD357-5F9F-177E-B6C8-245AE4E194CB}"/>
          </ac:picMkLst>
        </pc:picChg>
      </pc:sldChg>
      <pc:sldChg chg="new del">
        <pc:chgData name="Yao Lai" userId="7c13844a2c387df6" providerId="LiveId" clId="{1DDC4EC0-83DE-4F65-97E6-5DE2B6B63C85}" dt="2024-04-22T19:02:59.004" v="3725" actId="47"/>
        <pc:sldMkLst>
          <pc:docMk/>
          <pc:sldMk cId="3179646883" sldId="735"/>
        </pc:sldMkLst>
      </pc:sldChg>
    </pc:docChg>
  </pc:docChgLst>
  <pc:docChgLst>
    <pc:chgData name="Yao Lai" userId="7c13844a2c387df6" providerId="LiveId" clId="{B2510B18-770D-4E1E-9756-B557BCFAFAE2}"/>
    <pc:docChg chg="undo custSel addSld delSld modSld sldOrd">
      <pc:chgData name="Yao Lai" userId="7c13844a2c387df6" providerId="LiveId" clId="{B2510B18-770D-4E1E-9756-B557BCFAFAE2}" dt="2023-12-01T06:29:07.058" v="29161" actId="1076"/>
      <pc:docMkLst>
        <pc:docMk/>
      </pc:docMkLst>
      <pc:sldChg chg="del">
        <pc:chgData name="Yao Lai" userId="7c13844a2c387df6" providerId="LiveId" clId="{B2510B18-770D-4E1E-9756-B557BCFAFAE2}" dt="2023-11-15T23:51:01.009" v="11112" actId="47"/>
        <pc:sldMkLst>
          <pc:docMk/>
          <pc:sldMk cId="0" sldId="261"/>
        </pc:sldMkLst>
      </pc:sldChg>
      <pc:sldChg chg="del">
        <pc:chgData name="Yao Lai" userId="7c13844a2c387df6" providerId="LiveId" clId="{B2510B18-770D-4E1E-9756-B557BCFAFAE2}" dt="2023-11-15T23:51:01.009" v="11112" actId="47"/>
        <pc:sldMkLst>
          <pc:docMk/>
          <pc:sldMk cId="0" sldId="262"/>
        </pc:sldMkLst>
      </pc:sldChg>
      <pc:sldChg chg="del">
        <pc:chgData name="Yao Lai" userId="7c13844a2c387df6" providerId="LiveId" clId="{B2510B18-770D-4E1E-9756-B557BCFAFAE2}" dt="2023-11-15T21:42:54.868" v="8057" actId="47"/>
        <pc:sldMkLst>
          <pc:docMk/>
          <pc:sldMk cId="0" sldId="270"/>
        </pc:sldMkLst>
      </pc:sldChg>
      <pc:sldChg chg="del">
        <pc:chgData name="Yao Lai" userId="7c13844a2c387df6" providerId="LiveId" clId="{B2510B18-770D-4E1E-9756-B557BCFAFAE2}" dt="2023-11-15T21:42:54.868" v="8057" actId="47"/>
        <pc:sldMkLst>
          <pc:docMk/>
          <pc:sldMk cId="0" sldId="271"/>
        </pc:sldMkLst>
      </pc:sldChg>
      <pc:sldChg chg="del">
        <pc:chgData name="Yao Lai" userId="7c13844a2c387df6" providerId="LiveId" clId="{B2510B18-770D-4E1E-9756-B557BCFAFAE2}" dt="2023-11-15T21:42:54.868" v="8057" actId="47"/>
        <pc:sldMkLst>
          <pc:docMk/>
          <pc:sldMk cId="0" sldId="272"/>
        </pc:sldMkLst>
      </pc:sldChg>
      <pc:sldChg chg="del">
        <pc:chgData name="Yao Lai" userId="7c13844a2c387df6" providerId="LiveId" clId="{B2510B18-770D-4E1E-9756-B557BCFAFAE2}" dt="2023-11-15T21:42:54.868" v="8057" actId="47"/>
        <pc:sldMkLst>
          <pc:docMk/>
          <pc:sldMk cId="0" sldId="273"/>
        </pc:sldMkLst>
      </pc:sldChg>
      <pc:sldChg chg="del">
        <pc:chgData name="Yao Lai" userId="7c13844a2c387df6" providerId="LiveId" clId="{B2510B18-770D-4E1E-9756-B557BCFAFAE2}" dt="2023-11-15T21:42:54.868" v="8057" actId="47"/>
        <pc:sldMkLst>
          <pc:docMk/>
          <pc:sldMk cId="0" sldId="274"/>
        </pc:sldMkLst>
      </pc:sldChg>
      <pc:sldChg chg="del">
        <pc:chgData name="Yao Lai" userId="7c13844a2c387df6" providerId="LiveId" clId="{B2510B18-770D-4E1E-9756-B557BCFAFAE2}" dt="2023-11-15T21:42:54.868" v="8057" actId="47"/>
        <pc:sldMkLst>
          <pc:docMk/>
          <pc:sldMk cId="0" sldId="276"/>
        </pc:sldMkLst>
      </pc:sldChg>
      <pc:sldChg chg="del">
        <pc:chgData name="Yao Lai" userId="7c13844a2c387df6" providerId="LiveId" clId="{B2510B18-770D-4E1E-9756-B557BCFAFAE2}" dt="2023-11-15T21:42:38.524" v="8056" actId="47"/>
        <pc:sldMkLst>
          <pc:docMk/>
          <pc:sldMk cId="0" sldId="289"/>
        </pc:sldMkLst>
      </pc:sldChg>
      <pc:sldChg chg="del">
        <pc:chgData name="Yao Lai" userId="7c13844a2c387df6" providerId="LiveId" clId="{B2510B18-770D-4E1E-9756-B557BCFAFAE2}" dt="2023-11-15T21:42:38.524" v="8056" actId="47"/>
        <pc:sldMkLst>
          <pc:docMk/>
          <pc:sldMk cId="0" sldId="290"/>
        </pc:sldMkLst>
      </pc:sldChg>
      <pc:sldChg chg="del">
        <pc:chgData name="Yao Lai" userId="7c13844a2c387df6" providerId="LiveId" clId="{B2510B18-770D-4E1E-9756-B557BCFAFAE2}" dt="2023-11-15T21:42:38.524" v="8056" actId="47"/>
        <pc:sldMkLst>
          <pc:docMk/>
          <pc:sldMk cId="0" sldId="291"/>
        </pc:sldMkLst>
      </pc:sldChg>
      <pc:sldChg chg="mod ord modShow">
        <pc:chgData name="Yao Lai" userId="7c13844a2c387df6" providerId="LiveId" clId="{B2510B18-770D-4E1E-9756-B557BCFAFAE2}" dt="2023-11-16T05:48:40.589" v="22005" actId="729"/>
        <pc:sldMkLst>
          <pc:docMk/>
          <pc:sldMk cId="1485033896" sldId="292"/>
        </pc:sldMkLst>
        <pc:spChg chg="mod">
          <ac:chgData name="Yao Lai" userId="7c13844a2c387df6" providerId="LiveId" clId="{B2510B18-770D-4E1E-9756-B557BCFAFAE2}" dt="2023-11-15T05:38:51.845" v="3801" actId="20577"/>
          <ac:spMkLst>
            <pc:docMk/>
            <pc:sldMk cId="1485033896" sldId="292"/>
            <ac:spMk id="25" creationId="{7ABB2FBA-32C6-4B6A-A089-683C0F1FCA77}"/>
          </ac:spMkLst>
        </pc:spChg>
      </pc:sldChg>
      <pc:sldChg chg="del">
        <pc:chgData name="Yao Lai" userId="7c13844a2c387df6" providerId="LiveId" clId="{B2510B18-770D-4E1E-9756-B557BCFAFAE2}" dt="2023-11-15T23:51:25.080" v="11113" actId="47"/>
        <pc:sldMkLst>
          <pc:docMk/>
          <pc:sldMk cId="0" sldId="294"/>
        </pc:sldMkLst>
      </pc:sldChg>
      <pc:sldChg chg="del">
        <pc:chgData name="Yao Lai" userId="7c13844a2c387df6" providerId="LiveId" clId="{B2510B18-770D-4E1E-9756-B557BCFAFAE2}" dt="2023-11-15T23:51:25.080" v="11113" actId="47"/>
        <pc:sldMkLst>
          <pc:docMk/>
          <pc:sldMk cId="0" sldId="295"/>
        </pc:sldMkLst>
      </pc:sldChg>
      <pc:sldChg chg="del">
        <pc:chgData name="Yao Lai" userId="7c13844a2c387df6" providerId="LiveId" clId="{B2510B18-770D-4E1E-9756-B557BCFAFAE2}" dt="2023-11-15T22:33:49.832" v="8391" actId="47"/>
        <pc:sldMkLst>
          <pc:docMk/>
          <pc:sldMk cId="2656012480" sldId="296"/>
        </pc:sldMkLst>
      </pc:sldChg>
      <pc:sldChg chg="del">
        <pc:chgData name="Yao Lai" userId="7c13844a2c387df6" providerId="LiveId" clId="{B2510B18-770D-4E1E-9756-B557BCFAFAE2}" dt="2023-11-15T22:33:48.785" v="8390" actId="47"/>
        <pc:sldMkLst>
          <pc:docMk/>
          <pc:sldMk cId="1192564555" sldId="297"/>
        </pc:sldMkLst>
      </pc:sldChg>
      <pc:sldChg chg="del">
        <pc:chgData name="Yao Lai" userId="7c13844a2c387df6" providerId="LiveId" clId="{B2510B18-770D-4E1E-9756-B557BCFAFAE2}" dt="2023-11-15T23:51:25.080" v="11113" actId="47"/>
        <pc:sldMkLst>
          <pc:docMk/>
          <pc:sldMk cId="0" sldId="300"/>
        </pc:sldMkLst>
      </pc:sldChg>
      <pc:sldChg chg="del">
        <pc:chgData name="Yao Lai" userId="7c13844a2c387df6" providerId="LiveId" clId="{B2510B18-770D-4E1E-9756-B557BCFAFAE2}" dt="2023-11-15T23:51:25.080" v="11113" actId="47"/>
        <pc:sldMkLst>
          <pc:docMk/>
          <pc:sldMk cId="0" sldId="301"/>
        </pc:sldMkLst>
      </pc:sldChg>
      <pc:sldChg chg="del">
        <pc:chgData name="Yao Lai" userId="7c13844a2c387df6" providerId="LiveId" clId="{B2510B18-770D-4E1E-9756-B557BCFAFAE2}" dt="2023-11-15T23:51:25.080" v="11113" actId="47"/>
        <pc:sldMkLst>
          <pc:docMk/>
          <pc:sldMk cId="0" sldId="302"/>
        </pc:sldMkLst>
      </pc:sldChg>
      <pc:sldChg chg="del">
        <pc:chgData name="Yao Lai" userId="7c13844a2c387df6" providerId="LiveId" clId="{B2510B18-770D-4E1E-9756-B557BCFAFAE2}" dt="2023-11-15T23:51:25.080" v="11113" actId="47"/>
        <pc:sldMkLst>
          <pc:docMk/>
          <pc:sldMk cId="0" sldId="303"/>
        </pc:sldMkLst>
      </pc:sldChg>
      <pc:sldChg chg="del">
        <pc:chgData name="Yao Lai" userId="7c13844a2c387df6" providerId="LiveId" clId="{B2510B18-770D-4E1E-9756-B557BCFAFAE2}" dt="2023-11-15T22:33:45.578" v="8389" actId="47"/>
        <pc:sldMkLst>
          <pc:docMk/>
          <pc:sldMk cId="0" sldId="304"/>
        </pc:sldMkLst>
      </pc:sldChg>
      <pc:sldChg chg="del">
        <pc:chgData name="Yao Lai" userId="7c13844a2c387df6" providerId="LiveId" clId="{B2510B18-770D-4E1E-9756-B557BCFAFAE2}" dt="2023-11-15T22:34:18.370" v="8393" actId="47"/>
        <pc:sldMkLst>
          <pc:docMk/>
          <pc:sldMk cId="513620476" sldId="310"/>
        </pc:sldMkLst>
      </pc:sldChg>
      <pc:sldChg chg="del">
        <pc:chgData name="Yao Lai" userId="7c13844a2c387df6" providerId="LiveId" clId="{B2510B18-770D-4E1E-9756-B557BCFAFAE2}" dt="2023-11-15T22:34:21.344" v="8394" actId="47"/>
        <pc:sldMkLst>
          <pc:docMk/>
          <pc:sldMk cId="2913230950" sldId="311"/>
        </pc:sldMkLst>
      </pc:sldChg>
      <pc:sldChg chg="add del ord setBg">
        <pc:chgData name="Yao Lai" userId="7c13844a2c387df6" providerId="LiveId" clId="{B2510B18-770D-4E1E-9756-B557BCFAFAE2}" dt="2023-11-15T21:10:02.348" v="7323" actId="47"/>
        <pc:sldMkLst>
          <pc:docMk/>
          <pc:sldMk cId="3080638179" sldId="467"/>
        </pc:sldMkLst>
      </pc:sldChg>
      <pc:sldChg chg="add del mod modShow">
        <pc:chgData name="Yao Lai" userId="7c13844a2c387df6" providerId="LiveId" clId="{B2510B18-770D-4E1E-9756-B557BCFAFAE2}" dt="2023-11-15T23:12:23.721" v="8622" actId="729"/>
        <pc:sldMkLst>
          <pc:docMk/>
          <pc:sldMk cId="3563606257" sldId="476"/>
        </pc:sldMkLst>
      </pc:sldChg>
      <pc:sldChg chg="modSp add del mod modNotesTx">
        <pc:chgData name="Yao Lai" userId="7c13844a2c387df6" providerId="LiveId" clId="{B2510B18-770D-4E1E-9756-B557BCFAFAE2}" dt="2023-11-16T17:45:09.764" v="29033" actId="20577"/>
        <pc:sldMkLst>
          <pc:docMk/>
          <pc:sldMk cId="2452015224" sldId="477"/>
        </pc:sldMkLst>
        <pc:spChg chg="mod">
          <ac:chgData name="Yao Lai" userId="7c13844a2c387df6" providerId="LiveId" clId="{B2510B18-770D-4E1E-9756-B557BCFAFAE2}" dt="2023-11-16T00:19:38.690" v="11440" actId="1035"/>
          <ac:spMkLst>
            <pc:docMk/>
            <pc:sldMk cId="2452015224" sldId="477"/>
            <ac:spMk id="2" creationId="{F457EFF7-17F7-4538-AEB7-4674D223FC17}"/>
          </ac:spMkLst>
        </pc:spChg>
        <pc:spChg chg="mod">
          <ac:chgData name="Yao Lai" userId="7c13844a2c387df6" providerId="LiveId" clId="{B2510B18-770D-4E1E-9756-B557BCFAFAE2}" dt="2023-11-16T00:21:11.399" v="11578" actId="1037"/>
          <ac:spMkLst>
            <pc:docMk/>
            <pc:sldMk cId="2452015224" sldId="477"/>
            <ac:spMk id="3" creationId="{8816D8F6-76E1-46F3-9D34-F747AE4B06FF}"/>
          </ac:spMkLst>
        </pc:spChg>
        <pc:spChg chg="mod">
          <ac:chgData name="Yao Lai" userId="7c13844a2c387df6" providerId="LiveId" clId="{B2510B18-770D-4E1E-9756-B557BCFAFAE2}" dt="2023-11-16T00:21:11.399" v="11578" actId="1037"/>
          <ac:spMkLst>
            <pc:docMk/>
            <pc:sldMk cId="2452015224" sldId="477"/>
            <ac:spMk id="4" creationId="{CDEDBDD4-0846-43B0-98DB-04552037FFB9}"/>
          </ac:spMkLst>
        </pc:spChg>
        <pc:spChg chg="mod">
          <ac:chgData name="Yao Lai" userId="7c13844a2c387df6" providerId="LiveId" clId="{B2510B18-770D-4E1E-9756-B557BCFAFAE2}" dt="2023-11-16T00:21:11.399" v="11578" actId="1037"/>
          <ac:spMkLst>
            <pc:docMk/>
            <pc:sldMk cId="2452015224" sldId="477"/>
            <ac:spMk id="5" creationId="{ECB95ADD-9B78-40AE-A484-F6643DE71F5B}"/>
          </ac:spMkLst>
        </pc:spChg>
        <pc:spChg chg="mod">
          <ac:chgData name="Yao Lai" userId="7c13844a2c387df6" providerId="LiveId" clId="{B2510B18-770D-4E1E-9756-B557BCFAFAE2}" dt="2023-11-16T00:21:11.399" v="11578" actId="1037"/>
          <ac:spMkLst>
            <pc:docMk/>
            <pc:sldMk cId="2452015224" sldId="477"/>
            <ac:spMk id="8" creationId="{94FD49E7-9B4E-4BBA-9A8B-E010DA2BD430}"/>
          </ac:spMkLst>
        </pc:spChg>
        <pc:spChg chg="mod">
          <ac:chgData name="Yao Lai" userId="7c13844a2c387df6" providerId="LiveId" clId="{B2510B18-770D-4E1E-9756-B557BCFAFAE2}" dt="2023-11-16T00:21:11.399" v="11578" actId="1037"/>
          <ac:spMkLst>
            <pc:docMk/>
            <pc:sldMk cId="2452015224" sldId="477"/>
            <ac:spMk id="12" creationId="{C1279DF8-94D7-46D3-B9A1-933F05DEC6A9}"/>
          </ac:spMkLst>
        </pc:spChg>
        <pc:picChg chg="mod">
          <ac:chgData name="Yao Lai" userId="7c13844a2c387df6" providerId="LiveId" clId="{B2510B18-770D-4E1E-9756-B557BCFAFAE2}" dt="2023-11-16T00:21:11.399" v="11578" actId="1037"/>
          <ac:picMkLst>
            <pc:docMk/>
            <pc:sldMk cId="2452015224" sldId="477"/>
            <ac:picMk id="6" creationId="{1E998C38-AA94-47A5-B6CD-F310EC057BF4}"/>
          </ac:picMkLst>
        </pc:picChg>
        <pc:picChg chg="mod">
          <ac:chgData name="Yao Lai" userId="7c13844a2c387df6" providerId="LiveId" clId="{B2510B18-770D-4E1E-9756-B557BCFAFAE2}" dt="2023-11-16T00:21:11.399" v="11578" actId="1037"/>
          <ac:picMkLst>
            <pc:docMk/>
            <pc:sldMk cId="2452015224" sldId="477"/>
            <ac:picMk id="7" creationId="{2F96B27F-5C8F-4C65-AD0F-9EDC326A666A}"/>
          </ac:picMkLst>
        </pc:picChg>
        <pc:cxnChg chg="mod">
          <ac:chgData name="Yao Lai" userId="7c13844a2c387df6" providerId="LiveId" clId="{B2510B18-770D-4E1E-9756-B557BCFAFAE2}" dt="2023-11-16T00:21:11.399" v="11578" actId="1037"/>
          <ac:cxnSpMkLst>
            <pc:docMk/>
            <pc:sldMk cId="2452015224" sldId="477"/>
            <ac:cxnSpMk id="10" creationId="{763E2342-DDA1-42F5-9B89-99D7670A544A}"/>
          </ac:cxnSpMkLst>
        </pc:cxnChg>
        <pc:cxnChg chg="mod">
          <ac:chgData name="Yao Lai" userId="7c13844a2c387df6" providerId="LiveId" clId="{B2510B18-770D-4E1E-9756-B557BCFAFAE2}" dt="2023-11-16T00:21:11.399" v="11578" actId="1037"/>
          <ac:cxnSpMkLst>
            <pc:docMk/>
            <pc:sldMk cId="2452015224" sldId="477"/>
            <ac:cxnSpMk id="11" creationId="{24F479FB-5931-4A88-B5DB-2A2EF068CBCC}"/>
          </ac:cxnSpMkLst>
        </pc:cxnChg>
      </pc:sldChg>
      <pc:sldChg chg="addSp modSp add mod modAnim modNotesTx">
        <pc:chgData name="Yao Lai" userId="7c13844a2c387df6" providerId="LiveId" clId="{B2510B18-770D-4E1E-9756-B557BCFAFAE2}" dt="2023-11-16T17:24:59.300" v="28885" actId="20577"/>
        <pc:sldMkLst>
          <pc:docMk/>
          <pc:sldMk cId="3534338689" sldId="482"/>
        </pc:sldMkLst>
        <pc:spChg chg="mod">
          <ac:chgData name="Yao Lai" userId="7c13844a2c387df6" providerId="LiveId" clId="{B2510B18-770D-4E1E-9756-B557BCFAFAE2}" dt="2023-11-15T05:27:40.435" v="3219" actId="20577"/>
          <ac:spMkLst>
            <pc:docMk/>
            <pc:sldMk cId="3534338689" sldId="482"/>
            <ac:spMk id="2" creationId="{E2754E05-D23B-4E54-9963-23A8EA7698BF}"/>
          </ac:spMkLst>
        </pc:spChg>
        <pc:spChg chg="add mod">
          <ac:chgData name="Yao Lai" userId="7c13844a2c387df6" providerId="LiveId" clId="{B2510B18-770D-4E1E-9756-B557BCFAFAE2}" dt="2023-11-16T06:41:08.679" v="22332" actId="403"/>
          <ac:spMkLst>
            <pc:docMk/>
            <pc:sldMk cId="3534338689" sldId="482"/>
            <ac:spMk id="3" creationId="{D8977F7B-4707-1A01-5632-57F3CA9E1275}"/>
          </ac:spMkLst>
        </pc:spChg>
        <pc:spChg chg="mod">
          <ac:chgData name="Yao Lai" userId="7c13844a2c387df6" providerId="LiveId" clId="{B2510B18-770D-4E1E-9756-B557BCFAFAE2}" dt="2023-11-16T08:04:57.772" v="23694" actId="14100"/>
          <ac:spMkLst>
            <pc:docMk/>
            <pc:sldMk cId="3534338689" sldId="482"/>
            <ac:spMk id="11" creationId="{CC1CE4C2-190F-4A7B-B46E-0DD45EC79761}"/>
          </ac:spMkLst>
        </pc:spChg>
        <pc:picChg chg="mod">
          <ac:chgData name="Yao Lai" userId="7c13844a2c387df6" providerId="LiveId" clId="{B2510B18-770D-4E1E-9756-B557BCFAFAE2}" dt="2023-11-16T08:04:59.789" v="23695" actId="1076"/>
          <ac:picMkLst>
            <pc:docMk/>
            <pc:sldMk cId="3534338689" sldId="482"/>
            <ac:picMk id="8" creationId="{8A629886-403A-4128-A784-DD357679BE18}"/>
          </ac:picMkLst>
        </pc:picChg>
        <pc:picChg chg="mod">
          <ac:chgData name="Yao Lai" userId="7c13844a2c387df6" providerId="LiveId" clId="{B2510B18-770D-4E1E-9756-B557BCFAFAE2}" dt="2023-11-16T08:06:01.883" v="23731" actId="1076"/>
          <ac:picMkLst>
            <pc:docMk/>
            <pc:sldMk cId="3534338689" sldId="482"/>
            <ac:picMk id="1028" creationId="{07D2626D-4AED-4613-A038-B7191186426A}"/>
          </ac:picMkLst>
        </pc:picChg>
        <pc:cxnChg chg="add mod">
          <ac:chgData name="Yao Lai" userId="7c13844a2c387df6" providerId="LiveId" clId="{B2510B18-770D-4E1E-9756-B557BCFAFAE2}" dt="2023-11-16T06:40:56.651" v="22328" actId="208"/>
          <ac:cxnSpMkLst>
            <pc:docMk/>
            <pc:sldMk cId="3534338689" sldId="482"/>
            <ac:cxnSpMk id="4" creationId="{9DA3DF9B-1690-3B87-2209-E3BA9E799753}"/>
          </ac:cxnSpMkLst>
        </pc:cxnChg>
      </pc:sldChg>
      <pc:sldChg chg="addSp delSp modSp add mod modAnim modNotesTx">
        <pc:chgData name="Yao Lai" userId="7c13844a2c387df6" providerId="LiveId" clId="{B2510B18-770D-4E1E-9756-B557BCFAFAE2}" dt="2023-11-16T08:24:07.110" v="24003" actId="20577"/>
        <pc:sldMkLst>
          <pc:docMk/>
          <pc:sldMk cId="1273752259" sldId="487"/>
        </pc:sldMkLst>
        <pc:spChg chg="mod">
          <ac:chgData name="Yao Lai" userId="7c13844a2c387df6" providerId="LiveId" clId="{B2510B18-770D-4E1E-9756-B557BCFAFAE2}" dt="2023-11-15T05:27:04.309" v="3198" actId="1076"/>
          <ac:spMkLst>
            <pc:docMk/>
            <pc:sldMk cId="1273752259" sldId="487"/>
            <ac:spMk id="2" creationId="{E2754E05-D23B-4E54-9963-23A8EA7698BF}"/>
          </ac:spMkLst>
        </pc:spChg>
        <pc:spChg chg="add del mod">
          <ac:chgData name="Yao Lai" userId="7c13844a2c387df6" providerId="LiveId" clId="{B2510B18-770D-4E1E-9756-B557BCFAFAE2}" dt="2023-11-16T06:43:10.096" v="22366"/>
          <ac:spMkLst>
            <pc:docMk/>
            <pc:sldMk cId="1273752259" sldId="487"/>
            <ac:spMk id="3" creationId="{ABCEC4D4-196C-6F95-986F-B413AA5198AB}"/>
          </ac:spMkLst>
        </pc:spChg>
        <pc:spChg chg="mod">
          <ac:chgData name="Yao Lai" userId="7c13844a2c387df6" providerId="LiveId" clId="{B2510B18-770D-4E1E-9756-B557BCFAFAE2}" dt="2023-11-16T06:43:18.480" v="22369" actId="1076"/>
          <ac:spMkLst>
            <pc:docMk/>
            <pc:sldMk cId="1273752259" sldId="487"/>
            <ac:spMk id="5" creationId="{0328FAEB-0655-4B1F-860E-391EB06FA8D3}"/>
          </ac:spMkLst>
        </pc:spChg>
        <pc:spChg chg="add mod">
          <ac:chgData name="Yao Lai" userId="7c13844a2c387df6" providerId="LiveId" clId="{B2510B18-770D-4E1E-9756-B557BCFAFAE2}" dt="2023-11-16T06:44:02.360" v="22385" actId="1076"/>
          <ac:spMkLst>
            <pc:docMk/>
            <pc:sldMk cId="1273752259" sldId="487"/>
            <ac:spMk id="6" creationId="{0D302F3A-93A6-ED97-EFB1-387DB7E53838}"/>
          </ac:spMkLst>
        </pc:spChg>
        <pc:cxnChg chg="add del mod">
          <ac:chgData name="Yao Lai" userId="7c13844a2c387df6" providerId="LiveId" clId="{B2510B18-770D-4E1E-9756-B557BCFAFAE2}" dt="2023-11-16T06:43:10.096" v="22366"/>
          <ac:cxnSpMkLst>
            <pc:docMk/>
            <pc:sldMk cId="1273752259" sldId="487"/>
            <ac:cxnSpMk id="4" creationId="{D237CEF7-BC14-67DD-4021-E00CF8471F89}"/>
          </ac:cxnSpMkLst>
        </pc:cxnChg>
        <pc:cxnChg chg="add mod">
          <ac:chgData name="Yao Lai" userId="7c13844a2c387df6" providerId="LiveId" clId="{B2510B18-770D-4E1E-9756-B557BCFAFAE2}" dt="2023-11-16T06:43:53.959" v="22383" actId="1038"/>
          <ac:cxnSpMkLst>
            <pc:docMk/>
            <pc:sldMk cId="1273752259" sldId="487"/>
            <ac:cxnSpMk id="11" creationId="{DFFA2CB4-86B2-6FE1-3F6A-D436B01117A9}"/>
          </ac:cxnSpMkLst>
        </pc:cxnChg>
      </pc:sldChg>
      <pc:sldChg chg="addSp modSp add del mod modNotesTx">
        <pc:chgData name="Yao Lai" userId="7c13844a2c387df6" providerId="LiveId" clId="{B2510B18-770D-4E1E-9756-B557BCFAFAE2}" dt="2023-11-16T17:15:51.890" v="28779" actId="20577"/>
        <pc:sldMkLst>
          <pc:docMk/>
          <pc:sldMk cId="3529139454" sldId="489"/>
        </pc:sldMkLst>
        <pc:spChg chg="add mod">
          <ac:chgData name="Yao Lai" userId="7c13844a2c387df6" providerId="LiveId" clId="{B2510B18-770D-4E1E-9756-B557BCFAFAE2}" dt="2023-11-16T15:43:33.093" v="27715" actId="255"/>
          <ac:spMkLst>
            <pc:docMk/>
            <pc:sldMk cId="3529139454" sldId="489"/>
            <ac:spMk id="4" creationId="{8BA53FC2-C8D6-A274-48DE-4B88377D0CE5}"/>
          </ac:spMkLst>
        </pc:spChg>
        <pc:spChg chg="add mod">
          <ac:chgData name="Yao Lai" userId="7c13844a2c387df6" providerId="LiveId" clId="{B2510B18-770D-4E1E-9756-B557BCFAFAE2}" dt="2023-11-16T15:45:48.331" v="27790" actId="1076"/>
          <ac:spMkLst>
            <pc:docMk/>
            <pc:sldMk cId="3529139454" sldId="489"/>
            <ac:spMk id="7" creationId="{0E397003-79B2-B7BA-EC92-5BC8AE4BC59A}"/>
          </ac:spMkLst>
        </pc:spChg>
        <pc:spChg chg="mod">
          <ac:chgData name="Yao Lai" userId="7c13844a2c387df6" providerId="LiveId" clId="{B2510B18-770D-4E1E-9756-B557BCFAFAE2}" dt="2023-11-15T23:23:56.940" v="8931" actId="207"/>
          <ac:spMkLst>
            <pc:docMk/>
            <pc:sldMk cId="3529139454" sldId="489"/>
            <ac:spMk id="11" creationId="{B66E2CCB-6C12-449F-9E99-2BA9CF74C671}"/>
          </ac:spMkLst>
        </pc:spChg>
      </pc:sldChg>
      <pc:sldChg chg="addSp modSp add mod modNotesTx">
        <pc:chgData name="Yao Lai" userId="7c13844a2c387df6" providerId="LiveId" clId="{B2510B18-770D-4E1E-9756-B557BCFAFAE2}" dt="2023-12-01T06:29:07.058" v="29161" actId="1076"/>
        <pc:sldMkLst>
          <pc:docMk/>
          <pc:sldMk cId="661296359" sldId="492"/>
        </pc:sldMkLst>
        <pc:spChg chg="add mod">
          <ac:chgData name="Yao Lai" userId="7c13844a2c387df6" providerId="LiveId" clId="{B2510B18-770D-4E1E-9756-B557BCFAFAE2}" dt="2023-11-16T15:24:12.481" v="27710" actId="20577"/>
          <ac:spMkLst>
            <pc:docMk/>
            <pc:sldMk cId="661296359" sldId="492"/>
            <ac:spMk id="10" creationId="{FB03D6F2-0A6B-DDF4-A626-43F9B335D7C3}"/>
          </ac:spMkLst>
        </pc:spChg>
        <pc:spChg chg="mod">
          <ac:chgData name="Yao Lai" userId="7c13844a2c387df6" providerId="LiveId" clId="{B2510B18-770D-4E1E-9756-B557BCFAFAE2}" dt="2023-11-16T08:16:17.543" v="23916" actId="1076"/>
          <ac:spMkLst>
            <pc:docMk/>
            <pc:sldMk cId="661296359" sldId="492"/>
            <ac:spMk id="14" creationId="{97D4142E-0D18-4870-AC42-5124AE722CD5}"/>
          </ac:spMkLst>
        </pc:spChg>
        <pc:spChg chg="mod">
          <ac:chgData name="Yao Lai" userId="7c13844a2c387df6" providerId="LiveId" clId="{B2510B18-770D-4E1E-9756-B557BCFAFAE2}" dt="2023-11-16T08:15:14.023" v="23907" actId="207"/>
          <ac:spMkLst>
            <pc:docMk/>
            <pc:sldMk cId="661296359" sldId="492"/>
            <ac:spMk id="26" creationId="{6BC0AF59-B06C-44F9-A42F-78D5EE4CBCCC}"/>
          </ac:spMkLst>
        </pc:spChg>
        <pc:spChg chg="mod">
          <ac:chgData name="Yao Lai" userId="7c13844a2c387df6" providerId="LiveId" clId="{B2510B18-770D-4E1E-9756-B557BCFAFAE2}" dt="2023-11-16T08:16:17.543" v="23916" actId="1076"/>
          <ac:spMkLst>
            <pc:docMk/>
            <pc:sldMk cId="661296359" sldId="492"/>
            <ac:spMk id="29" creationId="{D104EBC4-CD18-40E8-A056-2B4A3668FEB5}"/>
          </ac:spMkLst>
        </pc:spChg>
        <pc:spChg chg="mod">
          <ac:chgData name="Yao Lai" userId="7c13844a2c387df6" providerId="LiveId" clId="{B2510B18-770D-4E1E-9756-B557BCFAFAE2}" dt="2023-11-16T08:16:17.543" v="23916" actId="1076"/>
          <ac:spMkLst>
            <pc:docMk/>
            <pc:sldMk cId="661296359" sldId="492"/>
            <ac:spMk id="30" creationId="{0AE165FC-4DBE-4D19-9367-89E144FFC20B}"/>
          </ac:spMkLst>
        </pc:spChg>
        <pc:spChg chg="mod">
          <ac:chgData name="Yao Lai" userId="7c13844a2c387df6" providerId="LiveId" clId="{B2510B18-770D-4E1E-9756-B557BCFAFAE2}" dt="2023-11-16T08:16:17.543" v="23916" actId="1076"/>
          <ac:spMkLst>
            <pc:docMk/>
            <pc:sldMk cId="661296359" sldId="492"/>
            <ac:spMk id="36" creationId="{399D9EAE-8590-4DE1-A04A-35808FF2EDF9}"/>
          </ac:spMkLst>
        </pc:spChg>
        <pc:spChg chg="mod">
          <ac:chgData name="Yao Lai" userId="7c13844a2c387df6" providerId="LiveId" clId="{B2510B18-770D-4E1E-9756-B557BCFAFAE2}" dt="2023-12-01T06:29:07.058" v="29161" actId="1076"/>
          <ac:spMkLst>
            <pc:docMk/>
            <pc:sldMk cId="661296359" sldId="492"/>
            <ac:spMk id="39" creationId="{AAC3AB58-40F0-4230-BC76-97E5E035A6B4}"/>
          </ac:spMkLst>
        </pc:spChg>
        <pc:picChg chg="mod">
          <ac:chgData name="Yao Lai" userId="7c13844a2c387df6" providerId="LiveId" clId="{B2510B18-770D-4E1E-9756-B557BCFAFAE2}" dt="2023-11-16T08:16:17.543" v="23916" actId="1076"/>
          <ac:picMkLst>
            <pc:docMk/>
            <pc:sldMk cId="661296359" sldId="492"/>
            <ac:picMk id="7" creationId="{9563FB07-A83A-43F6-9E15-7592C503D920}"/>
          </ac:picMkLst>
        </pc:picChg>
        <pc:picChg chg="mod">
          <ac:chgData name="Yao Lai" userId="7c13844a2c387df6" providerId="LiveId" clId="{B2510B18-770D-4E1E-9756-B557BCFAFAE2}" dt="2023-11-16T08:16:17.543" v="23916" actId="1076"/>
          <ac:picMkLst>
            <pc:docMk/>
            <pc:sldMk cId="661296359" sldId="492"/>
            <ac:picMk id="13" creationId="{A14D3F30-1DD2-40A2-BE86-21505699F356}"/>
          </ac:picMkLst>
        </pc:picChg>
        <pc:picChg chg="mod">
          <ac:chgData name="Yao Lai" userId="7c13844a2c387df6" providerId="LiveId" clId="{B2510B18-770D-4E1E-9756-B557BCFAFAE2}" dt="2023-11-16T08:16:17.543" v="23916" actId="1076"/>
          <ac:picMkLst>
            <pc:docMk/>
            <pc:sldMk cId="661296359" sldId="492"/>
            <ac:picMk id="28" creationId="{056DC82F-C7C9-4A64-9EDB-13CD7F64C262}"/>
          </ac:picMkLst>
        </pc:picChg>
        <pc:picChg chg="mod">
          <ac:chgData name="Yao Lai" userId="7c13844a2c387df6" providerId="LiveId" clId="{B2510B18-770D-4E1E-9756-B557BCFAFAE2}" dt="2023-12-01T06:29:07.058" v="29161" actId="1076"/>
          <ac:picMkLst>
            <pc:docMk/>
            <pc:sldMk cId="661296359" sldId="492"/>
            <ac:picMk id="38" creationId="{E967B519-5A94-4299-879C-803D46685D60}"/>
          </ac:picMkLst>
        </pc:picChg>
        <pc:picChg chg="mod">
          <ac:chgData name="Yao Lai" userId="7c13844a2c387df6" providerId="LiveId" clId="{B2510B18-770D-4E1E-9756-B557BCFAFAE2}" dt="2023-11-16T08:16:30.052" v="23919" actId="14100"/>
          <ac:picMkLst>
            <pc:docMk/>
            <pc:sldMk cId="661296359" sldId="492"/>
            <ac:picMk id="10242" creationId="{797D2D90-93CC-4B8A-B033-0FE8F5613BB0}"/>
          </ac:picMkLst>
        </pc:picChg>
        <pc:cxnChg chg="mod">
          <ac:chgData name="Yao Lai" userId="7c13844a2c387df6" providerId="LiveId" clId="{B2510B18-770D-4E1E-9756-B557BCFAFAE2}" dt="2023-11-16T08:16:17.543" v="23916" actId="1076"/>
          <ac:cxnSpMkLst>
            <pc:docMk/>
            <pc:sldMk cId="661296359" sldId="492"/>
            <ac:cxnSpMk id="32" creationId="{E8A9268E-C26D-4D26-9CE8-71BE8D6BBB80}"/>
          </ac:cxnSpMkLst>
        </pc:cxnChg>
      </pc:sldChg>
      <pc:sldChg chg="addSp delSp modSp add del mod modNotesTx">
        <pc:chgData name="Yao Lai" userId="7c13844a2c387df6" providerId="LiveId" clId="{B2510B18-770D-4E1E-9756-B557BCFAFAE2}" dt="2023-11-16T16:39:13.324" v="28498" actId="20577"/>
        <pc:sldMkLst>
          <pc:docMk/>
          <pc:sldMk cId="2499787553" sldId="494"/>
        </pc:sldMkLst>
        <pc:spChg chg="del">
          <ac:chgData name="Yao Lai" userId="7c13844a2c387df6" providerId="LiveId" clId="{B2510B18-770D-4E1E-9756-B557BCFAFAE2}" dt="2023-11-15T05:27:11.585" v="3199" actId="478"/>
          <ac:spMkLst>
            <pc:docMk/>
            <pc:sldMk cId="2499787553" sldId="494"/>
            <ac:spMk id="2" creationId="{E2754E05-D23B-4E54-9963-23A8EA7698BF}"/>
          </ac:spMkLst>
        </pc:spChg>
        <pc:spChg chg="add del mod">
          <ac:chgData name="Yao Lai" userId="7c13844a2c387df6" providerId="LiveId" clId="{B2510B18-770D-4E1E-9756-B557BCFAFAE2}" dt="2023-11-15T05:27:25.741" v="3202" actId="478"/>
          <ac:spMkLst>
            <pc:docMk/>
            <pc:sldMk cId="2499787553" sldId="494"/>
            <ac:spMk id="4" creationId="{35DAB8D2-3389-9281-80E8-B05BC118B822}"/>
          </ac:spMkLst>
        </pc:spChg>
        <pc:spChg chg="add del mod">
          <ac:chgData name="Yao Lai" userId="7c13844a2c387df6" providerId="LiveId" clId="{B2510B18-770D-4E1E-9756-B557BCFAFAE2}" dt="2023-11-15T05:27:47.653" v="3221"/>
          <ac:spMkLst>
            <pc:docMk/>
            <pc:sldMk cId="2499787553" sldId="494"/>
            <ac:spMk id="6" creationId="{78B14B20-AE69-6FB5-834F-62B684DDE338}"/>
          </ac:spMkLst>
        </pc:spChg>
        <pc:spChg chg="add del mod topLvl">
          <ac:chgData name="Yao Lai" userId="7c13844a2c387df6" providerId="LiveId" clId="{B2510B18-770D-4E1E-9756-B557BCFAFAE2}" dt="2023-11-15T05:27:19.099" v="3201" actId="478"/>
          <ac:spMkLst>
            <pc:docMk/>
            <pc:sldMk cId="2499787553" sldId="494"/>
            <ac:spMk id="12" creationId="{89B2F61C-87C8-4D8B-ADDB-337443AEE38C}"/>
          </ac:spMkLst>
        </pc:spChg>
        <pc:spChg chg="add mod">
          <ac:chgData name="Yao Lai" userId="7c13844a2c387df6" providerId="LiveId" clId="{B2510B18-770D-4E1E-9756-B557BCFAFAE2}" dt="2023-11-15T05:27:49.434" v="3222"/>
          <ac:spMkLst>
            <pc:docMk/>
            <pc:sldMk cId="2499787553" sldId="494"/>
            <ac:spMk id="13" creationId="{936AC18D-3A8B-BFC1-6578-4E1DC4381D28}"/>
          </ac:spMkLst>
        </pc:spChg>
        <pc:grpChg chg="add del">
          <ac:chgData name="Yao Lai" userId="7c13844a2c387df6" providerId="LiveId" clId="{B2510B18-770D-4E1E-9756-B557BCFAFAE2}" dt="2023-11-15T05:27:19.099" v="3201" actId="478"/>
          <ac:grpSpMkLst>
            <pc:docMk/>
            <pc:sldMk cId="2499787553" sldId="494"/>
            <ac:grpSpMk id="11" creationId="{372C146A-9006-4A3B-8863-F27FBAB1B31E}"/>
          </ac:grpSpMkLst>
        </pc:grpChg>
        <pc:picChg chg="mod topLvl">
          <ac:chgData name="Yao Lai" userId="7c13844a2c387df6" providerId="LiveId" clId="{B2510B18-770D-4E1E-9756-B557BCFAFAE2}" dt="2023-11-15T05:27:19.099" v="3201" actId="478"/>
          <ac:picMkLst>
            <pc:docMk/>
            <pc:sldMk cId="2499787553" sldId="494"/>
            <ac:picMk id="1026" creationId="{B0855B06-4BCA-491E-BA79-5F2566F0ACBF}"/>
          </ac:picMkLst>
        </pc:picChg>
      </pc:sldChg>
      <pc:sldChg chg="del">
        <pc:chgData name="Yao Lai" userId="7c13844a2c387df6" providerId="LiveId" clId="{B2510B18-770D-4E1E-9756-B557BCFAFAE2}" dt="2023-11-15T22:34:21.344" v="8394" actId="47"/>
        <pc:sldMkLst>
          <pc:docMk/>
          <pc:sldMk cId="423120364" sldId="497"/>
        </pc:sldMkLst>
      </pc:sldChg>
      <pc:sldChg chg="addSp delSp modSp add mod addAnim delAnim modAnim modNotesTx">
        <pc:chgData name="Yao Lai" userId="7c13844a2c387df6" providerId="LiveId" clId="{B2510B18-770D-4E1E-9756-B557BCFAFAE2}" dt="2023-11-16T17:20:51.445" v="28841" actId="20577"/>
        <pc:sldMkLst>
          <pc:docMk/>
          <pc:sldMk cId="1100452110" sldId="507"/>
        </pc:sldMkLst>
        <pc:spChg chg="mod">
          <ac:chgData name="Yao Lai" userId="7c13844a2c387df6" providerId="LiveId" clId="{B2510B18-770D-4E1E-9756-B557BCFAFAE2}" dt="2023-11-16T15:23:12.119" v="27677" actId="113"/>
          <ac:spMkLst>
            <pc:docMk/>
            <pc:sldMk cId="1100452110" sldId="507"/>
            <ac:spMk id="3" creationId="{2B855FDE-849A-4C83-88F1-0E83B7F1B1CF}"/>
          </ac:spMkLst>
        </pc:spChg>
        <pc:spChg chg="add mod">
          <ac:chgData name="Yao Lai" userId="7c13844a2c387df6" providerId="LiveId" clId="{B2510B18-770D-4E1E-9756-B557BCFAFAE2}" dt="2023-11-16T09:02:10.532" v="25313"/>
          <ac:spMkLst>
            <pc:docMk/>
            <pc:sldMk cId="1100452110" sldId="507"/>
            <ac:spMk id="5" creationId="{0829AFFD-D9B5-0319-1CC1-EC374A573F13}"/>
          </ac:spMkLst>
        </pc:spChg>
        <pc:spChg chg="del">
          <ac:chgData name="Yao Lai" userId="7c13844a2c387df6" providerId="LiveId" clId="{B2510B18-770D-4E1E-9756-B557BCFAFAE2}" dt="2023-11-15T22:35:11.551" v="8400" actId="478"/>
          <ac:spMkLst>
            <pc:docMk/>
            <pc:sldMk cId="1100452110" sldId="507"/>
            <ac:spMk id="8" creationId="{8D10F965-5298-3D2D-98B5-6DB636FCF923}"/>
          </ac:spMkLst>
        </pc:spChg>
        <pc:spChg chg="add del mod">
          <ac:chgData name="Yao Lai" userId="7c13844a2c387df6" providerId="LiveId" clId="{B2510B18-770D-4E1E-9756-B557BCFAFAE2}" dt="2023-11-15T21:58:12.472" v="8371" actId="478"/>
          <ac:spMkLst>
            <pc:docMk/>
            <pc:sldMk cId="1100452110" sldId="507"/>
            <ac:spMk id="12" creationId="{AEEF9169-F61B-7902-4B62-61EA7EEB5D4A}"/>
          </ac:spMkLst>
        </pc:spChg>
        <pc:spChg chg="add del mod">
          <ac:chgData name="Yao Lai" userId="7c13844a2c387df6" providerId="LiveId" clId="{B2510B18-770D-4E1E-9756-B557BCFAFAE2}" dt="2023-11-15T21:58:12.472" v="8371" actId="478"/>
          <ac:spMkLst>
            <pc:docMk/>
            <pc:sldMk cId="1100452110" sldId="507"/>
            <ac:spMk id="13" creationId="{C98F34F2-4EF1-F358-DC8B-A2777E6EE455}"/>
          </ac:spMkLst>
        </pc:spChg>
        <pc:spChg chg="add del mod">
          <ac:chgData name="Yao Lai" userId="7c13844a2c387df6" providerId="LiveId" clId="{B2510B18-770D-4E1E-9756-B557BCFAFAE2}" dt="2023-11-15T22:35:11.551" v="8400" actId="478"/>
          <ac:spMkLst>
            <pc:docMk/>
            <pc:sldMk cId="1100452110" sldId="507"/>
            <ac:spMk id="14" creationId="{94F78D2A-5953-6EC1-D8EC-D1236C4AB575}"/>
          </ac:spMkLst>
        </pc:spChg>
        <pc:spChg chg="add del mod">
          <ac:chgData name="Yao Lai" userId="7c13844a2c387df6" providerId="LiveId" clId="{B2510B18-770D-4E1E-9756-B557BCFAFAE2}" dt="2023-11-15T22:35:11.551" v="8400" actId="478"/>
          <ac:spMkLst>
            <pc:docMk/>
            <pc:sldMk cId="1100452110" sldId="507"/>
            <ac:spMk id="17" creationId="{2C962875-6F90-EDBB-FE8D-FDF17DA8B155}"/>
          </ac:spMkLst>
        </pc:spChg>
        <pc:spChg chg="add del mod">
          <ac:chgData name="Yao Lai" userId="7c13844a2c387df6" providerId="LiveId" clId="{B2510B18-770D-4E1E-9756-B557BCFAFAE2}" dt="2023-11-15T22:35:11.551" v="8400" actId="478"/>
          <ac:spMkLst>
            <pc:docMk/>
            <pc:sldMk cId="1100452110" sldId="507"/>
            <ac:spMk id="18" creationId="{71BD72FF-919C-79FF-2E84-14B190205991}"/>
          </ac:spMkLst>
        </pc:spChg>
        <pc:spChg chg="add mod">
          <ac:chgData name="Yao Lai" userId="7c13844a2c387df6" providerId="LiveId" clId="{B2510B18-770D-4E1E-9756-B557BCFAFAE2}" dt="2023-11-15T22:36:36.035" v="8420" actId="2085"/>
          <ac:spMkLst>
            <pc:docMk/>
            <pc:sldMk cId="1100452110" sldId="507"/>
            <ac:spMk id="27" creationId="{E31C2017-6B92-626D-EBF7-72CAFFB98FE1}"/>
          </ac:spMkLst>
        </pc:spChg>
        <pc:picChg chg="add del mod">
          <ac:chgData name="Yao Lai" userId="7c13844a2c387df6" providerId="LiveId" clId="{B2510B18-770D-4E1E-9756-B557BCFAFAE2}" dt="2023-11-15T22:35:04.113" v="8398" actId="478"/>
          <ac:picMkLst>
            <pc:docMk/>
            <pc:sldMk cId="1100452110" sldId="507"/>
            <ac:picMk id="5" creationId="{F1C2E0D5-2D7D-004B-7D59-EBA2365FF897}"/>
          </ac:picMkLst>
        </pc:picChg>
        <pc:picChg chg="add del mod">
          <ac:chgData name="Yao Lai" userId="7c13844a2c387df6" providerId="LiveId" clId="{B2510B18-770D-4E1E-9756-B557BCFAFAE2}" dt="2023-11-15T22:34:58.983" v="8395" actId="478"/>
          <ac:picMkLst>
            <pc:docMk/>
            <pc:sldMk cId="1100452110" sldId="507"/>
            <ac:picMk id="7" creationId="{BF513CEE-6E6F-4137-61CA-4FDE154F3502}"/>
          </ac:picMkLst>
        </pc:picChg>
        <pc:picChg chg="add del mod">
          <ac:chgData name="Yao Lai" userId="7c13844a2c387df6" providerId="LiveId" clId="{B2510B18-770D-4E1E-9756-B557BCFAFAE2}" dt="2023-11-15T22:35:04.113" v="8398" actId="478"/>
          <ac:picMkLst>
            <pc:docMk/>
            <pc:sldMk cId="1100452110" sldId="507"/>
            <ac:picMk id="11" creationId="{1D927A3B-A12A-A985-51A8-D5F708624805}"/>
          </ac:picMkLst>
        </pc:picChg>
        <pc:picChg chg="add del mod">
          <ac:chgData name="Yao Lai" userId="7c13844a2c387df6" providerId="LiveId" clId="{B2510B18-770D-4E1E-9756-B557BCFAFAE2}" dt="2023-11-16T08:35:41.488" v="24358" actId="478"/>
          <ac:picMkLst>
            <pc:docMk/>
            <pc:sldMk cId="1100452110" sldId="507"/>
            <ac:picMk id="19" creationId="{265D3638-1C3D-880C-84DB-9913F6401DC8}"/>
          </ac:picMkLst>
        </pc:picChg>
        <pc:picChg chg="add mod">
          <ac:chgData name="Yao Lai" userId="7c13844a2c387df6" providerId="LiveId" clId="{B2510B18-770D-4E1E-9756-B557BCFAFAE2}" dt="2023-11-15T22:36:16.360" v="8416" actId="1036"/>
          <ac:picMkLst>
            <pc:docMk/>
            <pc:sldMk cId="1100452110" sldId="507"/>
            <ac:picMk id="20" creationId="{7CD33FBA-EAA9-D5D8-764D-B0B3280A3B3E}"/>
          </ac:picMkLst>
        </pc:picChg>
        <pc:picChg chg="add mod modCrop">
          <ac:chgData name="Yao Lai" userId="7c13844a2c387df6" providerId="LiveId" clId="{B2510B18-770D-4E1E-9756-B557BCFAFAE2}" dt="2023-11-15T22:36:22.147" v="8417" actId="732"/>
          <ac:picMkLst>
            <pc:docMk/>
            <pc:sldMk cId="1100452110" sldId="507"/>
            <ac:picMk id="22" creationId="{945D6271-2EB1-AEF3-F9A1-692BCD772D6E}"/>
          </ac:picMkLst>
        </pc:picChg>
        <pc:picChg chg="add del">
          <ac:chgData name="Yao Lai" userId="7c13844a2c387df6" providerId="LiveId" clId="{B2510B18-770D-4E1E-9756-B557BCFAFAE2}" dt="2023-11-15T22:35:57.797" v="8410" actId="478"/>
          <ac:picMkLst>
            <pc:docMk/>
            <pc:sldMk cId="1100452110" sldId="507"/>
            <ac:picMk id="23" creationId="{95085293-8F11-4B7F-BBF9-5ED2777575BD}"/>
          </ac:picMkLst>
        </pc:picChg>
        <pc:picChg chg="del">
          <ac:chgData name="Yao Lai" userId="7c13844a2c387df6" providerId="LiveId" clId="{B2510B18-770D-4E1E-9756-B557BCFAFAE2}" dt="2023-11-15T21:57:27.667" v="8358" actId="478"/>
          <ac:picMkLst>
            <pc:docMk/>
            <pc:sldMk cId="1100452110" sldId="507"/>
            <ac:picMk id="36" creationId="{A03FF24E-6964-4DD9-AC6C-9BCE7CA47BA5}"/>
          </ac:picMkLst>
        </pc:picChg>
        <pc:picChg chg="del">
          <ac:chgData name="Yao Lai" userId="7c13844a2c387df6" providerId="LiveId" clId="{B2510B18-770D-4E1E-9756-B557BCFAFAE2}" dt="2023-11-15T22:35:54.817" v="8408" actId="478"/>
          <ac:picMkLst>
            <pc:docMk/>
            <pc:sldMk cId="1100452110" sldId="507"/>
            <ac:picMk id="37" creationId="{30FA5E75-7CEA-4215-8C82-40D4A47526E7}"/>
          </ac:picMkLst>
        </pc:picChg>
        <pc:picChg chg="del">
          <ac:chgData name="Yao Lai" userId="7c13844a2c387df6" providerId="LiveId" clId="{B2510B18-770D-4E1E-9756-B557BCFAFAE2}" dt="2023-11-15T22:35:54.817" v="8408" actId="478"/>
          <ac:picMkLst>
            <pc:docMk/>
            <pc:sldMk cId="1100452110" sldId="507"/>
            <ac:picMk id="38" creationId="{1047CC31-2344-4996-AE26-209BED6BE4C4}"/>
          </ac:picMkLst>
        </pc:picChg>
      </pc:sldChg>
      <pc:sldChg chg="modSp add mod modShow">
        <pc:chgData name="Yao Lai" userId="7c13844a2c387df6" providerId="LiveId" clId="{B2510B18-770D-4E1E-9756-B557BCFAFAE2}" dt="2023-11-16T09:21:36.271" v="26320" actId="729"/>
        <pc:sldMkLst>
          <pc:docMk/>
          <pc:sldMk cId="2569372950" sldId="529"/>
        </pc:sldMkLst>
        <pc:spChg chg="mod">
          <ac:chgData name="Yao Lai" userId="7c13844a2c387df6" providerId="LiveId" clId="{B2510B18-770D-4E1E-9756-B557BCFAFAE2}" dt="2023-11-15T21:15:01.480" v="7428" actId="20577"/>
          <ac:spMkLst>
            <pc:docMk/>
            <pc:sldMk cId="2569372950" sldId="529"/>
            <ac:spMk id="2" creationId="{A868146B-E7A2-4B81-AD28-E029CFD250CE}"/>
          </ac:spMkLst>
        </pc:spChg>
        <pc:spChg chg="mod">
          <ac:chgData name="Yao Lai" userId="7c13844a2c387df6" providerId="LiveId" clId="{B2510B18-770D-4E1E-9756-B557BCFAFAE2}" dt="2023-11-15T21:26:15.805" v="7904" actId="1076"/>
          <ac:spMkLst>
            <pc:docMk/>
            <pc:sldMk cId="2569372950" sldId="529"/>
            <ac:spMk id="6" creationId="{B8529A05-09F7-410C-BE64-406EE630F4C7}"/>
          </ac:spMkLst>
        </pc:spChg>
        <pc:spChg chg="mod">
          <ac:chgData name="Yao Lai" userId="7c13844a2c387df6" providerId="LiveId" clId="{B2510B18-770D-4E1E-9756-B557BCFAFAE2}" dt="2023-11-15T22:33:02.583" v="8387" actId="1076"/>
          <ac:spMkLst>
            <pc:docMk/>
            <pc:sldMk cId="2569372950" sldId="529"/>
            <ac:spMk id="8" creationId="{E8FAF432-86E9-474D-A240-022E265510AB}"/>
          </ac:spMkLst>
        </pc:spChg>
        <pc:spChg chg="mod">
          <ac:chgData name="Yao Lai" userId="7c13844a2c387df6" providerId="LiveId" clId="{B2510B18-770D-4E1E-9756-B557BCFAFAE2}" dt="2023-11-15T21:45:10.966" v="8148" actId="1076"/>
          <ac:spMkLst>
            <pc:docMk/>
            <pc:sldMk cId="2569372950" sldId="529"/>
            <ac:spMk id="13" creationId="{83CF78E0-4E57-474F-8A06-448AE1321DCA}"/>
          </ac:spMkLst>
        </pc:spChg>
        <pc:spChg chg="mod">
          <ac:chgData name="Yao Lai" userId="7c13844a2c387df6" providerId="LiveId" clId="{B2510B18-770D-4E1E-9756-B557BCFAFAE2}" dt="2023-11-15T21:50:33.008" v="8275" actId="20577"/>
          <ac:spMkLst>
            <pc:docMk/>
            <pc:sldMk cId="2569372950" sldId="529"/>
            <ac:spMk id="18" creationId="{6564947B-F465-4561-B3C7-3782E4E5A3F7}"/>
          </ac:spMkLst>
        </pc:spChg>
        <pc:spChg chg="mod">
          <ac:chgData name="Yao Lai" userId="7c13844a2c387df6" providerId="LiveId" clId="{B2510B18-770D-4E1E-9756-B557BCFAFAE2}" dt="2023-11-15T22:33:02.583" v="8387" actId="1076"/>
          <ac:spMkLst>
            <pc:docMk/>
            <pc:sldMk cId="2569372950" sldId="529"/>
            <ac:spMk id="20" creationId="{9CB339F8-6B8A-4CDD-9F58-F1BACE31248D}"/>
          </ac:spMkLst>
        </pc:spChg>
        <pc:spChg chg="mod">
          <ac:chgData name="Yao Lai" userId="7c13844a2c387df6" providerId="LiveId" clId="{B2510B18-770D-4E1E-9756-B557BCFAFAE2}" dt="2023-11-15T22:33:02.583" v="8387" actId="1076"/>
          <ac:spMkLst>
            <pc:docMk/>
            <pc:sldMk cId="2569372950" sldId="529"/>
            <ac:spMk id="21" creationId="{2A7194CE-81D9-4C4A-A790-A35B839260D1}"/>
          </ac:spMkLst>
        </pc:spChg>
        <pc:spChg chg="mod">
          <ac:chgData name="Yao Lai" userId="7c13844a2c387df6" providerId="LiveId" clId="{B2510B18-770D-4E1E-9756-B557BCFAFAE2}" dt="2023-11-15T22:33:02.583" v="8387" actId="1076"/>
          <ac:spMkLst>
            <pc:docMk/>
            <pc:sldMk cId="2569372950" sldId="529"/>
            <ac:spMk id="22" creationId="{8DA7040A-4BC7-47EE-9622-E3C025596729}"/>
          </ac:spMkLst>
        </pc:spChg>
        <pc:picChg chg="mod">
          <ac:chgData name="Yao Lai" userId="7c13844a2c387df6" providerId="LiveId" clId="{B2510B18-770D-4E1E-9756-B557BCFAFAE2}" dt="2023-11-15T22:33:02.583" v="8387" actId="1076"/>
          <ac:picMkLst>
            <pc:docMk/>
            <pc:sldMk cId="2569372950" sldId="529"/>
            <ac:picMk id="19" creationId="{80465D37-1616-4B70-B3FF-8B3CAA4492F7}"/>
          </ac:picMkLst>
        </pc:picChg>
        <pc:cxnChg chg="mod">
          <ac:chgData name="Yao Lai" userId="7c13844a2c387df6" providerId="LiveId" clId="{B2510B18-770D-4E1E-9756-B557BCFAFAE2}" dt="2023-11-15T22:33:02.583" v="8387" actId="1076"/>
          <ac:cxnSpMkLst>
            <pc:docMk/>
            <pc:sldMk cId="2569372950" sldId="529"/>
            <ac:cxnSpMk id="9" creationId="{E9B28147-1F6F-4937-B05F-1FBFCF46F2E1}"/>
          </ac:cxnSpMkLst>
        </pc:cxnChg>
      </pc:sldChg>
      <pc:sldChg chg="del ord">
        <pc:chgData name="Yao Lai" userId="7c13844a2c387df6" providerId="LiveId" clId="{B2510B18-770D-4E1E-9756-B557BCFAFAE2}" dt="2023-11-15T21:14:51.120" v="7420" actId="47"/>
        <pc:sldMkLst>
          <pc:docMk/>
          <pc:sldMk cId="3013711592" sldId="530"/>
        </pc:sldMkLst>
      </pc:sldChg>
      <pc:sldChg chg="addSp delSp modSp add mod delAnim modAnim modNotesTx">
        <pc:chgData name="Yao Lai" userId="7c13844a2c387df6" providerId="LiveId" clId="{B2510B18-770D-4E1E-9756-B557BCFAFAE2}" dt="2023-11-16T17:50:27.427" v="29065" actId="20577"/>
        <pc:sldMkLst>
          <pc:docMk/>
          <pc:sldMk cId="2887722342" sldId="535"/>
        </pc:sldMkLst>
        <pc:spChg chg="del">
          <ac:chgData name="Yao Lai" userId="7c13844a2c387df6" providerId="LiveId" clId="{B2510B18-770D-4E1E-9756-B557BCFAFAE2}" dt="2023-11-15T21:53:05.002" v="8350" actId="478"/>
          <ac:spMkLst>
            <pc:docMk/>
            <pc:sldMk cId="2887722342" sldId="535"/>
            <ac:spMk id="3" creationId="{4FADB2D8-6051-4D53-B163-09353A3F4D89}"/>
          </ac:spMkLst>
        </pc:spChg>
        <pc:spChg chg="add del mod">
          <ac:chgData name="Yao Lai" userId="7c13844a2c387df6" providerId="LiveId" clId="{B2510B18-770D-4E1E-9756-B557BCFAFAE2}" dt="2023-11-16T15:48:04.257" v="27850" actId="478"/>
          <ac:spMkLst>
            <pc:docMk/>
            <pc:sldMk cId="2887722342" sldId="535"/>
            <ac:spMk id="3" creationId="{9DB5E754-BFFC-F9E6-5C93-EEECEFEB60BD}"/>
          </ac:spMkLst>
        </pc:spChg>
        <pc:spChg chg="add mod">
          <ac:chgData name="Yao Lai" userId="7c13844a2c387df6" providerId="LiveId" clId="{B2510B18-770D-4E1E-9756-B557BCFAFAE2}" dt="2023-11-16T17:19:13.973" v="28833" actId="207"/>
          <ac:spMkLst>
            <pc:docMk/>
            <pc:sldMk cId="2887722342" sldId="535"/>
            <ac:spMk id="6" creationId="{743AF72F-5C48-7432-3529-2DCF0D2404BC}"/>
          </ac:spMkLst>
        </pc:spChg>
        <pc:spChg chg="add del mod">
          <ac:chgData name="Yao Lai" userId="7c13844a2c387df6" providerId="LiveId" clId="{B2510B18-770D-4E1E-9756-B557BCFAFAE2}" dt="2023-11-15T21:53:40.761" v="8354" actId="478"/>
          <ac:spMkLst>
            <pc:docMk/>
            <pc:sldMk cId="2887722342" sldId="535"/>
            <ac:spMk id="6" creationId="{7F72ACB1-C8A7-A245-3F38-435CB1FF6C04}"/>
          </ac:spMkLst>
        </pc:spChg>
        <pc:spChg chg="add mod">
          <ac:chgData name="Yao Lai" userId="7c13844a2c387df6" providerId="LiveId" clId="{B2510B18-770D-4E1E-9756-B557BCFAFAE2}" dt="2023-11-16T15:48:57.258" v="27863" actId="1076"/>
          <ac:spMkLst>
            <pc:docMk/>
            <pc:sldMk cId="2887722342" sldId="535"/>
            <ac:spMk id="7" creationId="{27211177-64F8-9631-6884-40EFA32B6F47}"/>
          </ac:spMkLst>
        </pc:spChg>
        <pc:spChg chg="del">
          <ac:chgData name="Yao Lai" userId="7c13844a2c387df6" providerId="LiveId" clId="{B2510B18-770D-4E1E-9756-B557BCFAFAE2}" dt="2023-11-15T21:53:36.194" v="8353" actId="478"/>
          <ac:spMkLst>
            <pc:docMk/>
            <pc:sldMk cId="2887722342" sldId="535"/>
            <ac:spMk id="7" creationId="{F6B9B782-6EFA-4B4B-BD02-357A2EBA2BD3}"/>
          </ac:spMkLst>
        </pc:spChg>
        <pc:spChg chg="del">
          <ac:chgData name="Yao Lai" userId="7c13844a2c387df6" providerId="LiveId" clId="{B2510B18-770D-4E1E-9756-B557BCFAFAE2}" dt="2023-11-15T21:59:05.759" v="8385" actId="478"/>
          <ac:spMkLst>
            <pc:docMk/>
            <pc:sldMk cId="2887722342" sldId="535"/>
            <ac:spMk id="9" creationId="{E2BE373C-8A65-404C-BC7B-16FD7961E720}"/>
          </ac:spMkLst>
        </pc:spChg>
        <pc:spChg chg="add mod">
          <ac:chgData name="Yao Lai" userId="7c13844a2c387df6" providerId="LiveId" clId="{B2510B18-770D-4E1E-9756-B557BCFAFAE2}" dt="2023-11-16T15:48:49.028" v="27862" actId="1038"/>
          <ac:spMkLst>
            <pc:docMk/>
            <pc:sldMk cId="2887722342" sldId="535"/>
            <ac:spMk id="9" creationId="{F0128DE0-B6AA-8632-AD92-1DEA1F843AEE}"/>
          </ac:spMkLst>
        </pc:spChg>
        <pc:spChg chg="del">
          <ac:chgData name="Yao Lai" userId="7c13844a2c387df6" providerId="LiveId" clId="{B2510B18-770D-4E1E-9756-B557BCFAFAE2}" dt="2023-11-15T21:59:05.759" v="8385" actId="478"/>
          <ac:spMkLst>
            <pc:docMk/>
            <pc:sldMk cId="2887722342" sldId="535"/>
            <ac:spMk id="10" creationId="{82D8A78F-35EE-40EA-8B88-F7D3895EB9A3}"/>
          </ac:spMkLst>
        </pc:spChg>
        <pc:spChg chg="del">
          <ac:chgData name="Yao Lai" userId="7c13844a2c387df6" providerId="LiveId" clId="{B2510B18-770D-4E1E-9756-B557BCFAFAE2}" dt="2023-11-15T21:59:05.759" v="8385" actId="478"/>
          <ac:spMkLst>
            <pc:docMk/>
            <pc:sldMk cId="2887722342" sldId="535"/>
            <ac:spMk id="11" creationId="{6871D11E-5EEB-4DC5-AFE7-FA0429F8AB7F}"/>
          </ac:spMkLst>
        </pc:spChg>
        <pc:spChg chg="del">
          <ac:chgData name="Yao Lai" userId="7c13844a2c387df6" providerId="LiveId" clId="{B2510B18-770D-4E1E-9756-B557BCFAFAE2}" dt="2023-11-15T21:59:05.759" v="8385" actId="478"/>
          <ac:spMkLst>
            <pc:docMk/>
            <pc:sldMk cId="2887722342" sldId="535"/>
            <ac:spMk id="12" creationId="{480D74A4-95AC-4CAD-9B2D-4902E1B420FC}"/>
          </ac:spMkLst>
        </pc:spChg>
        <pc:spChg chg="del">
          <ac:chgData name="Yao Lai" userId="7c13844a2c387df6" providerId="LiveId" clId="{B2510B18-770D-4E1E-9756-B557BCFAFAE2}" dt="2023-11-15T21:59:05.759" v="8385" actId="478"/>
          <ac:spMkLst>
            <pc:docMk/>
            <pc:sldMk cId="2887722342" sldId="535"/>
            <ac:spMk id="13" creationId="{1ABF1186-D7DA-40D6-BD2D-598A4A29792C}"/>
          </ac:spMkLst>
        </pc:spChg>
        <pc:spChg chg="del">
          <ac:chgData name="Yao Lai" userId="7c13844a2c387df6" providerId="LiveId" clId="{B2510B18-770D-4E1E-9756-B557BCFAFAE2}" dt="2023-11-15T21:59:05.759" v="8385" actId="478"/>
          <ac:spMkLst>
            <pc:docMk/>
            <pc:sldMk cId="2887722342" sldId="535"/>
            <ac:spMk id="14" creationId="{CA644CFD-6A08-4576-A5F5-9E2A350AE2CB}"/>
          </ac:spMkLst>
        </pc:spChg>
        <pc:spChg chg="del">
          <ac:chgData name="Yao Lai" userId="7c13844a2c387df6" providerId="LiveId" clId="{B2510B18-770D-4E1E-9756-B557BCFAFAE2}" dt="2023-11-15T21:59:05.759" v="8385" actId="478"/>
          <ac:spMkLst>
            <pc:docMk/>
            <pc:sldMk cId="2887722342" sldId="535"/>
            <ac:spMk id="15" creationId="{AD7CB42E-BA2D-4487-9321-6387AE8C0450}"/>
          </ac:spMkLst>
        </pc:spChg>
        <pc:spChg chg="del">
          <ac:chgData name="Yao Lai" userId="7c13844a2c387df6" providerId="LiveId" clId="{B2510B18-770D-4E1E-9756-B557BCFAFAE2}" dt="2023-11-15T21:59:05.759" v="8385" actId="478"/>
          <ac:spMkLst>
            <pc:docMk/>
            <pc:sldMk cId="2887722342" sldId="535"/>
            <ac:spMk id="16" creationId="{01B4F465-35AA-4882-B84F-A55A0BE8E64A}"/>
          </ac:spMkLst>
        </pc:spChg>
        <pc:spChg chg="del">
          <ac:chgData name="Yao Lai" userId="7c13844a2c387df6" providerId="LiveId" clId="{B2510B18-770D-4E1E-9756-B557BCFAFAE2}" dt="2023-11-15T21:59:05.759" v="8385" actId="478"/>
          <ac:spMkLst>
            <pc:docMk/>
            <pc:sldMk cId="2887722342" sldId="535"/>
            <ac:spMk id="17" creationId="{E27C0031-ECDB-42B6-BF32-1BAF294B17B5}"/>
          </ac:spMkLst>
        </pc:spChg>
        <pc:spChg chg="del">
          <ac:chgData name="Yao Lai" userId="7c13844a2c387df6" providerId="LiveId" clId="{B2510B18-770D-4E1E-9756-B557BCFAFAE2}" dt="2023-11-15T21:59:05.759" v="8385" actId="478"/>
          <ac:spMkLst>
            <pc:docMk/>
            <pc:sldMk cId="2887722342" sldId="535"/>
            <ac:spMk id="18" creationId="{63CB92C6-AE71-44E9-9ACF-EBD5694F370F}"/>
          </ac:spMkLst>
        </pc:spChg>
        <pc:spChg chg="del">
          <ac:chgData name="Yao Lai" userId="7c13844a2c387df6" providerId="LiveId" clId="{B2510B18-770D-4E1E-9756-B557BCFAFAE2}" dt="2023-11-15T21:59:05.759" v="8385" actId="478"/>
          <ac:spMkLst>
            <pc:docMk/>
            <pc:sldMk cId="2887722342" sldId="535"/>
            <ac:spMk id="19" creationId="{F00CA978-C518-40F5-B5E5-38858A1358F2}"/>
          </ac:spMkLst>
        </pc:spChg>
        <pc:spChg chg="del">
          <ac:chgData name="Yao Lai" userId="7c13844a2c387df6" providerId="LiveId" clId="{B2510B18-770D-4E1E-9756-B557BCFAFAE2}" dt="2023-11-15T21:59:05.759" v="8385" actId="478"/>
          <ac:spMkLst>
            <pc:docMk/>
            <pc:sldMk cId="2887722342" sldId="535"/>
            <ac:spMk id="20" creationId="{57A36BE0-4332-4AC2-9660-E7EBC9F3CA93}"/>
          </ac:spMkLst>
        </pc:spChg>
        <pc:spChg chg="add mod">
          <ac:chgData name="Yao Lai" userId="7c13844a2c387df6" providerId="LiveId" clId="{B2510B18-770D-4E1E-9756-B557BCFAFAE2}" dt="2023-11-15T21:53:41.129" v="8355"/>
          <ac:spMkLst>
            <pc:docMk/>
            <pc:sldMk cId="2887722342" sldId="535"/>
            <ac:spMk id="21" creationId="{CA905CD8-6498-0F6F-03A3-8FA8D2EA7BBA}"/>
          </ac:spMkLst>
        </pc:spChg>
        <pc:spChg chg="del">
          <ac:chgData name="Yao Lai" userId="7c13844a2c387df6" providerId="LiveId" clId="{B2510B18-770D-4E1E-9756-B557BCFAFAE2}" dt="2023-11-15T21:59:05.759" v="8385" actId="478"/>
          <ac:spMkLst>
            <pc:docMk/>
            <pc:sldMk cId="2887722342" sldId="535"/>
            <ac:spMk id="22" creationId="{B5164C33-0F1A-475B-923E-2E04056A5F2C}"/>
          </ac:spMkLst>
        </pc:spChg>
        <pc:spChg chg="del">
          <ac:chgData name="Yao Lai" userId="7c13844a2c387df6" providerId="LiveId" clId="{B2510B18-770D-4E1E-9756-B557BCFAFAE2}" dt="2023-11-15T21:59:05.759" v="8385" actId="478"/>
          <ac:spMkLst>
            <pc:docMk/>
            <pc:sldMk cId="2887722342" sldId="535"/>
            <ac:spMk id="23" creationId="{A0F822AF-4725-42A0-A99C-0C81C51DC8D9}"/>
          </ac:spMkLst>
        </pc:spChg>
        <pc:spChg chg="del">
          <ac:chgData name="Yao Lai" userId="7c13844a2c387df6" providerId="LiveId" clId="{B2510B18-770D-4E1E-9756-B557BCFAFAE2}" dt="2023-11-15T21:59:05.759" v="8385" actId="478"/>
          <ac:spMkLst>
            <pc:docMk/>
            <pc:sldMk cId="2887722342" sldId="535"/>
            <ac:spMk id="24" creationId="{7467D6A2-6BF3-4FFF-8D1B-FF09512910B2}"/>
          </ac:spMkLst>
        </pc:spChg>
        <pc:spChg chg="del">
          <ac:chgData name="Yao Lai" userId="7c13844a2c387df6" providerId="LiveId" clId="{B2510B18-770D-4E1E-9756-B557BCFAFAE2}" dt="2023-11-15T21:59:05.759" v="8385" actId="478"/>
          <ac:spMkLst>
            <pc:docMk/>
            <pc:sldMk cId="2887722342" sldId="535"/>
            <ac:spMk id="25" creationId="{68479606-E90C-4003-9BE5-434FCFAAE3BC}"/>
          </ac:spMkLst>
        </pc:spChg>
        <pc:spChg chg="del">
          <ac:chgData name="Yao Lai" userId="7c13844a2c387df6" providerId="LiveId" clId="{B2510B18-770D-4E1E-9756-B557BCFAFAE2}" dt="2023-11-15T21:59:05.759" v="8385" actId="478"/>
          <ac:spMkLst>
            <pc:docMk/>
            <pc:sldMk cId="2887722342" sldId="535"/>
            <ac:spMk id="26" creationId="{8D02784E-B274-4381-8B96-9FB4FDBAA96D}"/>
          </ac:spMkLst>
        </pc:spChg>
        <pc:spChg chg="del">
          <ac:chgData name="Yao Lai" userId="7c13844a2c387df6" providerId="LiveId" clId="{B2510B18-770D-4E1E-9756-B557BCFAFAE2}" dt="2023-11-15T21:59:05.759" v="8385" actId="478"/>
          <ac:spMkLst>
            <pc:docMk/>
            <pc:sldMk cId="2887722342" sldId="535"/>
            <ac:spMk id="27" creationId="{867BAC82-0C3C-4650-A0CB-8A86645981F2}"/>
          </ac:spMkLst>
        </pc:spChg>
        <pc:spChg chg="del">
          <ac:chgData name="Yao Lai" userId="7c13844a2c387df6" providerId="LiveId" clId="{B2510B18-770D-4E1E-9756-B557BCFAFAE2}" dt="2023-11-15T21:59:05.759" v="8385" actId="478"/>
          <ac:spMkLst>
            <pc:docMk/>
            <pc:sldMk cId="2887722342" sldId="535"/>
            <ac:spMk id="28" creationId="{DBBA56DB-4498-4841-A0F0-83E2F217EB32}"/>
          </ac:spMkLst>
        </pc:spChg>
        <pc:spChg chg="del">
          <ac:chgData name="Yao Lai" userId="7c13844a2c387df6" providerId="LiveId" clId="{B2510B18-770D-4E1E-9756-B557BCFAFAE2}" dt="2023-11-15T21:59:05.759" v="8385" actId="478"/>
          <ac:spMkLst>
            <pc:docMk/>
            <pc:sldMk cId="2887722342" sldId="535"/>
            <ac:spMk id="29" creationId="{DFDA4CE2-5382-403E-A496-1DB4D63E734D}"/>
          </ac:spMkLst>
        </pc:spChg>
        <pc:spChg chg="del">
          <ac:chgData name="Yao Lai" userId="7c13844a2c387df6" providerId="LiveId" clId="{B2510B18-770D-4E1E-9756-B557BCFAFAE2}" dt="2023-11-15T21:59:05.759" v="8385" actId="478"/>
          <ac:spMkLst>
            <pc:docMk/>
            <pc:sldMk cId="2887722342" sldId="535"/>
            <ac:spMk id="30" creationId="{5663ECB1-FF44-4FC0-BED5-90AE0C63FB7F}"/>
          </ac:spMkLst>
        </pc:spChg>
        <pc:spChg chg="del">
          <ac:chgData name="Yao Lai" userId="7c13844a2c387df6" providerId="LiveId" clId="{B2510B18-770D-4E1E-9756-B557BCFAFAE2}" dt="2023-11-15T21:59:05.759" v="8385" actId="478"/>
          <ac:spMkLst>
            <pc:docMk/>
            <pc:sldMk cId="2887722342" sldId="535"/>
            <ac:spMk id="31" creationId="{83116330-BAAF-47C7-8C26-1018BDDD30ED}"/>
          </ac:spMkLst>
        </pc:spChg>
        <pc:spChg chg="mod">
          <ac:chgData name="Yao Lai" userId="7c13844a2c387df6" providerId="LiveId" clId="{B2510B18-770D-4E1E-9756-B557BCFAFAE2}" dt="2023-11-16T15:48:23.923" v="27856" actId="1035"/>
          <ac:spMkLst>
            <pc:docMk/>
            <pc:sldMk cId="2887722342" sldId="535"/>
            <ac:spMk id="32" creationId="{34BC43D4-ABCB-431C-A97F-52FD00877FEC}"/>
          </ac:spMkLst>
        </pc:spChg>
        <pc:spChg chg="add mod">
          <ac:chgData name="Yao Lai" userId="7c13844a2c387df6" providerId="LiveId" clId="{B2510B18-770D-4E1E-9756-B557BCFAFAE2}" dt="2023-11-16T15:48:23.923" v="27856" actId="1035"/>
          <ac:spMkLst>
            <pc:docMk/>
            <pc:sldMk cId="2887722342" sldId="535"/>
            <ac:spMk id="37" creationId="{2AE9EBFE-A619-F263-E9A3-2F8703AB3FF6}"/>
          </ac:spMkLst>
        </pc:spChg>
        <pc:spChg chg="mod">
          <ac:chgData name="Yao Lai" userId="7c13844a2c387df6" providerId="LiveId" clId="{B2510B18-770D-4E1E-9756-B557BCFAFAE2}" dt="2023-11-16T15:48:23.923" v="27856" actId="1035"/>
          <ac:spMkLst>
            <pc:docMk/>
            <pc:sldMk cId="2887722342" sldId="535"/>
            <ac:spMk id="46" creationId="{2D38D2D7-0DB0-435B-BD12-0E789C0F2D26}"/>
          </ac:spMkLst>
        </pc:spChg>
        <pc:spChg chg="mod">
          <ac:chgData name="Yao Lai" userId="7c13844a2c387df6" providerId="LiveId" clId="{B2510B18-770D-4E1E-9756-B557BCFAFAE2}" dt="2023-11-16T15:48:23.923" v="27856" actId="1035"/>
          <ac:spMkLst>
            <pc:docMk/>
            <pc:sldMk cId="2887722342" sldId="535"/>
            <ac:spMk id="47" creationId="{1441E1B5-D677-4818-BCFD-2425A9B6CF56}"/>
          </ac:spMkLst>
        </pc:spChg>
        <pc:spChg chg="add mod">
          <ac:chgData name="Yao Lai" userId="7c13844a2c387df6" providerId="LiveId" clId="{B2510B18-770D-4E1E-9756-B557BCFAFAE2}" dt="2023-11-16T15:48:23.923" v="27856" actId="1035"/>
          <ac:spMkLst>
            <pc:docMk/>
            <pc:sldMk cId="2887722342" sldId="535"/>
            <ac:spMk id="53" creationId="{D284CECA-BC6F-D53A-A770-4B48D6AB34AE}"/>
          </ac:spMkLst>
        </pc:spChg>
        <pc:spChg chg="mod">
          <ac:chgData name="Yao Lai" userId="7c13844a2c387df6" providerId="LiveId" clId="{B2510B18-770D-4E1E-9756-B557BCFAFAE2}" dt="2023-11-16T15:48:23.923" v="27856" actId="1035"/>
          <ac:spMkLst>
            <pc:docMk/>
            <pc:sldMk cId="2887722342" sldId="535"/>
            <ac:spMk id="61" creationId="{8AD144A7-7939-4C8F-BED9-9DC055123A41}"/>
          </ac:spMkLst>
        </pc:spChg>
        <pc:spChg chg="mod">
          <ac:chgData name="Yao Lai" userId="7c13844a2c387df6" providerId="LiveId" clId="{B2510B18-770D-4E1E-9756-B557BCFAFAE2}" dt="2023-11-16T15:48:23.923" v="27856" actId="1035"/>
          <ac:spMkLst>
            <pc:docMk/>
            <pc:sldMk cId="2887722342" sldId="535"/>
            <ac:spMk id="67" creationId="{CD621E58-6C2E-4820-DAB6-7D149FBF4523}"/>
          </ac:spMkLst>
        </pc:spChg>
        <pc:spChg chg="mod">
          <ac:chgData name="Yao Lai" userId="7c13844a2c387df6" providerId="LiveId" clId="{B2510B18-770D-4E1E-9756-B557BCFAFAE2}" dt="2023-11-16T15:48:23.923" v="27856" actId="1035"/>
          <ac:spMkLst>
            <pc:docMk/>
            <pc:sldMk cId="2887722342" sldId="535"/>
            <ac:spMk id="69" creationId="{AC288172-2D2B-4819-AAB0-F1C46606FF85}"/>
          </ac:spMkLst>
        </pc:spChg>
        <pc:spChg chg="del">
          <ac:chgData name="Yao Lai" userId="7c13844a2c387df6" providerId="LiveId" clId="{B2510B18-770D-4E1E-9756-B557BCFAFAE2}" dt="2023-11-15T21:59:05.759" v="8385" actId="478"/>
          <ac:spMkLst>
            <pc:docMk/>
            <pc:sldMk cId="2887722342" sldId="535"/>
            <ac:spMk id="75" creationId="{3B12341B-B917-48D3-92FB-D761CCD03297}"/>
          </ac:spMkLst>
        </pc:spChg>
        <pc:spChg chg="mod">
          <ac:chgData name="Yao Lai" userId="7c13844a2c387df6" providerId="LiveId" clId="{B2510B18-770D-4E1E-9756-B557BCFAFAE2}" dt="2023-11-15T23:00:41.282" v="8433" actId="1076"/>
          <ac:spMkLst>
            <pc:docMk/>
            <pc:sldMk cId="2887722342" sldId="535"/>
            <ac:spMk id="76" creationId="{E47ECAB5-6B21-49C5-A260-B959AEC46ED1}"/>
          </ac:spMkLst>
        </pc:spChg>
        <pc:spChg chg="del">
          <ac:chgData name="Yao Lai" userId="7c13844a2c387df6" providerId="LiveId" clId="{B2510B18-770D-4E1E-9756-B557BCFAFAE2}" dt="2023-11-15T21:53:40.761" v="8354" actId="478"/>
          <ac:spMkLst>
            <pc:docMk/>
            <pc:sldMk cId="2887722342" sldId="535"/>
            <ac:spMk id="83" creationId="{48FB5485-1A89-429D-9A3B-B40DBD3C7B96}"/>
          </ac:spMkLst>
        </pc:spChg>
        <pc:spChg chg="mod">
          <ac:chgData name="Yao Lai" userId="7c13844a2c387df6" providerId="LiveId" clId="{B2510B18-770D-4E1E-9756-B557BCFAFAE2}" dt="2023-11-16T17:19:22.418" v="28834" actId="207"/>
          <ac:spMkLst>
            <pc:docMk/>
            <pc:sldMk cId="2887722342" sldId="535"/>
            <ac:spMk id="84" creationId="{AC9CBAD6-5354-4FF8-9C3A-BC72CACFA5F9}"/>
          </ac:spMkLst>
        </pc:spChg>
        <pc:spChg chg="mod">
          <ac:chgData name="Yao Lai" userId="7c13844a2c387df6" providerId="LiveId" clId="{B2510B18-770D-4E1E-9756-B557BCFAFAE2}" dt="2023-11-16T15:48:23.923" v="27856" actId="1035"/>
          <ac:spMkLst>
            <pc:docMk/>
            <pc:sldMk cId="2887722342" sldId="535"/>
            <ac:spMk id="85" creationId="{6BA9B8C6-CE1C-4599-A640-FA165F83B5F6}"/>
          </ac:spMkLst>
        </pc:spChg>
        <pc:spChg chg="mod">
          <ac:chgData name="Yao Lai" userId="7c13844a2c387df6" providerId="LiveId" clId="{B2510B18-770D-4E1E-9756-B557BCFAFAE2}" dt="2023-11-16T15:48:23.923" v="27856" actId="1035"/>
          <ac:spMkLst>
            <pc:docMk/>
            <pc:sldMk cId="2887722342" sldId="535"/>
            <ac:spMk id="88" creationId="{33224ACC-474A-42DD-AE45-43EE72FD18DB}"/>
          </ac:spMkLst>
        </pc:spChg>
        <pc:spChg chg="del">
          <ac:chgData name="Yao Lai" userId="7c13844a2c387df6" providerId="LiveId" clId="{B2510B18-770D-4E1E-9756-B557BCFAFAE2}" dt="2023-11-15T21:59:05.759" v="8385" actId="478"/>
          <ac:spMkLst>
            <pc:docMk/>
            <pc:sldMk cId="2887722342" sldId="535"/>
            <ac:spMk id="91" creationId="{4FA8DC98-7C70-4DDE-A823-0F3165441455}"/>
          </ac:spMkLst>
        </pc:spChg>
        <pc:spChg chg="mod">
          <ac:chgData name="Yao Lai" userId="7c13844a2c387df6" providerId="LiveId" clId="{B2510B18-770D-4E1E-9756-B557BCFAFAE2}" dt="2023-11-16T15:48:23.923" v="27856" actId="1035"/>
          <ac:spMkLst>
            <pc:docMk/>
            <pc:sldMk cId="2887722342" sldId="535"/>
            <ac:spMk id="92" creationId="{DAF046E2-21A3-404E-8C79-640531B424D7}"/>
          </ac:spMkLst>
        </pc:spChg>
        <pc:grpChg chg="mod">
          <ac:chgData name="Yao Lai" userId="7c13844a2c387df6" providerId="LiveId" clId="{B2510B18-770D-4E1E-9756-B557BCFAFAE2}" dt="2023-11-16T15:48:23.923" v="27856" actId="1035"/>
          <ac:grpSpMkLst>
            <pc:docMk/>
            <pc:sldMk cId="2887722342" sldId="535"/>
            <ac:grpSpMk id="2" creationId="{5A2AD75D-7549-4000-8993-E5B7E700B548}"/>
          </ac:grpSpMkLst>
        </pc:grpChg>
        <pc:grpChg chg="mod">
          <ac:chgData name="Yao Lai" userId="7c13844a2c387df6" providerId="LiveId" clId="{B2510B18-770D-4E1E-9756-B557BCFAFAE2}" dt="2023-11-16T15:48:23.923" v="27856" actId="1035"/>
          <ac:grpSpMkLst>
            <pc:docMk/>
            <pc:sldMk cId="2887722342" sldId="535"/>
            <ac:grpSpMk id="4" creationId="{97AF7BC6-8913-4B57-9372-CFDA2B0C3CF5}"/>
          </ac:grpSpMkLst>
        </pc:grpChg>
        <pc:picChg chg="mod">
          <ac:chgData name="Yao Lai" userId="7c13844a2c387df6" providerId="LiveId" clId="{B2510B18-770D-4E1E-9756-B557BCFAFAE2}" dt="2023-11-16T15:48:23.923" v="27856" actId="1035"/>
          <ac:picMkLst>
            <pc:docMk/>
            <pc:sldMk cId="2887722342" sldId="535"/>
            <ac:picMk id="8" creationId="{6FAA7910-3D36-4169-8E79-D3FC71A143A5}"/>
          </ac:picMkLst>
        </pc:picChg>
        <pc:picChg chg="mod">
          <ac:chgData name="Yao Lai" userId="7c13844a2c387df6" providerId="LiveId" clId="{B2510B18-770D-4E1E-9756-B557BCFAFAE2}" dt="2023-11-16T15:48:23.923" v="27856" actId="1035"/>
          <ac:picMkLst>
            <pc:docMk/>
            <pc:sldMk cId="2887722342" sldId="535"/>
            <ac:picMk id="33" creationId="{0351DC39-632B-4C4C-AC76-03ABDC4EF7E4}"/>
          </ac:picMkLst>
        </pc:picChg>
        <pc:picChg chg="mod">
          <ac:chgData name="Yao Lai" userId="7c13844a2c387df6" providerId="LiveId" clId="{B2510B18-770D-4E1E-9756-B557BCFAFAE2}" dt="2023-11-15T23:00:37.348" v="8432" actId="1076"/>
          <ac:picMkLst>
            <pc:docMk/>
            <pc:sldMk cId="2887722342" sldId="535"/>
            <ac:picMk id="68" creationId="{67760B43-5672-4A2A-8CD8-3E75833FEA28}"/>
          </ac:picMkLst>
        </pc:picChg>
        <pc:picChg chg="mod">
          <ac:chgData name="Yao Lai" userId="7c13844a2c387df6" providerId="LiveId" clId="{B2510B18-770D-4E1E-9756-B557BCFAFAE2}" dt="2023-11-16T15:48:23.923" v="27856" actId="1035"/>
          <ac:picMkLst>
            <pc:docMk/>
            <pc:sldMk cId="2887722342" sldId="535"/>
            <ac:picMk id="71" creationId="{642D1BC7-4295-44CE-AED7-C86BCE0ADCEB}"/>
          </ac:picMkLst>
        </pc:picChg>
        <pc:picChg chg="mod">
          <ac:chgData name="Yao Lai" userId="7c13844a2c387df6" providerId="LiveId" clId="{B2510B18-770D-4E1E-9756-B557BCFAFAE2}" dt="2023-11-16T15:48:23.923" v="27856" actId="1035"/>
          <ac:picMkLst>
            <pc:docMk/>
            <pc:sldMk cId="2887722342" sldId="535"/>
            <ac:picMk id="89" creationId="{B1F6B11D-0695-4256-9AE5-BBFD1D9A5073}"/>
          </ac:picMkLst>
        </pc:picChg>
        <pc:cxnChg chg="add del mod">
          <ac:chgData name="Yao Lai" userId="7c13844a2c387df6" providerId="LiveId" clId="{B2510B18-770D-4E1E-9756-B557BCFAFAE2}" dt="2023-11-16T00:04:51.393" v="11244" actId="478"/>
          <ac:cxnSpMkLst>
            <pc:docMk/>
            <pc:sldMk cId="2887722342" sldId="535"/>
            <ac:cxnSpMk id="43" creationId="{8396CD9E-F188-9659-3C25-8567C0D82D3B}"/>
          </ac:cxnSpMkLst>
        </pc:cxnChg>
        <pc:cxnChg chg="mod">
          <ac:chgData name="Yao Lai" userId="7c13844a2c387df6" providerId="LiveId" clId="{B2510B18-770D-4E1E-9756-B557BCFAFAE2}" dt="2023-11-16T15:48:23.923" v="27856" actId="1035"/>
          <ac:cxnSpMkLst>
            <pc:docMk/>
            <pc:sldMk cId="2887722342" sldId="535"/>
            <ac:cxnSpMk id="63" creationId="{61D5290F-8ED4-4CF1-87A0-41CE7EDB24A8}"/>
          </ac:cxnSpMkLst>
        </pc:cxnChg>
        <pc:cxnChg chg="mod">
          <ac:chgData name="Yao Lai" userId="7c13844a2c387df6" providerId="LiveId" clId="{B2510B18-770D-4E1E-9756-B557BCFAFAE2}" dt="2023-11-16T15:48:23.923" v="27856" actId="1035"/>
          <ac:cxnSpMkLst>
            <pc:docMk/>
            <pc:sldMk cId="2887722342" sldId="535"/>
            <ac:cxnSpMk id="64" creationId="{DAED8C10-587A-4C96-9A6D-5255AA474DBD}"/>
          </ac:cxnSpMkLst>
        </pc:cxnChg>
        <pc:cxnChg chg="mod">
          <ac:chgData name="Yao Lai" userId="7c13844a2c387df6" providerId="LiveId" clId="{B2510B18-770D-4E1E-9756-B557BCFAFAE2}" dt="2023-11-16T15:48:23.923" v="27856" actId="1035"/>
          <ac:cxnSpMkLst>
            <pc:docMk/>
            <pc:sldMk cId="2887722342" sldId="535"/>
            <ac:cxnSpMk id="65" creationId="{A3926E45-AA65-4743-BCBA-63931349A79E}"/>
          </ac:cxnSpMkLst>
        </pc:cxnChg>
        <pc:cxnChg chg="mod">
          <ac:chgData name="Yao Lai" userId="7c13844a2c387df6" providerId="LiveId" clId="{B2510B18-770D-4E1E-9756-B557BCFAFAE2}" dt="2023-11-16T15:48:23.923" v="27856" actId="1035"/>
          <ac:cxnSpMkLst>
            <pc:docMk/>
            <pc:sldMk cId="2887722342" sldId="535"/>
            <ac:cxnSpMk id="66" creationId="{3BC0191F-2FA9-4D4F-A423-EC708CAFE148}"/>
          </ac:cxnSpMkLst>
        </pc:cxnChg>
        <pc:cxnChg chg="mod">
          <ac:chgData name="Yao Lai" userId="7c13844a2c387df6" providerId="LiveId" clId="{B2510B18-770D-4E1E-9756-B557BCFAFAE2}" dt="2023-11-16T15:48:23.923" v="27856" actId="1035"/>
          <ac:cxnSpMkLst>
            <pc:docMk/>
            <pc:sldMk cId="2887722342" sldId="535"/>
            <ac:cxnSpMk id="70" creationId="{37B57F11-1427-446B-B8B2-6CB890B15328}"/>
          </ac:cxnSpMkLst>
        </pc:cxnChg>
        <pc:cxnChg chg="mod">
          <ac:chgData name="Yao Lai" userId="7c13844a2c387df6" providerId="LiveId" clId="{B2510B18-770D-4E1E-9756-B557BCFAFAE2}" dt="2023-11-16T15:48:23.923" v="27856" actId="1035"/>
          <ac:cxnSpMkLst>
            <pc:docMk/>
            <pc:sldMk cId="2887722342" sldId="535"/>
            <ac:cxnSpMk id="72" creationId="{D594C25D-00F7-456B-8008-71B6835771CA}"/>
          </ac:cxnSpMkLst>
        </pc:cxnChg>
        <pc:cxnChg chg="del">
          <ac:chgData name="Yao Lai" userId="7c13844a2c387df6" providerId="LiveId" clId="{B2510B18-770D-4E1E-9756-B557BCFAFAE2}" dt="2023-11-15T21:59:05.759" v="8385" actId="478"/>
          <ac:cxnSpMkLst>
            <pc:docMk/>
            <pc:sldMk cId="2887722342" sldId="535"/>
            <ac:cxnSpMk id="73" creationId="{C5BECDA2-23D8-4B0B-BFD2-6AABC104F4E4}"/>
          </ac:cxnSpMkLst>
        </pc:cxnChg>
        <pc:cxnChg chg="mod">
          <ac:chgData name="Yao Lai" userId="7c13844a2c387df6" providerId="LiveId" clId="{B2510B18-770D-4E1E-9756-B557BCFAFAE2}" dt="2023-11-16T15:48:23.923" v="27856" actId="1035"/>
          <ac:cxnSpMkLst>
            <pc:docMk/>
            <pc:sldMk cId="2887722342" sldId="535"/>
            <ac:cxnSpMk id="74" creationId="{F7EC3B46-2F4C-43B9-B656-B1017789444B}"/>
          </ac:cxnSpMkLst>
        </pc:cxnChg>
        <pc:cxnChg chg="del">
          <ac:chgData name="Yao Lai" userId="7c13844a2c387df6" providerId="LiveId" clId="{B2510B18-770D-4E1E-9756-B557BCFAFAE2}" dt="2023-11-15T21:59:05.759" v="8385" actId="478"/>
          <ac:cxnSpMkLst>
            <pc:docMk/>
            <pc:sldMk cId="2887722342" sldId="535"/>
            <ac:cxnSpMk id="82" creationId="{19AC4948-C2AD-440B-B818-C4C2A1B3A7F2}"/>
          </ac:cxnSpMkLst>
        </pc:cxnChg>
      </pc:sldChg>
      <pc:sldChg chg="del">
        <pc:chgData name="Yao Lai" userId="7c13844a2c387df6" providerId="LiveId" clId="{B2510B18-770D-4E1E-9756-B557BCFAFAE2}" dt="2023-11-15T21:42:54.868" v="8057" actId="47"/>
        <pc:sldMkLst>
          <pc:docMk/>
          <pc:sldMk cId="1953673094" sldId="537"/>
        </pc:sldMkLst>
      </pc:sldChg>
      <pc:sldChg chg="del">
        <pc:chgData name="Yao Lai" userId="7c13844a2c387df6" providerId="LiveId" clId="{B2510B18-770D-4E1E-9756-B557BCFAFAE2}" dt="2023-11-15T23:51:01.009" v="11112" actId="47"/>
        <pc:sldMkLst>
          <pc:docMk/>
          <pc:sldMk cId="3903303817" sldId="538"/>
        </pc:sldMkLst>
      </pc:sldChg>
      <pc:sldChg chg="del">
        <pc:chgData name="Yao Lai" userId="7c13844a2c387df6" providerId="LiveId" clId="{B2510B18-770D-4E1E-9756-B557BCFAFAE2}" dt="2023-11-15T21:42:54.868" v="8057" actId="47"/>
        <pc:sldMkLst>
          <pc:docMk/>
          <pc:sldMk cId="2169287080" sldId="570"/>
        </pc:sldMkLst>
      </pc:sldChg>
      <pc:sldChg chg="addSp delSp modSp mod ord setBg addAnim delAnim modAnim modNotesTx">
        <pc:chgData name="Yao Lai" userId="7c13844a2c387df6" providerId="LiveId" clId="{B2510B18-770D-4E1E-9756-B557BCFAFAE2}" dt="2023-11-16T17:49:20.892" v="29049" actId="20577"/>
        <pc:sldMkLst>
          <pc:docMk/>
          <pc:sldMk cId="1391732708" sldId="579"/>
        </pc:sldMkLst>
        <pc:spChg chg="mod">
          <ac:chgData name="Yao Lai" userId="7c13844a2c387df6" providerId="LiveId" clId="{B2510B18-770D-4E1E-9756-B557BCFAFAE2}" dt="2023-11-16T09:47:11.443" v="27527" actId="14100"/>
          <ac:spMkLst>
            <pc:docMk/>
            <pc:sldMk cId="1391732708" sldId="579"/>
            <ac:spMk id="3" creationId="{8BF56220-6AF8-360A-10B2-0F18857F9165}"/>
          </ac:spMkLst>
        </pc:spChg>
        <pc:spChg chg="add mod">
          <ac:chgData name="Yao Lai" userId="7c13844a2c387df6" providerId="LiveId" clId="{B2510B18-770D-4E1E-9756-B557BCFAFAE2}" dt="2023-11-16T06:09:32.539" v="22093" actId="1036"/>
          <ac:spMkLst>
            <pc:docMk/>
            <pc:sldMk cId="1391732708" sldId="579"/>
            <ac:spMk id="6" creationId="{B70EA59E-B368-FCAD-C161-DE83EEF0AB16}"/>
          </ac:spMkLst>
        </pc:spChg>
        <pc:spChg chg="del">
          <ac:chgData name="Yao Lai" userId="7c13844a2c387df6" providerId="LiveId" clId="{B2510B18-770D-4E1E-9756-B557BCFAFAE2}" dt="2023-11-15T21:07:52.288" v="7258" actId="478"/>
          <ac:spMkLst>
            <pc:docMk/>
            <pc:sldMk cId="1391732708" sldId="579"/>
            <ac:spMk id="7" creationId="{887774BB-50F9-4EE3-9E83-C307FE52E038}"/>
          </ac:spMkLst>
        </pc:spChg>
        <pc:spChg chg="mod">
          <ac:chgData name="Yao Lai" userId="7c13844a2c387df6" providerId="LiveId" clId="{B2510B18-770D-4E1E-9756-B557BCFAFAE2}" dt="2023-11-16T05:06:20.721" v="21137" actId="20577"/>
          <ac:spMkLst>
            <pc:docMk/>
            <pc:sldMk cId="1391732708" sldId="579"/>
            <ac:spMk id="10" creationId="{10A9DED5-EB74-46BF-BCBE-29F6062913E7}"/>
          </ac:spMkLst>
        </pc:spChg>
        <pc:picChg chg="add del mod ord">
          <ac:chgData name="Yao Lai" userId="7c13844a2c387df6" providerId="LiveId" clId="{B2510B18-770D-4E1E-9756-B557BCFAFAE2}" dt="2023-11-16T09:44:45.851" v="27466" actId="1076"/>
          <ac:picMkLst>
            <pc:docMk/>
            <pc:sldMk cId="1391732708" sldId="579"/>
            <ac:picMk id="2" creationId="{61CD0AF6-9F4D-2CAF-89D3-01337A739BFF}"/>
          </ac:picMkLst>
        </pc:picChg>
        <pc:picChg chg="add del mod">
          <ac:chgData name="Yao Lai" userId="7c13844a2c387df6" providerId="LiveId" clId="{B2510B18-770D-4E1E-9756-B557BCFAFAE2}" dt="2023-11-16T06:03:08.135" v="22061"/>
          <ac:picMkLst>
            <pc:docMk/>
            <pc:sldMk cId="1391732708" sldId="579"/>
            <ac:picMk id="5" creationId="{850AB4D2-B8C0-63D6-55A4-8DA44C7B2B19}"/>
          </ac:picMkLst>
        </pc:picChg>
        <pc:picChg chg="del">
          <ac:chgData name="Yao Lai" userId="7c13844a2c387df6" providerId="LiveId" clId="{B2510B18-770D-4E1E-9756-B557BCFAFAE2}" dt="2023-11-15T21:07:52.288" v="7258" actId="478"/>
          <ac:picMkLst>
            <pc:docMk/>
            <pc:sldMk cId="1391732708" sldId="579"/>
            <ac:picMk id="6" creationId="{7FEDF263-1BA5-4636-BE1F-5CA0231CFEF4}"/>
          </ac:picMkLst>
        </pc:picChg>
        <pc:picChg chg="del">
          <ac:chgData name="Yao Lai" userId="7c13844a2c387df6" providerId="LiveId" clId="{B2510B18-770D-4E1E-9756-B557BCFAFAE2}" dt="2023-11-15T21:07:45.722" v="7254" actId="478"/>
          <ac:picMkLst>
            <pc:docMk/>
            <pc:sldMk cId="1391732708" sldId="579"/>
            <ac:picMk id="11" creationId="{B1F16B2C-BD7B-4FF0-BB1B-96D58D26E154}"/>
          </ac:picMkLst>
        </pc:picChg>
      </pc:sldChg>
      <pc:sldChg chg="del">
        <pc:chgData name="Yao Lai" userId="7c13844a2c387df6" providerId="LiveId" clId="{B2510B18-770D-4E1E-9756-B557BCFAFAE2}" dt="2023-11-15T23:51:01.009" v="11112" actId="47"/>
        <pc:sldMkLst>
          <pc:docMk/>
          <pc:sldMk cId="640379930" sldId="588"/>
        </pc:sldMkLst>
      </pc:sldChg>
      <pc:sldChg chg="del">
        <pc:chgData name="Yao Lai" userId="7c13844a2c387df6" providerId="LiveId" clId="{B2510B18-770D-4E1E-9756-B557BCFAFAE2}" dt="2023-11-15T23:51:01.009" v="11112" actId="47"/>
        <pc:sldMkLst>
          <pc:docMk/>
          <pc:sldMk cId="972887436" sldId="589"/>
        </pc:sldMkLst>
      </pc:sldChg>
      <pc:sldChg chg="del">
        <pc:chgData name="Yao Lai" userId="7c13844a2c387df6" providerId="LiveId" clId="{B2510B18-770D-4E1E-9756-B557BCFAFAE2}" dt="2023-11-15T23:51:01.009" v="11112" actId="47"/>
        <pc:sldMkLst>
          <pc:docMk/>
          <pc:sldMk cId="2638275608" sldId="590"/>
        </pc:sldMkLst>
      </pc:sldChg>
      <pc:sldChg chg="del">
        <pc:chgData name="Yao Lai" userId="7c13844a2c387df6" providerId="LiveId" clId="{B2510B18-770D-4E1E-9756-B557BCFAFAE2}" dt="2023-11-15T23:51:25.080" v="11113" actId="47"/>
        <pc:sldMkLst>
          <pc:docMk/>
          <pc:sldMk cId="2986732577" sldId="591"/>
        </pc:sldMkLst>
      </pc:sldChg>
      <pc:sldChg chg="del">
        <pc:chgData name="Yao Lai" userId="7c13844a2c387df6" providerId="LiveId" clId="{B2510B18-770D-4E1E-9756-B557BCFAFAE2}" dt="2023-11-15T23:51:01.009" v="11112" actId="47"/>
        <pc:sldMkLst>
          <pc:docMk/>
          <pc:sldMk cId="4098802231" sldId="594"/>
        </pc:sldMkLst>
      </pc:sldChg>
      <pc:sldChg chg="addSp modSp mod ord modNotesTx">
        <pc:chgData name="Yao Lai" userId="7c13844a2c387df6" providerId="LiveId" clId="{B2510B18-770D-4E1E-9756-B557BCFAFAE2}" dt="2023-11-16T16:25:50.929" v="28286" actId="20577"/>
        <pc:sldMkLst>
          <pc:docMk/>
          <pc:sldMk cId="2752900540" sldId="597"/>
        </pc:sldMkLst>
        <pc:spChg chg="add mod">
          <ac:chgData name="Yao Lai" userId="7c13844a2c387df6" providerId="LiveId" clId="{B2510B18-770D-4E1E-9756-B557BCFAFAE2}" dt="2023-11-16T08:42:38.122" v="24492" actId="164"/>
          <ac:spMkLst>
            <pc:docMk/>
            <pc:sldMk cId="2752900540" sldId="597"/>
            <ac:spMk id="8" creationId="{5E487248-4912-4F29-AAFE-5C35B81147D8}"/>
          </ac:spMkLst>
        </pc:spChg>
        <pc:spChg chg="add mod">
          <ac:chgData name="Yao Lai" userId="7c13844a2c387df6" providerId="LiveId" clId="{B2510B18-770D-4E1E-9756-B557BCFAFAE2}" dt="2023-11-16T08:42:38.122" v="24492" actId="164"/>
          <ac:spMkLst>
            <pc:docMk/>
            <pc:sldMk cId="2752900540" sldId="597"/>
            <ac:spMk id="9" creationId="{C2F7D4FD-BF0D-7832-422D-210C77FAEC7E}"/>
          </ac:spMkLst>
        </pc:spChg>
        <pc:grpChg chg="add mod">
          <ac:chgData name="Yao Lai" userId="7c13844a2c387df6" providerId="LiveId" clId="{B2510B18-770D-4E1E-9756-B557BCFAFAE2}" dt="2023-11-16T08:42:53.654" v="24503" actId="1076"/>
          <ac:grpSpMkLst>
            <pc:docMk/>
            <pc:sldMk cId="2752900540" sldId="597"/>
            <ac:grpSpMk id="13" creationId="{E3DC4A03-40ED-F08B-2420-195B1BBF8D9D}"/>
          </ac:grpSpMkLst>
        </pc:grpChg>
        <pc:picChg chg="add mod">
          <ac:chgData name="Yao Lai" userId="7c13844a2c387df6" providerId="LiveId" clId="{B2510B18-770D-4E1E-9756-B557BCFAFAE2}" dt="2023-11-16T08:42:38.122" v="24492" actId="164"/>
          <ac:picMkLst>
            <pc:docMk/>
            <pc:sldMk cId="2752900540" sldId="597"/>
            <ac:picMk id="7" creationId="{DF5F0019-CB99-CA87-4B0A-7B6FF43F9F4F}"/>
          </ac:picMkLst>
        </pc:picChg>
        <pc:picChg chg="add mod">
          <ac:chgData name="Yao Lai" userId="7c13844a2c387df6" providerId="LiveId" clId="{B2510B18-770D-4E1E-9756-B557BCFAFAE2}" dt="2023-11-16T08:42:38.122" v="24492" actId="164"/>
          <ac:picMkLst>
            <pc:docMk/>
            <pc:sldMk cId="2752900540" sldId="597"/>
            <ac:picMk id="10" creationId="{DEAB10B4-6D68-7C39-D1DA-C7FFA26497B5}"/>
          </ac:picMkLst>
        </pc:picChg>
      </pc:sldChg>
      <pc:sldChg chg="del">
        <pc:chgData name="Yao Lai" userId="7c13844a2c387df6" providerId="LiveId" clId="{B2510B18-770D-4E1E-9756-B557BCFAFAE2}" dt="2023-11-15T21:42:54.868" v="8057" actId="47"/>
        <pc:sldMkLst>
          <pc:docMk/>
          <pc:sldMk cId="0" sldId="601"/>
        </pc:sldMkLst>
      </pc:sldChg>
      <pc:sldChg chg="del">
        <pc:chgData name="Yao Lai" userId="7c13844a2c387df6" providerId="LiveId" clId="{B2510B18-770D-4E1E-9756-B557BCFAFAE2}" dt="2023-11-15T21:42:54.868" v="8057" actId="47"/>
        <pc:sldMkLst>
          <pc:docMk/>
          <pc:sldMk cId="0" sldId="602"/>
        </pc:sldMkLst>
      </pc:sldChg>
      <pc:sldChg chg="del">
        <pc:chgData name="Yao Lai" userId="7c13844a2c387df6" providerId="LiveId" clId="{B2510B18-770D-4E1E-9756-B557BCFAFAE2}" dt="2023-11-15T21:42:54.868" v="8057" actId="47"/>
        <pc:sldMkLst>
          <pc:docMk/>
          <pc:sldMk cId="0" sldId="603"/>
        </pc:sldMkLst>
      </pc:sldChg>
      <pc:sldChg chg="del">
        <pc:chgData name="Yao Lai" userId="7c13844a2c387df6" providerId="LiveId" clId="{B2510B18-770D-4E1E-9756-B557BCFAFAE2}" dt="2023-11-15T23:51:01.009" v="11112" actId="47"/>
        <pc:sldMkLst>
          <pc:docMk/>
          <pc:sldMk cId="2386290042" sldId="610"/>
        </pc:sldMkLst>
      </pc:sldChg>
      <pc:sldChg chg="del">
        <pc:chgData name="Yao Lai" userId="7c13844a2c387df6" providerId="LiveId" clId="{B2510B18-770D-4E1E-9756-B557BCFAFAE2}" dt="2023-11-15T23:51:01.009" v="11112" actId="47"/>
        <pc:sldMkLst>
          <pc:docMk/>
          <pc:sldMk cId="3436723700" sldId="611"/>
        </pc:sldMkLst>
      </pc:sldChg>
      <pc:sldChg chg="del">
        <pc:chgData name="Yao Lai" userId="7c13844a2c387df6" providerId="LiveId" clId="{B2510B18-770D-4E1E-9756-B557BCFAFAE2}" dt="2023-11-15T23:51:01.009" v="11112" actId="47"/>
        <pc:sldMkLst>
          <pc:docMk/>
          <pc:sldMk cId="278840180" sldId="613"/>
        </pc:sldMkLst>
      </pc:sldChg>
      <pc:sldChg chg="del">
        <pc:chgData name="Yao Lai" userId="7c13844a2c387df6" providerId="LiveId" clId="{B2510B18-770D-4E1E-9756-B557BCFAFAE2}" dt="2023-11-15T23:51:01.009" v="11112" actId="47"/>
        <pc:sldMkLst>
          <pc:docMk/>
          <pc:sldMk cId="507134226" sldId="614"/>
        </pc:sldMkLst>
      </pc:sldChg>
      <pc:sldChg chg="del">
        <pc:chgData name="Yao Lai" userId="7c13844a2c387df6" providerId="LiveId" clId="{B2510B18-770D-4E1E-9756-B557BCFAFAE2}" dt="2023-11-15T23:51:01.009" v="11112" actId="47"/>
        <pc:sldMkLst>
          <pc:docMk/>
          <pc:sldMk cId="3576536792" sldId="615"/>
        </pc:sldMkLst>
      </pc:sldChg>
      <pc:sldChg chg="del">
        <pc:chgData name="Yao Lai" userId="7c13844a2c387df6" providerId="LiveId" clId="{B2510B18-770D-4E1E-9756-B557BCFAFAE2}" dt="2023-11-15T23:51:01.009" v="11112" actId="47"/>
        <pc:sldMkLst>
          <pc:docMk/>
          <pc:sldMk cId="0" sldId="616"/>
        </pc:sldMkLst>
      </pc:sldChg>
      <pc:sldChg chg="del">
        <pc:chgData name="Yao Lai" userId="7c13844a2c387df6" providerId="LiveId" clId="{B2510B18-770D-4E1E-9756-B557BCFAFAE2}" dt="2023-11-15T23:51:01.009" v="11112" actId="47"/>
        <pc:sldMkLst>
          <pc:docMk/>
          <pc:sldMk cId="2663443040" sldId="617"/>
        </pc:sldMkLst>
      </pc:sldChg>
      <pc:sldChg chg="del">
        <pc:chgData name="Yao Lai" userId="7c13844a2c387df6" providerId="LiveId" clId="{B2510B18-770D-4E1E-9756-B557BCFAFAE2}" dt="2023-11-15T21:42:54.868" v="8057" actId="47"/>
        <pc:sldMkLst>
          <pc:docMk/>
          <pc:sldMk cId="2892744199" sldId="619"/>
        </pc:sldMkLst>
      </pc:sldChg>
      <pc:sldChg chg="del">
        <pc:chgData name="Yao Lai" userId="7c13844a2c387df6" providerId="LiveId" clId="{B2510B18-770D-4E1E-9756-B557BCFAFAE2}" dt="2023-11-15T22:34:15.022" v="8392" actId="47"/>
        <pc:sldMkLst>
          <pc:docMk/>
          <pc:sldMk cId="241772828" sldId="620"/>
        </pc:sldMkLst>
      </pc:sldChg>
      <pc:sldChg chg="del">
        <pc:chgData name="Yao Lai" userId="7c13844a2c387df6" providerId="LiveId" clId="{B2510B18-770D-4E1E-9756-B557BCFAFAE2}" dt="2023-11-15T23:51:25.080" v="11113" actId="47"/>
        <pc:sldMkLst>
          <pc:docMk/>
          <pc:sldMk cId="746259288" sldId="621"/>
        </pc:sldMkLst>
      </pc:sldChg>
      <pc:sldChg chg="addSp delSp modSp mod ord modAnim modNotesTx">
        <pc:chgData name="Yao Lai" userId="7c13844a2c387df6" providerId="LiveId" clId="{B2510B18-770D-4E1E-9756-B557BCFAFAE2}" dt="2023-11-16T17:57:45.127" v="29095" actId="20577"/>
        <pc:sldMkLst>
          <pc:docMk/>
          <pc:sldMk cId="105419037" sldId="623"/>
        </pc:sldMkLst>
        <pc:spChg chg="del">
          <ac:chgData name="Yao Lai" userId="7c13844a2c387df6" providerId="LiveId" clId="{B2510B18-770D-4E1E-9756-B557BCFAFAE2}" dt="2023-11-15T06:47:37.519" v="5593" actId="478"/>
          <ac:spMkLst>
            <pc:docMk/>
            <pc:sldMk cId="105419037" sldId="623"/>
            <ac:spMk id="3" creationId="{62951CDE-056B-85FC-6564-E970CA3689ED}"/>
          </ac:spMkLst>
        </pc:spChg>
        <pc:spChg chg="add mod">
          <ac:chgData name="Yao Lai" userId="7c13844a2c387df6" providerId="LiveId" clId="{B2510B18-770D-4E1E-9756-B557BCFAFAE2}" dt="2023-11-16T09:36:33.214" v="27066" actId="403"/>
          <ac:spMkLst>
            <pc:docMk/>
            <pc:sldMk cId="105419037" sldId="623"/>
            <ac:spMk id="3" creationId="{8D3AC886-ACEB-3726-774A-ABB527B852E8}"/>
          </ac:spMkLst>
        </pc:spChg>
        <pc:spChg chg="del">
          <ac:chgData name="Yao Lai" userId="7c13844a2c387df6" providerId="LiveId" clId="{B2510B18-770D-4E1E-9756-B557BCFAFAE2}" dt="2023-11-15T06:47:37.519" v="5593" actId="478"/>
          <ac:spMkLst>
            <pc:docMk/>
            <pc:sldMk cId="105419037" sldId="623"/>
            <ac:spMk id="4" creationId="{2F7E436C-CC39-E7BF-3839-34CB26BAEEB2}"/>
          </ac:spMkLst>
        </pc:spChg>
        <pc:spChg chg="add mod">
          <ac:chgData name="Yao Lai" userId="7c13844a2c387df6" providerId="LiveId" clId="{B2510B18-770D-4E1E-9756-B557BCFAFAE2}" dt="2023-11-16T09:36:33.214" v="27066" actId="403"/>
          <ac:spMkLst>
            <pc:docMk/>
            <pc:sldMk cId="105419037" sldId="623"/>
            <ac:spMk id="4" creationId="{ECC013F5-C5F5-17C3-116C-93274F6BD140}"/>
          </ac:spMkLst>
        </pc:spChg>
        <pc:spChg chg="mod">
          <ac:chgData name="Yao Lai" userId="7c13844a2c387df6" providerId="LiveId" clId="{B2510B18-770D-4E1E-9756-B557BCFAFAE2}" dt="2023-11-16T16:41:13.117" v="28499" actId="6549"/>
          <ac:spMkLst>
            <pc:docMk/>
            <pc:sldMk cId="105419037" sldId="623"/>
            <ac:spMk id="7" creationId="{15898615-B64A-408F-A587-E7475C0A0AFA}"/>
          </ac:spMkLst>
        </pc:spChg>
        <pc:spChg chg="add del mod">
          <ac:chgData name="Yao Lai" userId="7c13844a2c387df6" providerId="LiveId" clId="{B2510B18-770D-4E1E-9756-B557BCFAFAE2}" dt="2023-11-15T06:47:39.373" v="5594" actId="478"/>
          <ac:spMkLst>
            <pc:docMk/>
            <pc:sldMk cId="105419037" sldId="623"/>
            <ac:spMk id="9" creationId="{45FE3429-57D9-BC35-7DDD-001BA1E7D703}"/>
          </ac:spMkLst>
        </pc:spChg>
        <pc:picChg chg="add mod">
          <ac:chgData name="Yao Lai" userId="7c13844a2c387df6" providerId="LiveId" clId="{B2510B18-770D-4E1E-9756-B557BCFAFAE2}" dt="2023-11-16T09:36:02.484" v="27057" actId="14100"/>
          <ac:picMkLst>
            <pc:docMk/>
            <pc:sldMk cId="105419037" sldId="623"/>
            <ac:picMk id="6" creationId="{034329EF-5811-0648-02FE-AA258B25FECE}"/>
          </ac:picMkLst>
        </pc:picChg>
        <pc:picChg chg="add mod">
          <ac:chgData name="Yao Lai" userId="7c13844a2c387df6" providerId="LiveId" clId="{B2510B18-770D-4E1E-9756-B557BCFAFAE2}" dt="2023-11-16T09:36:02.484" v="27057" actId="14100"/>
          <ac:picMkLst>
            <pc:docMk/>
            <pc:sldMk cId="105419037" sldId="623"/>
            <ac:picMk id="8" creationId="{5CFE53E9-31BB-9D50-73EC-81C1BAC4FB8E}"/>
          </ac:picMkLst>
        </pc:picChg>
        <pc:picChg chg="del">
          <ac:chgData name="Yao Lai" userId="7c13844a2c387df6" providerId="LiveId" clId="{B2510B18-770D-4E1E-9756-B557BCFAFAE2}" dt="2023-11-15T06:47:37.519" v="5593" actId="478"/>
          <ac:picMkLst>
            <pc:docMk/>
            <pc:sldMk cId="105419037" sldId="623"/>
            <ac:picMk id="8" creationId="{89C261D2-A7CB-0308-282E-916ECB632408}"/>
          </ac:picMkLst>
        </pc:picChg>
        <pc:picChg chg="del">
          <ac:chgData name="Yao Lai" userId="7c13844a2c387df6" providerId="LiveId" clId="{B2510B18-770D-4E1E-9756-B557BCFAFAE2}" dt="2023-11-15T06:47:37.519" v="5593" actId="478"/>
          <ac:picMkLst>
            <pc:docMk/>
            <pc:sldMk cId="105419037" sldId="623"/>
            <ac:picMk id="10" creationId="{9E7BEA71-B800-50A7-DFFC-EE8973585F0E}"/>
          </ac:picMkLst>
        </pc:picChg>
      </pc:sldChg>
      <pc:sldChg chg="del">
        <pc:chgData name="Yao Lai" userId="7c13844a2c387df6" providerId="LiveId" clId="{B2510B18-770D-4E1E-9756-B557BCFAFAE2}" dt="2023-11-15T23:51:25.080" v="11113" actId="47"/>
        <pc:sldMkLst>
          <pc:docMk/>
          <pc:sldMk cId="0" sldId="624"/>
        </pc:sldMkLst>
      </pc:sldChg>
      <pc:sldChg chg="del">
        <pc:chgData name="Yao Lai" userId="7c13844a2c387df6" providerId="LiveId" clId="{B2510B18-770D-4E1E-9756-B557BCFAFAE2}" dt="2023-11-15T23:51:25.080" v="11113" actId="47"/>
        <pc:sldMkLst>
          <pc:docMk/>
          <pc:sldMk cId="1436037294" sldId="625"/>
        </pc:sldMkLst>
      </pc:sldChg>
      <pc:sldChg chg="addSp delSp modSp mod modNotesTx">
        <pc:chgData name="Yao Lai" userId="7c13844a2c387df6" providerId="LiveId" clId="{B2510B18-770D-4E1E-9756-B557BCFAFAE2}" dt="2023-11-16T17:40:51.999" v="29029" actId="20577"/>
        <pc:sldMkLst>
          <pc:docMk/>
          <pc:sldMk cId="2384959295" sldId="626"/>
        </pc:sldMkLst>
        <pc:spChg chg="del mod">
          <ac:chgData name="Yao Lai" userId="7c13844a2c387df6" providerId="LiveId" clId="{B2510B18-770D-4E1E-9756-B557BCFAFAE2}" dt="2023-11-16T06:17:22.151" v="22098" actId="478"/>
          <ac:spMkLst>
            <pc:docMk/>
            <pc:sldMk cId="2384959295" sldId="626"/>
            <ac:spMk id="2" creationId="{8D234D1A-8394-BAA7-E921-8185619F6B19}"/>
          </ac:spMkLst>
        </pc:spChg>
        <pc:spChg chg="add del mod">
          <ac:chgData name="Yao Lai" userId="7c13844a2c387df6" providerId="LiveId" clId="{B2510B18-770D-4E1E-9756-B557BCFAFAE2}" dt="2023-11-16T06:17:26.057" v="22099" actId="478"/>
          <ac:spMkLst>
            <pc:docMk/>
            <pc:sldMk cId="2384959295" sldId="626"/>
            <ac:spMk id="4" creationId="{8F91406F-1EE7-952B-6D65-4CB9CD245415}"/>
          </ac:spMkLst>
        </pc:spChg>
        <pc:spChg chg="add mod">
          <ac:chgData name="Yao Lai" userId="7c13844a2c387df6" providerId="LiveId" clId="{B2510B18-770D-4E1E-9756-B557BCFAFAE2}" dt="2023-11-16T06:29:20.985" v="22101"/>
          <ac:spMkLst>
            <pc:docMk/>
            <pc:sldMk cId="2384959295" sldId="626"/>
            <ac:spMk id="7" creationId="{8BD021F9-3335-6E8F-6BF5-1CD375E94F7D}"/>
          </ac:spMkLst>
        </pc:spChg>
        <pc:spChg chg="mod">
          <ac:chgData name="Yao Lai" userId="7c13844a2c387df6" providerId="LiveId" clId="{B2510B18-770D-4E1E-9756-B557BCFAFAE2}" dt="2023-11-14T20:51:33.351" v="47" actId="14100"/>
          <ac:spMkLst>
            <pc:docMk/>
            <pc:sldMk cId="2384959295" sldId="626"/>
            <ac:spMk id="13" creationId="{DF87AB94-FBA2-4E79-A753-A1C9FAFDC75B}"/>
          </ac:spMkLst>
        </pc:spChg>
        <pc:spChg chg="add mod">
          <ac:chgData name="Yao Lai" userId="7c13844a2c387df6" providerId="LiveId" clId="{B2510B18-770D-4E1E-9756-B557BCFAFAE2}" dt="2023-11-16T02:18:52.885" v="17221" actId="20577"/>
          <ac:spMkLst>
            <pc:docMk/>
            <pc:sldMk cId="2384959295" sldId="626"/>
            <ac:spMk id="15" creationId="{09538E4F-55FF-729A-8970-1FE42301033A}"/>
          </ac:spMkLst>
        </pc:spChg>
        <pc:picChg chg="del">
          <ac:chgData name="Yao Lai" userId="7c13844a2c387df6" providerId="LiveId" clId="{B2510B18-770D-4E1E-9756-B557BCFAFAE2}" dt="2023-11-16T02:04:43.933" v="17139" actId="478"/>
          <ac:picMkLst>
            <pc:docMk/>
            <pc:sldMk cId="2384959295" sldId="626"/>
            <ac:picMk id="3" creationId="{43A6E539-90A7-CFED-1E38-A1975DFC5441}"/>
          </ac:picMkLst>
        </pc:picChg>
        <pc:picChg chg="del">
          <ac:chgData name="Yao Lai" userId="7c13844a2c387df6" providerId="LiveId" clId="{B2510B18-770D-4E1E-9756-B557BCFAFAE2}" dt="2023-11-16T06:17:29.647" v="22100" actId="478"/>
          <ac:picMkLst>
            <pc:docMk/>
            <pc:sldMk cId="2384959295" sldId="626"/>
            <ac:picMk id="6" creationId="{4B595A53-A3EB-1ABF-DA19-04B8EE940A87}"/>
          </ac:picMkLst>
        </pc:picChg>
        <pc:picChg chg="add del mod ord">
          <ac:chgData name="Yao Lai" userId="7c13844a2c387df6" providerId="LiveId" clId="{B2510B18-770D-4E1E-9756-B557BCFAFAE2}" dt="2023-11-16T02:11:36.383" v="17150" actId="478"/>
          <ac:picMkLst>
            <pc:docMk/>
            <pc:sldMk cId="2384959295" sldId="626"/>
            <ac:picMk id="7" creationId="{EECD2601-A9B7-9C07-F6E8-EC427E4E62AE}"/>
          </ac:picMkLst>
        </pc:picChg>
        <pc:picChg chg="del mod">
          <ac:chgData name="Yao Lai" userId="7c13844a2c387df6" providerId="LiveId" clId="{B2510B18-770D-4E1E-9756-B557BCFAFAE2}" dt="2023-11-16T03:36:03.007" v="17819" actId="478"/>
          <ac:picMkLst>
            <pc:docMk/>
            <pc:sldMk cId="2384959295" sldId="626"/>
            <ac:picMk id="8" creationId="{2FC95BD3-1471-4B72-9C0D-A58349C089CC}"/>
          </ac:picMkLst>
        </pc:picChg>
        <pc:picChg chg="add mod">
          <ac:chgData name="Yao Lai" userId="7c13844a2c387df6" providerId="LiveId" clId="{B2510B18-770D-4E1E-9756-B557BCFAFAE2}" dt="2023-11-16T06:29:20.985" v="22101"/>
          <ac:picMkLst>
            <pc:docMk/>
            <pc:sldMk cId="2384959295" sldId="626"/>
            <ac:picMk id="8" creationId="{537A31B9-8A62-031A-383F-6E3BFF32D317}"/>
          </ac:picMkLst>
        </pc:picChg>
        <pc:picChg chg="del">
          <ac:chgData name="Yao Lai" userId="7c13844a2c387df6" providerId="LiveId" clId="{B2510B18-770D-4E1E-9756-B557BCFAFAE2}" dt="2023-11-16T06:17:29.647" v="22100" actId="478"/>
          <ac:picMkLst>
            <pc:docMk/>
            <pc:sldMk cId="2384959295" sldId="626"/>
            <ac:picMk id="9" creationId="{08DE3226-AD1F-93D7-3F9C-ADCE6554D10F}"/>
          </ac:picMkLst>
        </pc:picChg>
        <pc:picChg chg="add mod">
          <ac:chgData name="Yao Lai" userId="7c13844a2c387df6" providerId="LiveId" clId="{B2510B18-770D-4E1E-9756-B557BCFAFAE2}" dt="2023-11-16T06:29:20.985" v="22101"/>
          <ac:picMkLst>
            <pc:docMk/>
            <pc:sldMk cId="2384959295" sldId="626"/>
            <ac:picMk id="10" creationId="{746B277B-A1ED-1AE6-005E-B2FD218AF37E}"/>
          </ac:picMkLst>
        </pc:picChg>
        <pc:picChg chg="add del mod ord modCrop">
          <ac:chgData name="Yao Lai" userId="7c13844a2c387df6" providerId="LiveId" clId="{B2510B18-770D-4E1E-9756-B557BCFAFAE2}" dt="2023-11-16T02:16:37.007" v="17162" actId="478"/>
          <ac:picMkLst>
            <pc:docMk/>
            <pc:sldMk cId="2384959295" sldId="626"/>
            <ac:picMk id="11" creationId="{8C9EC1A2-36BC-1C0C-B806-6E8A9190D238}"/>
          </ac:picMkLst>
        </pc:picChg>
        <pc:picChg chg="add mod ord">
          <ac:chgData name="Yao Lai" userId="7c13844a2c387df6" providerId="LiveId" clId="{B2510B18-770D-4E1E-9756-B557BCFAFAE2}" dt="2023-11-16T02:16:54.179" v="17166" actId="29295"/>
          <ac:picMkLst>
            <pc:docMk/>
            <pc:sldMk cId="2384959295" sldId="626"/>
            <ac:picMk id="14" creationId="{06D8632B-6895-F1F1-9A08-3DC3FC874B72}"/>
          </ac:picMkLst>
        </pc:picChg>
      </pc:sldChg>
      <pc:sldChg chg="del">
        <pc:chgData name="Yao Lai" userId="7c13844a2c387df6" providerId="LiveId" clId="{B2510B18-770D-4E1E-9756-B557BCFAFAE2}" dt="2023-11-15T23:51:01.009" v="11112" actId="47"/>
        <pc:sldMkLst>
          <pc:docMk/>
          <pc:sldMk cId="1596356967" sldId="628"/>
        </pc:sldMkLst>
      </pc:sldChg>
      <pc:sldChg chg="del">
        <pc:chgData name="Yao Lai" userId="7c13844a2c387df6" providerId="LiveId" clId="{B2510B18-770D-4E1E-9756-B557BCFAFAE2}" dt="2023-11-15T23:51:01.009" v="11112" actId="47"/>
        <pc:sldMkLst>
          <pc:docMk/>
          <pc:sldMk cId="1919353188" sldId="629"/>
        </pc:sldMkLst>
      </pc:sldChg>
      <pc:sldChg chg="del">
        <pc:chgData name="Yao Lai" userId="7c13844a2c387df6" providerId="LiveId" clId="{B2510B18-770D-4E1E-9756-B557BCFAFAE2}" dt="2023-11-15T23:51:01.009" v="11112" actId="47"/>
        <pc:sldMkLst>
          <pc:docMk/>
          <pc:sldMk cId="304137637" sldId="630"/>
        </pc:sldMkLst>
      </pc:sldChg>
      <pc:sldChg chg="del">
        <pc:chgData name="Yao Lai" userId="7c13844a2c387df6" providerId="LiveId" clId="{B2510B18-770D-4E1E-9756-B557BCFAFAE2}" dt="2023-11-15T23:51:01.009" v="11112" actId="47"/>
        <pc:sldMkLst>
          <pc:docMk/>
          <pc:sldMk cId="2011533152" sldId="631"/>
        </pc:sldMkLst>
      </pc:sldChg>
      <pc:sldChg chg="del">
        <pc:chgData name="Yao Lai" userId="7c13844a2c387df6" providerId="LiveId" clId="{B2510B18-770D-4E1E-9756-B557BCFAFAE2}" dt="2023-11-15T23:51:01.009" v="11112" actId="47"/>
        <pc:sldMkLst>
          <pc:docMk/>
          <pc:sldMk cId="2852414204" sldId="632"/>
        </pc:sldMkLst>
      </pc:sldChg>
      <pc:sldChg chg="del">
        <pc:chgData name="Yao Lai" userId="7c13844a2c387df6" providerId="LiveId" clId="{B2510B18-770D-4E1E-9756-B557BCFAFAE2}" dt="2023-11-15T23:51:01.009" v="11112" actId="47"/>
        <pc:sldMkLst>
          <pc:docMk/>
          <pc:sldMk cId="2743287362" sldId="633"/>
        </pc:sldMkLst>
      </pc:sldChg>
      <pc:sldChg chg="del">
        <pc:chgData name="Yao Lai" userId="7c13844a2c387df6" providerId="LiveId" clId="{B2510B18-770D-4E1E-9756-B557BCFAFAE2}" dt="2023-11-15T23:51:25.080" v="11113" actId="47"/>
        <pc:sldMkLst>
          <pc:docMk/>
          <pc:sldMk cId="4110106687" sldId="634"/>
        </pc:sldMkLst>
      </pc:sldChg>
      <pc:sldChg chg="del">
        <pc:chgData name="Yao Lai" userId="7c13844a2c387df6" providerId="LiveId" clId="{B2510B18-770D-4E1E-9756-B557BCFAFAE2}" dt="2023-11-15T22:33:40.867" v="8388" actId="47"/>
        <pc:sldMkLst>
          <pc:docMk/>
          <pc:sldMk cId="361711180" sldId="636"/>
        </pc:sldMkLst>
      </pc:sldChg>
      <pc:sldChg chg="del">
        <pc:chgData name="Yao Lai" userId="7c13844a2c387df6" providerId="LiveId" clId="{B2510B18-770D-4E1E-9756-B557BCFAFAE2}" dt="2023-11-15T21:42:38.524" v="8056" actId="47"/>
        <pc:sldMkLst>
          <pc:docMk/>
          <pc:sldMk cId="0" sldId="638"/>
        </pc:sldMkLst>
      </pc:sldChg>
      <pc:sldChg chg="del">
        <pc:chgData name="Yao Lai" userId="7c13844a2c387df6" providerId="LiveId" clId="{B2510B18-770D-4E1E-9756-B557BCFAFAE2}" dt="2023-11-15T21:42:38.524" v="8056" actId="47"/>
        <pc:sldMkLst>
          <pc:docMk/>
          <pc:sldMk cId="3720155606" sldId="639"/>
        </pc:sldMkLst>
      </pc:sldChg>
      <pc:sldChg chg="del">
        <pc:chgData name="Yao Lai" userId="7c13844a2c387df6" providerId="LiveId" clId="{B2510B18-770D-4E1E-9756-B557BCFAFAE2}" dt="2023-11-15T23:51:25.080" v="11113" actId="47"/>
        <pc:sldMkLst>
          <pc:docMk/>
          <pc:sldMk cId="1191666707" sldId="640"/>
        </pc:sldMkLst>
      </pc:sldChg>
      <pc:sldChg chg="del">
        <pc:chgData name="Yao Lai" userId="7c13844a2c387df6" providerId="LiveId" clId="{B2510B18-770D-4E1E-9756-B557BCFAFAE2}" dt="2023-11-15T21:42:38.524" v="8056" actId="47"/>
        <pc:sldMkLst>
          <pc:docMk/>
          <pc:sldMk cId="2195666532" sldId="641"/>
        </pc:sldMkLst>
      </pc:sldChg>
      <pc:sldChg chg="addSp delSp modSp mod modAnim modNotesTx">
        <pc:chgData name="Yao Lai" userId="7c13844a2c387df6" providerId="LiveId" clId="{B2510B18-770D-4E1E-9756-B557BCFAFAE2}" dt="2023-11-16T16:34:31.019" v="28462" actId="1035"/>
        <pc:sldMkLst>
          <pc:docMk/>
          <pc:sldMk cId="0" sldId="642"/>
        </pc:sldMkLst>
        <pc:spChg chg="add del mod">
          <ac:chgData name="Yao Lai" userId="7c13844a2c387df6" providerId="LiveId" clId="{B2510B18-770D-4E1E-9756-B557BCFAFAE2}" dt="2023-11-16T09:13:32.807" v="25639" actId="478"/>
          <ac:spMkLst>
            <pc:docMk/>
            <pc:sldMk cId="0" sldId="642"/>
            <ac:spMk id="2" creationId="{5F68E965-7184-BE15-D0FC-C43A8E8BECEF}"/>
          </ac:spMkLst>
        </pc:spChg>
        <pc:spChg chg="del mod">
          <ac:chgData name="Yao Lai" userId="7c13844a2c387df6" providerId="LiveId" clId="{B2510B18-770D-4E1E-9756-B557BCFAFAE2}" dt="2023-11-16T09:26:04.112" v="26636" actId="478"/>
          <ac:spMkLst>
            <pc:docMk/>
            <pc:sldMk cId="0" sldId="642"/>
            <ac:spMk id="4" creationId="{DD90589B-92F5-DD2D-6DE6-EEAC1F639702}"/>
          </ac:spMkLst>
        </pc:spChg>
        <pc:spChg chg="del">
          <ac:chgData name="Yao Lai" userId="7c13844a2c387df6" providerId="LiveId" clId="{B2510B18-770D-4E1E-9756-B557BCFAFAE2}" dt="2023-11-16T09:12:38.785" v="25621" actId="478"/>
          <ac:spMkLst>
            <pc:docMk/>
            <pc:sldMk cId="0" sldId="642"/>
            <ac:spMk id="5" creationId="{B527270A-0F54-6C3D-7293-E7C7C2986A58}"/>
          </ac:spMkLst>
        </pc:spChg>
        <pc:spChg chg="mod">
          <ac:chgData name="Yao Lai" userId="7c13844a2c387df6" providerId="LiveId" clId="{B2510B18-770D-4E1E-9756-B557BCFAFAE2}" dt="2023-11-16T09:13:18.755" v="25636" actId="1076"/>
          <ac:spMkLst>
            <pc:docMk/>
            <pc:sldMk cId="0" sldId="642"/>
            <ac:spMk id="7" creationId="{ED6BDC00-6609-84B4-3424-378872D1BDAC}"/>
          </ac:spMkLst>
        </pc:spChg>
        <pc:spChg chg="mod">
          <ac:chgData name="Yao Lai" userId="7c13844a2c387df6" providerId="LiveId" clId="{B2510B18-770D-4E1E-9756-B557BCFAFAE2}" dt="2023-11-16T09:13:18.755" v="25636" actId="1076"/>
          <ac:spMkLst>
            <pc:docMk/>
            <pc:sldMk cId="0" sldId="642"/>
            <ac:spMk id="8" creationId="{2CBD5A1B-5BFA-1415-209B-A42A3C0BC92A}"/>
          </ac:spMkLst>
        </pc:spChg>
        <pc:spChg chg="add del mod">
          <ac:chgData name="Yao Lai" userId="7c13844a2c387df6" providerId="LiveId" clId="{B2510B18-770D-4E1E-9756-B557BCFAFAE2}" dt="2023-11-16T09:26:06.539" v="26639" actId="478"/>
          <ac:spMkLst>
            <pc:docMk/>
            <pc:sldMk cId="0" sldId="642"/>
            <ac:spMk id="9" creationId="{458DC9C7-4277-4D33-60B9-77BE4BFCE3F9}"/>
          </ac:spMkLst>
        </pc:spChg>
        <pc:spChg chg="add del mod">
          <ac:chgData name="Yao Lai" userId="7c13844a2c387df6" providerId="LiveId" clId="{B2510B18-770D-4E1E-9756-B557BCFAFAE2}" dt="2023-11-16T16:34:25.317" v="28451" actId="478"/>
          <ac:spMkLst>
            <pc:docMk/>
            <pc:sldMk cId="0" sldId="642"/>
            <ac:spMk id="13" creationId="{3E9C253B-7EA9-FEC9-7138-78221E283C3C}"/>
          </ac:spMkLst>
        </pc:spChg>
        <pc:spChg chg="add mod">
          <ac:chgData name="Yao Lai" userId="7c13844a2c387df6" providerId="LiveId" clId="{B2510B18-770D-4E1E-9756-B557BCFAFAE2}" dt="2023-11-16T16:34:31.019" v="28462" actId="1035"/>
          <ac:spMkLst>
            <pc:docMk/>
            <pc:sldMk cId="0" sldId="642"/>
            <ac:spMk id="14" creationId="{58E6B3DB-FC03-FCC9-63EC-29C463405D2C}"/>
          </ac:spMkLst>
        </pc:spChg>
        <pc:spChg chg="mod">
          <ac:chgData name="Yao Lai" userId="7c13844a2c387df6" providerId="LiveId" clId="{B2510B18-770D-4E1E-9756-B557BCFAFAE2}" dt="2023-11-16T09:13:18.755" v="25636" actId="1076"/>
          <ac:spMkLst>
            <pc:docMk/>
            <pc:sldMk cId="0" sldId="642"/>
            <ac:spMk id="1021" creationId="{00000000-0000-0000-0000-000000000000}"/>
          </ac:spMkLst>
        </pc:spChg>
        <pc:spChg chg="mod">
          <ac:chgData name="Yao Lai" userId="7c13844a2c387df6" providerId="LiveId" clId="{B2510B18-770D-4E1E-9756-B557BCFAFAE2}" dt="2023-11-16T09:13:18.755" v="25636" actId="1076"/>
          <ac:spMkLst>
            <pc:docMk/>
            <pc:sldMk cId="0" sldId="642"/>
            <ac:spMk id="1024" creationId="{00000000-0000-0000-0000-000000000000}"/>
          </ac:spMkLst>
        </pc:spChg>
        <pc:spChg chg="mod">
          <ac:chgData name="Yao Lai" userId="7c13844a2c387df6" providerId="LiveId" clId="{B2510B18-770D-4E1E-9756-B557BCFAFAE2}" dt="2023-11-16T09:13:18.755" v="25636" actId="1076"/>
          <ac:spMkLst>
            <pc:docMk/>
            <pc:sldMk cId="0" sldId="642"/>
            <ac:spMk id="1025" creationId="{00000000-0000-0000-0000-000000000000}"/>
          </ac:spMkLst>
        </pc:spChg>
        <pc:spChg chg="mod">
          <ac:chgData name="Yao Lai" userId="7c13844a2c387df6" providerId="LiveId" clId="{B2510B18-770D-4E1E-9756-B557BCFAFAE2}" dt="2023-11-16T09:13:18.755" v="25636" actId="1076"/>
          <ac:spMkLst>
            <pc:docMk/>
            <pc:sldMk cId="0" sldId="642"/>
            <ac:spMk id="1053" creationId="{00000000-0000-0000-0000-000000000000}"/>
          </ac:spMkLst>
        </pc:spChg>
        <pc:spChg chg="mod">
          <ac:chgData name="Yao Lai" userId="7c13844a2c387df6" providerId="LiveId" clId="{B2510B18-770D-4E1E-9756-B557BCFAFAE2}" dt="2023-11-16T09:13:18.755" v="25636" actId="1076"/>
          <ac:spMkLst>
            <pc:docMk/>
            <pc:sldMk cId="0" sldId="642"/>
            <ac:spMk id="1055" creationId="{00000000-0000-0000-0000-000000000000}"/>
          </ac:spMkLst>
        </pc:spChg>
        <pc:grpChg chg="mod">
          <ac:chgData name="Yao Lai" userId="7c13844a2c387df6" providerId="LiveId" clId="{B2510B18-770D-4E1E-9756-B557BCFAFAE2}" dt="2023-11-16T09:13:18.755" v="25636" actId="1076"/>
          <ac:grpSpMkLst>
            <pc:docMk/>
            <pc:sldMk cId="0" sldId="642"/>
            <ac:grpSpMk id="6" creationId="{24F97D4C-D078-DDE1-59ED-076159FAA9FC}"/>
          </ac:grpSpMkLst>
        </pc:grpChg>
        <pc:grpChg chg="mod">
          <ac:chgData name="Yao Lai" userId="7c13844a2c387df6" providerId="LiveId" clId="{B2510B18-770D-4E1E-9756-B557BCFAFAE2}" dt="2023-11-16T09:13:18.755" v="25636" actId="1076"/>
          <ac:grpSpMkLst>
            <pc:docMk/>
            <pc:sldMk cId="0" sldId="642"/>
            <ac:grpSpMk id="1035" creationId="{00000000-0000-0000-0000-000000000000}"/>
          </ac:grpSpMkLst>
        </pc:grpChg>
        <pc:grpChg chg="mod">
          <ac:chgData name="Yao Lai" userId="7c13844a2c387df6" providerId="LiveId" clId="{B2510B18-770D-4E1E-9756-B557BCFAFAE2}" dt="2023-11-16T09:13:18.755" v="25636" actId="1076"/>
          <ac:grpSpMkLst>
            <pc:docMk/>
            <pc:sldMk cId="0" sldId="642"/>
            <ac:grpSpMk id="1051" creationId="{00000000-0000-0000-0000-000000000000}"/>
          </ac:grpSpMkLst>
        </pc:grpChg>
        <pc:grpChg chg="mod">
          <ac:chgData name="Yao Lai" userId="7c13844a2c387df6" providerId="LiveId" clId="{B2510B18-770D-4E1E-9756-B557BCFAFAE2}" dt="2023-11-16T09:13:18.755" v="25636" actId="1076"/>
          <ac:grpSpMkLst>
            <pc:docMk/>
            <pc:sldMk cId="0" sldId="642"/>
            <ac:grpSpMk id="1059" creationId="{00000000-0000-0000-0000-000000000000}"/>
          </ac:grpSpMkLst>
        </pc:grpChg>
        <pc:picChg chg="mod">
          <ac:chgData name="Yao Lai" userId="7c13844a2c387df6" providerId="LiveId" clId="{B2510B18-770D-4E1E-9756-B557BCFAFAE2}" dt="2023-11-16T09:13:18.755" v="25636" actId="1076"/>
          <ac:picMkLst>
            <pc:docMk/>
            <pc:sldMk cId="0" sldId="642"/>
            <ac:picMk id="10" creationId="{1CCF09CC-11DF-F60A-FB3C-4DE22D1755A6}"/>
          </ac:picMkLst>
        </pc:picChg>
        <pc:picChg chg="mod">
          <ac:chgData name="Yao Lai" userId="7c13844a2c387df6" providerId="LiveId" clId="{B2510B18-770D-4E1E-9756-B557BCFAFAE2}" dt="2023-11-16T09:13:18.755" v="25636" actId="1076"/>
          <ac:picMkLst>
            <pc:docMk/>
            <pc:sldMk cId="0" sldId="642"/>
            <ac:picMk id="11" creationId="{45B77E5B-F604-EAB1-9A94-76A9B1C500F4}"/>
          </ac:picMkLst>
        </pc:picChg>
        <pc:picChg chg="mod">
          <ac:chgData name="Yao Lai" userId="7c13844a2c387df6" providerId="LiveId" clId="{B2510B18-770D-4E1E-9756-B557BCFAFAE2}" dt="2023-11-16T09:13:18.755" v="25636" actId="1076"/>
          <ac:picMkLst>
            <pc:docMk/>
            <pc:sldMk cId="0" sldId="642"/>
            <ac:picMk id="12" creationId="{B598B9E0-8EFD-CE37-A3CE-9DFF8A32C160}"/>
          </ac:picMkLst>
        </pc:picChg>
        <pc:picChg chg="mod">
          <ac:chgData name="Yao Lai" userId="7c13844a2c387df6" providerId="LiveId" clId="{B2510B18-770D-4E1E-9756-B557BCFAFAE2}" dt="2023-11-16T09:13:18.755" v="25636" actId="1076"/>
          <ac:picMkLst>
            <pc:docMk/>
            <pc:sldMk cId="0" sldId="642"/>
            <ac:picMk id="1022" creationId="{00000000-0000-0000-0000-000000000000}"/>
          </ac:picMkLst>
        </pc:picChg>
        <pc:picChg chg="mod">
          <ac:chgData name="Yao Lai" userId="7c13844a2c387df6" providerId="LiveId" clId="{B2510B18-770D-4E1E-9756-B557BCFAFAE2}" dt="2023-11-16T09:13:18.755" v="25636" actId="1076"/>
          <ac:picMkLst>
            <pc:docMk/>
            <pc:sldMk cId="0" sldId="642"/>
            <ac:picMk id="1036" creationId="{00000000-0000-0000-0000-000000000000}"/>
          </ac:picMkLst>
        </pc:picChg>
        <pc:picChg chg="mod">
          <ac:chgData name="Yao Lai" userId="7c13844a2c387df6" providerId="LiveId" clId="{B2510B18-770D-4E1E-9756-B557BCFAFAE2}" dt="2023-11-16T09:13:18.755" v="25636" actId="1076"/>
          <ac:picMkLst>
            <pc:docMk/>
            <pc:sldMk cId="0" sldId="642"/>
            <ac:picMk id="1052" creationId="{00000000-0000-0000-0000-000000000000}"/>
          </ac:picMkLst>
        </pc:picChg>
        <pc:picChg chg="mod">
          <ac:chgData name="Yao Lai" userId="7c13844a2c387df6" providerId="LiveId" clId="{B2510B18-770D-4E1E-9756-B557BCFAFAE2}" dt="2023-11-16T09:13:18.755" v="25636" actId="1076"/>
          <ac:picMkLst>
            <pc:docMk/>
            <pc:sldMk cId="0" sldId="642"/>
            <ac:picMk id="1054" creationId="{00000000-0000-0000-0000-000000000000}"/>
          </ac:picMkLst>
        </pc:picChg>
        <pc:picChg chg="mod">
          <ac:chgData name="Yao Lai" userId="7c13844a2c387df6" providerId="LiveId" clId="{B2510B18-770D-4E1E-9756-B557BCFAFAE2}" dt="2023-11-16T09:13:18.755" v="25636" actId="1076"/>
          <ac:picMkLst>
            <pc:docMk/>
            <pc:sldMk cId="0" sldId="642"/>
            <ac:picMk id="1073" creationId="{00000000-0000-0000-0000-000000000000}"/>
          </ac:picMkLst>
        </pc:picChg>
        <pc:picChg chg="mod">
          <ac:chgData name="Yao Lai" userId="7c13844a2c387df6" providerId="LiveId" clId="{B2510B18-770D-4E1E-9756-B557BCFAFAE2}" dt="2023-11-16T09:13:18.755" v="25636" actId="1076"/>
          <ac:picMkLst>
            <pc:docMk/>
            <pc:sldMk cId="0" sldId="642"/>
            <ac:picMk id="1079" creationId="{00000000-0000-0000-0000-000000000000}"/>
          </ac:picMkLst>
        </pc:picChg>
        <pc:picChg chg="mod">
          <ac:chgData name="Yao Lai" userId="7c13844a2c387df6" providerId="LiveId" clId="{B2510B18-770D-4E1E-9756-B557BCFAFAE2}" dt="2023-11-16T09:13:18.755" v="25636" actId="1076"/>
          <ac:picMkLst>
            <pc:docMk/>
            <pc:sldMk cId="0" sldId="642"/>
            <ac:picMk id="1080" creationId="{00000000-0000-0000-0000-000000000000}"/>
          </ac:picMkLst>
        </pc:picChg>
        <pc:picChg chg="mod">
          <ac:chgData name="Yao Lai" userId="7c13844a2c387df6" providerId="LiveId" clId="{B2510B18-770D-4E1E-9756-B557BCFAFAE2}" dt="2023-11-16T09:13:18.755" v="25636" actId="1076"/>
          <ac:picMkLst>
            <pc:docMk/>
            <pc:sldMk cId="0" sldId="642"/>
            <ac:picMk id="1081" creationId="{00000000-0000-0000-0000-000000000000}"/>
          </ac:picMkLst>
        </pc:picChg>
        <pc:picChg chg="mod">
          <ac:chgData name="Yao Lai" userId="7c13844a2c387df6" providerId="LiveId" clId="{B2510B18-770D-4E1E-9756-B557BCFAFAE2}" dt="2023-11-16T09:13:18.755" v="25636" actId="1076"/>
          <ac:picMkLst>
            <pc:docMk/>
            <pc:sldMk cId="0" sldId="642"/>
            <ac:picMk id="1082" creationId="{00000000-0000-0000-0000-000000000000}"/>
          </ac:picMkLst>
        </pc:picChg>
      </pc:sldChg>
      <pc:sldChg chg="del">
        <pc:chgData name="Yao Lai" userId="7c13844a2c387df6" providerId="LiveId" clId="{B2510B18-770D-4E1E-9756-B557BCFAFAE2}" dt="2023-11-15T21:42:38.524" v="8056" actId="47"/>
        <pc:sldMkLst>
          <pc:docMk/>
          <pc:sldMk cId="4093560111" sldId="643"/>
        </pc:sldMkLst>
      </pc:sldChg>
      <pc:sldChg chg="del">
        <pc:chgData name="Yao Lai" userId="7c13844a2c387df6" providerId="LiveId" clId="{B2510B18-770D-4E1E-9756-B557BCFAFAE2}" dt="2023-11-15T21:42:38.524" v="8056" actId="47"/>
        <pc:sldMkLst>
          <pc:docMk/>
          <pc:sldMk cId="336040677" sldId="644"/>
        </pc:sldMkLst>
      </pc:sldChg>
      <pc:sldChg chg="del">
        <pc:chgData name="Yao Lai" userId="7c13844a2c387df6" providerId="LiveId" clId="{B2510B18-770D-4E1E-9756-B557BCFAFAE2}" dt="2023-11-15T21:42:38.524" v="8056" actId="47"/>
        <pc:sldMkLst>
          <pc:docMk/>
          <pc:sldMk cId="3518812950" sldId="647"/>
        </pc:sldMkLst>
      </pc:sldChg>
      <pc:sldChg chg="del">
        <pc:chgData name="Yao Lai" userId="7c13844a2c387df6" providerId="LiveId" clId="{B2510B18-770D-4E1E-9756-B557BCFAFAE2}" dt="2023-11-15T05:48:14.963" v="3911" actId="47"/>
        <pc:sldMkLst>
          <pc:docMk/>
          <pc:sldMk cId="1031279723" sldId="651"/>
        </pc:sldMkLst>
      </pc:sldChg>
      <pc:sldChg chg="modSp mod modNotesTx">
        <pc:chgData name="Yao Lai" userId="7c13844a2c387df6" providerId="LiveId" clId="{B2510B18-770D-4E1E-9756-B557BCFAFAE2}" dt="2023-11-16T17:34:25.671" v="28992" actId="20577"/>
        <pc:sldMkLst>
          <pc:docMk/>
          <pc:sldMk cId="733059634" sldId="654"/>
        </pc:sldMkLst>
        <pc:spChg chg="mod">
          <ac:chgData name="Yao Lai" userId="7c13844a2c387df6" providerId="LiveId" clId="{B2510B18-770D-4E1E-9756-B557BCFAFAE2}" dt="2023-11-16T02:21:29.679" v="17243"/>
          <ac:spMkLst>
            <pc:docMk/>
            <pc:sldMk cId="733059634" sldId="654"/>
            <ac:spMk id="2" creationId="{97094CFD-6BBD-161B-D8B4-5A71B569A615}"/>
          </ac:spMkLst>
        </pc:spChg>
        <pc:spChg chg="mod">
          <ac:chgData name="Yao Lai" userId="7c13844a2c387df6" providerId="LiveId" clId="{B2510B18-770D-4E1E-9756-B557BCFAFAE2}" dt="2023-11-15T21:04:40.496" v="7243" actId="2711"/>
          <ac:spMkLst>
            <pc:docMk/>
            <pc:sldMk cId="733059634" sldId="654"/>
            <ac:spMk id="3" creationId="{A36A13E5-E388-E2F4-3485-1D77078BAB8A}"/>
          </ac:spMkLst>
        </pc:spChg>
        <pc:spChg chg="mod">
          <ac:chgData name="Yao Lai" userId="7c13844a2c387df6" providerId="LiveId" clId="{B2510B18-770D-4E1E-9756-B557BCFAFAE2}" dt="2023-11-16T17:34:25.671" v="28992" actId="20577"/>
          <ac:spMkLst>
            <pc:docMk/>
            <pc:sldMk cId="733059634" sldId="654"/>
            <ac:spMk id="5" creationId="{3D64C767-5F4E-2FBF-6068-0FD85AE495EB}"/>
          </ac:spMkLst>
        </pc:spChg>
        <pc:spChg chg="mod">
          <ac:chgData name="Yao Lai" userId="7c13844a2c387df6" providerId="LiveId" clId="{B2510B18-770D-4E1E-9756-B557BCFAFAE2}" dt="2023-11-15T21:04:40.496" v="7243" actId="2711"/>
          <ac:spMkLst>
            <pc:docMk/>
            <pc:sldMk cId="733059634" sldId="654"/>
            <ac:spMk id="8" creationId="{FEDE3892-DDF9-694C-7767-E5032A33B7CA}"/>
          </ac:spMkLst>
        </pc:spChg>
        <pc:spChg chg="mod">
          <ac:chgData name="Yao Lai" userId="7c13844a2c387df6" providerId="LiveId" clId="{B2510B18-770D-4E1E-9756-B557BCFAFAE2}" dt="2023-11-15T02:06:53.521" v="1842" actId="14100"/>
          <ac:spMkLst>
            <pc:docMk/>
            <pc:sldMk cId="733059634" sldId="654"/>
            <ac:spMk id="10" creationId="{25F15CC9-99D7-AB38-12B2-595D09E0058E}"/>
          </ac:spMkLst>
        </pc:spChg>
      </pc:sldChg>
      <pc:sldChg chg="addSp delSp modSp mod modAnim modNotesTx">
        <pc:chgData name="Yao Lai" userId="7c13844a2c387df6" providerId="LiveId" clId="{B2510B18-770D-4E1E-9756-B557BCFAFAE2}" dt="2023-11-16T17:38:21.348" v="29026" actId="20577"/>
        <pc:sldMkLst>
          <pc:docMk/>
          <pc:sldMk cId="3984833954" sldId="655"/>
        </pc:sldMkLst>
        <pc:spChg chg="mod">
          <ac:chgData name="Yao Lai" userId="7c13844a2c387df6" providerId="LiveId" clId="{B2510B18-770D-4E1E-9756-B557BCFAFAE2}" dt="2023-11-14T21:18:03.694" v="1111" actId="20577"/>
          <ac:spMkLst>
            <pc:docMk/>
            <pc:sldMk cId="3984833954" sldId="655"/>
            <ac:spMk id="2" creationId="{E74C0DCD-2F0B-C6DA-E726-EDA82905E570}"/>
          </ac:spMkLst>
        </pc:spChg>
        <pc:spChg chg="mod">
          <ac:chgData name="Yao Lai" userId="7c13844a2c387df6" providerId="LiveId" clId="{B2510B18-770D-4E1E-9756-B557BCFAFAE2}" dt="2023-11-15T21:04:50.237" v="7244" actId="2711"/>
          <ac:spMkLst>
            <pc:docMk/>
            <pc:sldMk cId="3984833954" sldId="655"/>
            <ac:spMk id="3" creationId="{2468CEBB-2541-1569-0A02-80F3831ECBA1}"/>
          </ac:spMkLst>
        </pc:spChg>
        <pc:spChg chg="mod">
          <ac:chgData name="Yao Lai" userId="7c13844a2c387df6" providerId="LiveId" clId="{B2510B18-770D-4E1E-9756-B557BCFAFAE2}" dt="2023-11-15T05:12:18.220" v="2662" actId="1076"/>
          <ac:spMkLst>
            <pc:docMk/>
            <pc:sldMk cId="3984833954" sldId="655"/>
            <ac:spMk id="4" creationId="{AD55B70C-01D9-AABA-ED3B-E87C87121B7F}"/>
          </ac:spMkLst>
        </pc:spChg>
        <pc:spChg chg="add mod">
          <ac:chgData name="Yao Lai" userId="7c13844a2c387df6" providerId="LiveId" clId="{B2510B18-770D-4E1E-9756-B557BCFAFAE2}" dt="2023-11-15T02:06:33.023" v="1837" actId="6549"/>
          <ac:spMkLst>
            <pc:docMk/>
            <pc:sldMk cId="3984833954" sldId="655"/>
            <ac:spMk id="5" creationId="{F80ED91F-96F1-ADAA-C0C5-C82441AE7427}"/>
          </ac:spMkLst>
        </pc:spChg>
        <pc:spChg chg="add mod">
          <ac:chgData name="Yao Lai" userId="7c13844a2c387df6" providerId="LiveId" clId="{B2510B18-770D-4E1E-9756-B557BCFAFAE2}" dt="2023-11-15T02:04:05.280" v="1814" actId="1038"/>
          <ac:spMkLst>
            <pc:docMk/>
            <pc:sldMk cId="3984833954" sldId="655"/>
            <ac:spMk id="6" creationId="{A2C006E2-053D-222C-93E5-E50C88174956}"/>
          </ac:spMkLst>
        </pc:spChg>
        <pc:spChg chg="add del mod">
          <ac:chgData name="Yao Lai" userId="7c13844a2c387df6" providerId="LiveId" clId="{B2510B18-770D-4E1E-9756-B557BCFAFAE2}" dt="2023-11-14T21:01:38.084" v="151" actId="478"/>
          <ac:spMkLst>
            <pc:docMk/>
            <pc:sldMk cId="3984833954" sldId="655"/>
            <ac:spMk id="7" creationId="{9E9CB1CC-5285-E219-AA12-E56DB3365A1F}"/>
          </ac:spMkLst>
        </pc:spChg>
        <pc:spChg chg="add mod">
          <ac:chgData name="Yao Lai" userId="7c13844a2c387df6" providerId="LiveId" clId="{B2510B18-770D-4E1E-9756-B557BCFAFAE2}" dt="2023-11-15T21:04:50.237" v="7244" actId="2711"/>
          <ac:spMkLst>
            <pc:docMk/>
            <pc:sldMk cId="3984833954" sldId="655"/>
            <ac:spMk id="8" creationId="{A1A4B9F7-783C-5AC9-7E83-ED1BC1CE0A4B}"/>
          </ac:spMkLst>
        </pc:spChg>
        <pc:spChg chg="add mod">
          <ac:chgData name="Yao Lai" userId="7c13844a2c387df6" providerId="LiveId" clId="{B2510B18-770D-4E1E-9756-B557BCFAFAE2}" dt="2023-11-16T04:26:44.807" v="18833" actId="113"/>
          <ac:spMkLst>
            <pc:docMk/>
            <pc:sldMk cId="3984833954" sldId="655"/>
            <ac:spMk id="9" creationId="{834B4B1D-8B0B-2B2C-6ECD-0671D7A4FD70}"/>
          </ac:spMkLst>
        </pc:spChg>
        <pc:spChg chg="add mod">
          <ac:chgData name="Yao Lai" userId="7c13844a2c387df6" providerId="LiveId" clId="{B2510B18-770D-4E1E-9756-B557BCFAFAE2}" dt="2023-11-14T21:36:13.643" v="1387" actId="113"/>
          <ac:spMkLst>
            <pc:docMk/>
            <pc:sldMk cId="3984833954" sldId="655"/>
            <ac:spMk id="10" creationId="{10BBAAB7-A8AD-9517-1F66-6C40EE2A03BA}"/>
          </ac:spMkLst>
        </pc:spChg>
        <pc:spChg chg="add mod">
          <ac:chgData name="Yao Lai" userId="7c13844a2c387df6" providerId="LiveId" clId="{B2510B18-770D-4E1E-9756-B557BCFAFAE2}" dt="2023-11-15T02:03:56.189" v="1798" actId="1037"/>
          <ac:spMkLst>
            <pc:docMk/>
            <pc:sldMk cId="3984833954" sldId="655"/>
            <ac:spMk id="11" creationId="{6222F4D1-1DDA-124B-B122-EDF15094EDE5}"/>
          </ac:spMkLst>
        </pc:spChg>
        <pc:spChg chg="add del">
          <ac:chgData name="Yao Lai" userId="7c13844a2c387df6" providerId="LiveId" clId="{B2510B18-770D-4E1E-9756-B557BCFAFAE2}" dt="2023-11-14T21:03:25.499" v="187" actId="478"/>
          <ac:spMkLst>
            <pc:docMk/>
            <pc:sldMk cId="3984833954" sldId="655"/>
            <ac:spMk id="12" creationId="{1AF6C3CA-16CB-4B16-E3CD-D311387C2241}"/>
          </ac:spMkLst>
        </pc:spChg>
        <pc:spChg chg="add mod">
          <ac:chgData name="Yao Lai" userId="7c13844a2c387df6" providerId="LiveId" clId="{B2510B18-770D-4E1E-9756-B557BCFAFAE2}" dt="2023-11-15T02:03:14.389" v="1757" actId="207"/>
          <ac:spMkLst>
            <pc:docMk/>
            <pc:sldMk cId="3984833954" sldId="655"/>
            <ac:spMk id="15" creationId="{4330B5F8-9C37-7BE0-E35D-183DEFF24A56}"/>
          </ac:spMkLst>
        </pc:spChg>
        <pc:spChg chg="add mod">
          <ac:chgData name="Yao Lai" userId="7c13844a2c387df6" providerId="LiveId" clId="{B2510B18-770D-4E1E-9756-B557BCFAFAE2}" dt="2023-11-15T21:04:50.237" v="7244" actId="2711"/>
          <ac:spMkLst>
            <pc:docMk/>
            <pc:sldMk cId="3984833954" sldId="655"/>
            <ac:spMk id="16" creationId="{099CFE9A-4D9A-79F9-41E1-1F4C58EA1448}"/>
          </ac:spMkLst>
        </pc:spChg>
        <pc:spChg chg="add mod">
          <ac:chgData name="Yao Lai" userId="7c13844a2c387df6" providerId="LiveId" clId="{B2510B18-770D-4E1E-9756-B557BCFAFAE2}" dt="2023-11-15T05:12:31.870" v="2679" actId="1038"/>
          <ac:spMkLst>
            <pc:docMk/>
            <pc:sldMk cId="3984833954" sldId="655"/>
            <ac:spMk id="17" creationId="{76CD6E9B-A4E4-2040-CD5B-8DD0DD685396}"/>
          </ac:spMkLst>
        </pc:spChg>
        <pc:spChg chg="add mod">
          <ac:chgData name="Yao Lai" userId="7c13844a2c387df6" providerId="LiveId" clId="{B2510B18-770D-4E1E-9756-B557BCFAFAE2}" dt="2023-11-15T05:12:31.870" v="2679" actId="1038"/>
          <ac:spMkLst>
            <pc:docMk/>
            <pc:sldMk cId="3984833954" sldId="655"/>
            <ac:spMk id="18" creationId="{17492A90-43BC-341D-2869-FAC0522941DA}"/>
          </ac:spMkLst>
        </pc:spChg>
        <pc:spChg chg="add mod">
          <ac:chgData name="Yao Lai" userId="7c13844a2c387df6" providerId="LiveId" clId="{B2510B18-770D-4E1E-9756-B557BCFAFAE2}" dt="2023-11-15T05:12:26.382" v="2664" actId="1076"/>
          <ac:spMkLst>
            <pc:docMk/>
            <pc:sldMk cId="3984833954" sldId="655"/>
            <ac:spMk id="21" creationId="{14893709-0A70-A0BD-50DB-1ECB92FF5E0C}"/>
          </ac:spMkLst>
        </pc:spChg>
        <pc:spChg chg="add mod">
          <ac:chgData name="Yao Lai" userId="7c13844a2c387df6" providerId="LiveId" clId="{B2510B18-770D-4E1E-9756-B557BCFAFAE2}" dt="2023-11-15T02:02:24.327" v="1734" actId="207"/>
          <ac:spMkLst>
            <pc:docMk/>
            <pc:sldMk cId="3984833954" sldId="655"/>
            <ac:spMk id="22" creationId="{76922795-C2A0-1D00-81FE-CC6DFF16814D}"/>
          </ac:spMkLst>
        </pc:spChg>
        <pc:spChg chg="add mod">
          <ac:chgData name="Yao Lai" userId="7c13844a2c387df6" providerId="LiveId" clId="{B2510B18-770D-4E1E-9756-B557BCFAFAE2}" dt="2023-11-15T05:12:31.870" v="2679" actId="1038"/>
          <ac:spMkLst>
            <pc:docMk/>
            <pc:sldMk cId="3984833954" sldId="655"/>
            <ac:spMk id="23" creationId="{E4302B63-A52C-1544-7D29-CB7ED07066C2}"/>
          </ac:spMkLst>
        </pc:spChg>
        <pc:spChg chg="add mod">
          <ac:chgData name="Yao Lai" userId="7c13844a2c387df6" providerId="LiveId" clId="{B2510B18-770D-4E1E-9756-B557BCFAFAE2}" dt="2023-11-15T05:12:31.870" v="2679" actId="1038"/>
          <ac:spMkLst>
            <pc:docMk/>
            <pc:sldMk cId="3984833954" sldId="655"/>
            <ac:spMk id="24" creationId="{D874ECE6-80D5-24BB-6536-883FBFC77551}"/>
          </ac:spMkLst>
        </pc:spChg>
        <pc:spChg chg="add mod">
          <ac:chgData name="Yao Lai" userId="7c13844a2c387df6" providerId="LiveId" clId="{B2510B18-770D-4E1E-9756-B557BCFAFAE2}" dt="2023-11-15T02:04:22.385" v="1816" actId="207"/>
          <ac:spMkLst>
            <pc:docMk/>
            <pc:sldMk cId="3984833954" sldId="655"/>
            <ac:spMk id="27" creationId="{ABA00B7C-590D-0A11-8DBE-364185FB54B8}"/>
          </ac:spMkLst>
        </pc:spChg>
        <pc:spChg chg="add mod">
          <ac:chgData name="Yao Lai" userId="7c13844a2c387df6" providerId="LiveId" clId="{B2510B18-770D-4E1E-9756-B557BCFAFAE2}" dt="2023-11-15T02:04:22.385" v="1816" actId="207"/>
          <ac:spMkLst>
            <pc:docMk/>
            <pc:sldMk cId="3984833954" sldId="655"/>
            <ac:spMk id="28" creationId="{CDFEA79C-D8C4-B45F-D990-0414C8A1D517}"/>
          </ac:spMkLst>
        </pc:spChg>
        <pc:spChg chg="add mod">
          <ac:chgData name="Yao Lai" userId="7c13844a2c387df6" providerId="LiveId" clId="{B2510B18-770D-4E1E-9756-B557BCFAFAE2}" dt="2023-11-15T02:04:22.385" v="1816" actId="207"/>
          <ac:spMkLst>
            <pc:docMk/>
            <pc:sldMk cId="3984833954" sldId="655"/>
            <ac:spMk id="29" creationId="{4B6ABCC1-2E1D-917B-2ADE-BB5CBAF03340}"/>
          </ac:spMkLst>
        </pc:spChg>
        <pc:spChg chg="add mod">
          <ac:chgData name="Yao Lai" userId="7c13844a2c387df6" providerId="LiveId" clId="{B2510B18-770D-4E1E-9756-B557BCFAFAE2}" dt="2023-11-15T02:04:22.385" v="1816" actId="207"/>
          <ac:spMkLst>
            <pc:docMk/>
            <pc:sldMk cId="3984833954" sldId="655"/>
            <ac:spMk id="30" creationId="{008AC082-9C73-9979-083B-2A00CA9B1E3E}"/>
          </ac:spMkLst>
        </pc:spChg>
        <pc:spChg chg="add mod">
          <ac:chgData name="Yao Lai" userId="7c13844a2c387df6" providerId="LiveId" clId="{B2510B18-770D-4E1E-9756-B557BCFAFAE2}" dt="2023-11-14T22:10:35.252" v="1523" actId="1076"/>
          <ac:spMkLst>
            <pc:docMk/>
            <pc:sldMk cId="3984833954" sldId="655"/>
            <ac:spMk id="31" creationId="{4225C1DC-9F96-600B-7E80-794F875DF7BA}"/>
          </ac:spMkLst>
        </pc:spChg>
        <pc:spChg chg="add del">
          <ac:chgData name="Yao Lai" userId="7c13844a2c387df6" providerId="LiveId" clId="{B2510B18-770D-4E1E-9756-B557BCFAFAE2}" dt="2023-11-15T01:54:29.858" v="1542" actId="478"/>
          <ac:spMkLst>
            <pc:docMk/>
            <pc:sldMk cId="3984833954" sldId="655"/>
            <ac:spMk id="32" creationId="{77F954AD-0161-12F1-EC8B-7C86CF4D9801}"/>
          </ac:spMkLst>
        </pc:spChg>
        <pc:spChg chg="add del mod">
          <ac:chgData name="Yao Lai" userId="7c13844a2c387df6" providerId="LiveId" clId="{B2510B18-770D-4E1E-9756-B557BCFAFAE2}" dt="2023-11-15T01:54:59.457" v="1549" actId="478"/>
          <ac:spMkLst>
            <pc:docMk/>
            <pc:sldMk cId="3984833954" sldId="655"/>
            <ac:spMk id="33" creationId="{8C42BE1B-CD82-5D26-9E99-7BDD2C3B0809}"/>
          </ac:spMkLst>
        </pc:spChg>
        <pc:spChg chg="add del mod">
          <ac:chgData name="Yao Lai" userId="7c13844a2c387df6" providerId="LiveId" clId="{B2510B18-770D-4E1E-9756-B557BCFAFAE2}" dt="2023-11-15T02:01:19.626" v="1711" actId="478"/>
          <ac:spMkLst>
            <pc:docMk/>
            <pc:sldMk cId="3984833954" sldId="655"/>
            <ac:spMk id="34" creationId="{7445E538-F35A-0577-0857-BF67FE90EBF5}"/>
          </ac:spMkLst>
        </pc:spChg>
        <pc:spChg chg="add del mod">
          <ac:chgData name="Yao Lai" userId="7c13844a2c387df6" providerId="LiveId" clId="{B2510B18-770D-4E1E-9756-B557BCFAFAE2}" dt="2023-11-15T02:01:19.626" v="1711" actId="478"/>
          <ac:spMkLst>
            <pc:docMk/>
            <pc:sldMk cId="3984833954" sldId="655"/>
            <ac:spMk id="35" creationId="{48AF6054-B519-9F4E-C3CB-D9FD503D28EC}"/>
          </ac:spMkLst>
        </pc:spChg>
        <pc:spChg chg="add del mod">
          <ac:chgData name="Yao Lai" userId="7c13844a2c387df6" providerId="LiveId" clId="{B2510B18-770D-4E1E-9756-B557BCFAFAE2}" dt="2023-11-15T02:01:19.626" v="1711" actId="478"/>
          <ac:spMkLst>
            <pc:docMk/>
            <pc:sldMk cId="3984833954" sldId="655"/>
            <ac:spMk id="36" creationId="{502F00E7-1F97-AC0E-FC00-19F581440B0A}"/>
          </ac:spMkLst>
        </pc:spChg>
        <pc:spChg chg="add del mod">
          <ac:chgData name="Yao Lai" userId="7c13844a2c387df6" providerId="LiveId" clId="{B2510B18-770D-4E1E-9756-B557BCFAFAE2}" dt="2023-11-15T02:01:21.003" v="1712" actId="478"/>
          <ac:spMkLst>
            <pc:docMk/>
            <pc:sldMk cId="3984833954" sldId="655"/>
            <ac:spMk id="37" creationId="{BC0280AD-57A0-0112-541A-A2DD2B176D0B}"/>
          </ac:spMkLst>
        </pc:spChg>
        <pc:spChg chg="add mod">
          <ac:chgData name="Yao Lai" userId="7c13844a2c387df6" providerId="LiveId" clId="{B2510B18-770D-4E1E-9756-B557BCFAFAE2}" dt="2023-11-15T01:58:27.327" v="1626" actId="1036"/>
          <ac:spMkLst>
            <pc:docMk/>
            <pc:sldMk cId="3984833954" sldId="655"/>
            <ac:spMk id="40" creationId="{331855AA-C407-C28F-B55C-49DA2EE94D0D}"/>
          </ac:spMkLst>
        </pc:spChg>
        <pc:spChg chg="add mod">
          <ac:chgData name="Yao Lai" userId="7c13844a2c387df6" providerId="LiveId" clId="{B2510B18-770D-4E1E-9756-B557BCFAFAE2}" dt="2023-11-15T01:58:05.931" v="1609" actId="1038"/>
          <ac:spMkLst>
            <pc:docMk/>
            <pc:sldMk cId="3984833954" sldId="655"/>
            <ac:spMk id="41" creationId="{6896BA49-98AA-09C4-1EA9-D21A7B7EF33E}"/>
          </ac:spMkLst>
        </pc:spChg>
        <pc:spChg chg="add del mod">
          <ac:chgData name="Yao Lai" userId="7c13844a2c387df6" providerId="LiveId" clId="{B2510B18-770D-4E1E-9756-B557BCFAFAE2}" dt="2023-11-15T01:56:41.800" v="1574" actId="478"/>
          <ac:spMkLst>
            <pc:docMk/>
            <pc:sldMk cId="3984833954" sldId="655"/>
            <ac:spMk id="42" creationId="{10405B35-E91F-644E-2F5D-49F5ACD738BD}"/>
          </ac:spMkLst>
        </pc:spChg>
        <pc:spChg chg="add mod">
          <ac:chgData name="Yao Lai" userId="7c13844a2c387df6" providerId="LiveId" clId="{B2510B18-770D-4E1E-9756-B557BCFAFAE2}" dt="2023-11-15T02:01:43.094" v="1726" actId="1036"/>
          <ac:spMkLst>
            <pc:docMk/>
            <pc:sldMk cId="3984833954" sldId="655"/>
            <ac:spMk id="45" creationId="{3DA08A62-583C-8076-5DB3-3D1489965B25}"/>
          </ac:spMkLst>
        </pc:spChg>
        <pc:spChg chg="add mod">
          <ac:chgData name="Yao Lai" userId="7c13844a2c387df6" providerId="LiveId" clId="{B2510B18-770D-4E1E-9756-B557BCFAFAE2}" dt="2023-11-15T01:58:38.482" v="1632" actId="1035"/>
          <ac:spMkLst>
            <pc:docMk/>
            <pc:sldMk cId="3984833954" sldId="655"/>
            <ac:spMk id="46" creationId="{40984884-A9CB-A2A6-98DB-A2F0B23F6CBF}"/>
          </ac:spMkLst>
        </pc:spChg>
        <pc:spChg chg="add mod">
          <ac:chgData name="Yao Lai" userId="7c13844a2c387df6" providerId="LiveId" clId="{B2510B18-770D-4E1E-9756-B557BCFAFAE2}" dt="2023-11-15T02:06:19.085" v="1835" actId="1076"/>
          <ac:spMkLst>
            <pc:docMk/>
            <pc:sldMk cId="3984833954" sldId="655"/>
            <ac:spMk id="59" creationId="{F06BAA5D-03E1-38DA-94DA-F193B0FE1950}"/>
          </ac:spMkLst>
        </pc:spChg>
        <pc:spChg chg="add mod">
          <ac:chgData name="Yao Lai" userId="7c13844a2c387df6" providerId="LiveId" clId="{B2510B18-770D-4E1E-9756-B557BCFAFAE2}" dt="2023-11-15T21:04:22.565" v="7242" actId="20577"/>
          <ac:spMkLst>
            <pc:docMk/>
            <pc:sldMk cId="3984833954" sldId="655"/>
            <ac:spMk id="65" creationId="{B3C6AB00-6B3D-4EE4-3B86-4CBFAEEA55B1}"/>
          </ac:spMkLst>
        </pc:spChg>
        <pc:grpChg chg="add mod">
          <ac:chgData name="Yao Lai" userId="7c13844a2c387df6" providerId="LiveId" clId="{B2510B18-770D-4E1E-9756-B557BCFAFAE2}" dt="2023-11-15T05:13:05.485" v="2731" actId="1076"/>
          <ac:grpSpMkLst>
            <pc:docMk/>
            <pc:sldMk cId="3984833954" sldId="655"/>
            <ac:grpSpMk id="54" creationId="{65FC3944-E08F-00CF-6183-5390C9A42DBE}"/>
          </ac:grpSpMkLst>
        </pc:grpChg>
        <pc:picChg chg="add mod">
          <ac:chgData name="Yao Lai" userId="7c13844a2c387df6" providerId="LiveId" clId="{B2510B18-770D-4E1E-9756-B557BCFAFAE2}" dt="2023-11-15T02:03:09.333" v="1756" actId="14100"/>
          <ac:picMkLst>
            <pc:docMk/>
            <pc:sldMk cId="3984833954" sldId="655"/>
            <ac:picMk id="14" creationId="{DD392BF7-9FDB-8E59-FF22-2AC9DDF70ED9}"/>
          </ac:picMkLst>
        </pc:picChg>
        <pc:picChg chg="add mod">
          <ac:chgData name="Yao Lai" userId="7c13844a2c387df6" providerId="LiveId" clId="{B2510B18-770D-4E1E-9756-B557BCFAFAE2}" dt="2023-11-15T02:04:40.253" v="1818" actId="1076"/>
          <ac:picMkLst>
            <pc:docMk/>
            <pc:sldMk cId="3984833954" sldId="655"/>
            <ac:picMk id="20" creationId="{B30DB315-9801-A368-9067-A52D42794E44}"/>
          </ac:picMkLst>
        </pc:picChg>
        <pc:picChg chg="add mod modCrop">
          <ac:chgData name="Yao Lai" userId="7c13844a2c387df6" providerId="LiveId" clId="{B2510B18-770D-4E1E-9756-B557BCFAFAE2}" dt="2023-11-14T22:08:57.892" v="1495" actId="1076"/>
          <ac:picMkLst>
            <pc:docMk/>
            <pc:sldMk cId="3984833954" sldId="655"/>
            <ac:picMk id="26" creationId="{E230ABBA-4E6F-F399-3D98-82E16FFC6AFB}"/>
          </ac:picMkLst>
        </pc:picChg>
        <pc:picChg chg="add mod">
          <ac:chgData name="Yao Lai" userId="7c13844a2c387df6" providerId="LiveId" clId="{B2510B18-770D-4E1E-9756-B557BCFAFAE2}" dt="2023-11-15T05:13:04.854" v="2730" actId="1076"/>
          <ac:picMkLst>
            <pc:docMk/>
            <pc:sldMk cId="3984833954" sldId="655"/>
            <ac:picMk id="44" creationId="{803197AF-6589-CBE8-B4DB-242334F68F7D}"/>
          </ac:picMkLst>
        </pc:picChg>
        <pc:picChg chg="add mod ord">
          <ac:chgData name="Yao Lai" userId="7c13844a2c387df6" providerId="LiveId" clId="{B2510B18-770D-4E1E-9756-B557BCFAFAE2}" dt="2023-11-15T02:00:38.045" v="1698" actId="1035"/>
          <ac:picMkLst>
            <pc:docMk/>
            <pc:sldMk cId="3984833954" sldId="655"/>
            <ac:picMk id="48" creationId="{997B08D3-5245-0815-C2C6-B9938918D348}"/>
          </ac:picMkLst>
        </pc:picChg>
        <pc:picChg chg="add mod">
          <ac:chgData name="Yao Lai" userId="7c13844a2c387df6" providerId="LiveId" clId="{B2510B18-770D-4E1E-9756-B557BCFAFAE2}" dt="2023-11-15T02:01:12.685" v="1707"/>
          <ac:picMkLst>
            <pc:docMk/>
            <pc:sldMk cId="3984833954" sldId="655"/>
            <ac:picMk id="50" creationId="{FDA34C53-0E93-F216-26B5-DF046AF956DB}"/>
          </ac:picMkLst>
        </pc:picChg>
        <pc:picChg chg="add mod">
          <ac:chgData name="Yao Lai" userId="7c13844a2c387df6" providerId="LiveId" clId="{B2510B18-770D-4E1E-9756-B557BCFAFAE2}" dt="2023-11-15T02:01:02.490" v="1706"/>
          <ac:picMkLst>
            <pc:docMk/>
            <pc:sldMk cId="3984833954" sldId="655"/>
            <ac:picMk id="52" creationId="{47952501-15EF-AA55-7C07-C9D7FF1CC678}"/>
          </ac:picMkLst>
        </pc:picChg>
        <pc:picChg chg="add mod">
          <ac:chgData name="Yao Lai" userId="7c13844a2c387df6" providerId="LiveId" clId="{B2510B18-770D-4E1E-9756-B557BCFAFAE2}" dt="2023-11-15T02:00:58.558" v="1705"/>
          <ac:picMkLst>
            <pc:docMk/>
            <pc:sldMk cId="3984833954" sldId="655"/>
            <ac:picMk id="53" creationId="{B4553E99-098D-A394-CC50-99857A069F07}"/>
          </ac:picMkLst>
        </pc:picChg>
        <pc:cxnChg chg="add del">
          <ac:chgData name="Yao Lai" userId="7c13844a2c387df6" providerId="LiveId" clId="{B2510B18-770D-4E1E-9756-B557BCFAFAE2}" dt="2023-11-15T01:55:37.031" v="1559" actId="478"/>
          <ac:cxnSpMkLst>
            <pc:docMk/>
            <pc:sldMk cId="3984833954" sldId="655"/>
            <ac:cxnSpMk id="39" creationId="{C33CED84-E2EA-C764-8FDE-E954B192F380}"/>
          </ac:cxnSpMkLst>
        </pc:cxnChg>
        <pc:cxnChg chg="add mod">
          <ac:chgData name="Yao Lai" userId="7c13844a2c387df6" providerId="LiveId" clId="{B2510B18-770D-4E1E-9756-B557BCFAFAE2}" dt="2023-11-15T02:02:13.183" v="1732" actId="14100"/>
          <ac:cxnSpMkLst>
            <pc:docMk/>
            <pc:sldMk cId="3984833954" sldId="655"/>
            <ac:cxnSpMk id="56" creationId="{57C296EF-31CA-F60E-0F08-FA55894F8BAF}"/>
          </ac:cxnSpMkLst>
        </pc:cxnChg>
        <pc:cxnChg chg="add del mod">
          <ac:chgData name="Yao Lai" userId="7c13844a2c387df6" providerId="LiveId" clId="{B2510B18-770D-4E1E-9756-B557BCFAFAE2}" dt="2023-11-15T02:04:29.978" v="1817" actId="478"/>
          <ac:cxnSpMkLst>
            <pc:docMk/>
            <pc:sldMk cId="3984833954" sldId="655"/>
            <ac:cxnSpMk id="58" creationId="{52F51C9A-B075-D4E5-BD51-7BEC90876545}"/>
          </ac:cxnSpMkLst>
        </pc:cxnChg>
        <pc:cxnChg chg="add mod">
          <ac:chgData name="Yao Lai" userId="7c13844a2c387df6" providerId="LiveId" clId="{B2510B18-770D-4E1E-9756-B557BCFAFAE2}" dt="2023-11-15T05:12:52.015" v="2681" actId="13822"/>
          <ac:cxnSpMkLst>
            <pc:docMk/>
            <pc:sldMk cId="3984833954" sldId="655"/>
            <ac:cxnSpMk id="61" creationId="{DD8C0775-249B-6214-4578-0DE69A8A69AB}"/>
          </ac:cxnSpMkLst>
        </pc:cxnChg>
        <pc:cxnChg chg="add del mod">
          <ac:chgData name="Yao Lai" userId="7c13844a2c387df6" providerId="LiveId" clId="{B2510B18-770D-4E1E-9756-B557BCFAFAE2}" dt="2023-11-15T05:12:56.029" v="2683"/>
          <ac:cxnSpMkLst>
            <pc:docMk/>
            <pc:sldMk cId="3984833954" sldId="655"/>
            <ac:cxnSpMk id="62" creationId="{78D88EC7-6B66-8B51-3FD6-6C7DFC60C7EC}"/>
          </ac:cxnSpMkLst>
        </pc:cxnChg>
        <pc:cxnChg chg="add mod ord">
          <ac:chgData name="Yao Lai" userId="7c13844a2c387df6" providerId="LiveId" clId="{B2510B18-770D-4E1E-9756-B557BCFAFAE2}" dt="2023-11-15T05:13:20.631" v="2733" actId="166"/>
          <ac:cxnSpMkLst>
            <pc:docMk/>
            <pc:sldMk cId="3984833954" sldId="655"/>
            <ac:cxnSpMk id="63" creationId="{28934868-10AA-8F1A-EB82-F2B49C2B83CF}"/>
          </ac:cxnSpMkLst>
        </pc:cxnChg>
        <pc:cxnChg chg="add del mod">
          <ac:chgData name="Yao Lai" userId="7c13844a2c387df6" providerId="LiveId" clId="{B2510B18-770D-4E1E-9756-B557BCFAFAE2}" dt="2023-11-15T05:14:33.865" v="2735"/>
          <ac:cxnSpMkLst>
            <pc:docMk/>
            <pc:sldMk cId="3984833954" sldId="655"/>
            <ac:cxnSpMk id="64" creationId="{8E05BA10-3666-32BC-CA3A-334A2106D2AD}"/>
          </ac:cxnSpMkLst>
        </pc:cxnChg>
      </pc:sldChg>
      <pc:sldChg chg="addSp delSp modSp new mod ord delAnim modAnim">
        <pc:chgData name="Yao Lai" userId="7c13844a2c387df6" providerId="LiveId" clId="{B2510B18-770D-4E1E-9756-B557BCFAFAE2}" dt="2023-11-16T09:48:52.195" v="27626" actId="478"/>
        <pc:sldMkLst>
          <pc:docMk/>
          <pc:sldMk cId="2306662117" sldId="656"/>
        </pc:sldMkLst>
        <pc:spChg chg="mod">
          <ac:chgData name="Yao Lai" userId="7c13844a2c387df6" providerId="LiveId" clId="{B2510B18-770D-4E1E-9756-B557BCFAFAE2}" dt="2023-11-16T08:39:53.647" v="24443" actId="20577"/>
          <ac:spMkLst>
            <pc:docMk/>
            <pc:sldMk cId="2306662117" sldId="656"/>
            <ac:spMk id="2" creationId="{1B30FCA6-3F64-8C49-EB32-4CAA6B21E79C}"/>
          </ac:spMkLst>
        </pc:spChg>
        <pc:spChg chg="mod">
          <ac:chgData name="Yao Lai" userId="7c13844a2c387df6" providerId="LiveId" clId="{B2510B18-770D-4E1E-9756-B557BCFAFAE2}" dt="2023-11-16T06:00:21.317" v="22055" actId="20577"/>
          <ac:spMkLst>
            <pc:docMk/>
            <pc:sldMk cId="2306662117" sldId="656"/>
            <ac:spMk id="3" creationId="{ED91A813-C75B-696C-637E-7230CC185310}"/>
          </ac:spMkLst>
        </pc:spChg>
        <pc:spChg chg="add mod">
          <ac:chgData name="Yao Lai" userId="7c13844a2c387df6" providerId="LiveId" clId="{B2510B18-770D-4E1E-9756-B557BCFAFAE2}" dt="2023-11-15T21:12:58.826" v="7411" actId="2711"/>
          <ac:spMkLst>
            <pc:docMk/>
            <pc:sldMk cId="2306662117" sldId="656"/>
            <ac:spMk id="5" creationId="{426E1A09-E16C-B8B4-ACD7-CBC6A8109028}"/>
          </ac:spMkLst>
        </pc:spChg>
        <pc:spChg chg="add del mod">
          <ac:chgData name="Yao Lai" userId="7c13844a2c387df6" providerId="LiveId" clId="{B2510B18-770D-4E1E-9756-B557BCFAFAE2}" dt="2023-11-16T09:48:52.195" v="27626" actId="478"/>
          <ac:spMkLst>
            <pc:docMk/>
            <pc:sldMk cId="2306662117" sldId="656"/>
            <ac:spMk id="9" creationId="{CB37B0EB-57C2-912F-0DE6-764279C35470}"/>
          </ac:spMkLst>
        </pc:spChg>
        <pc:picChg chg="add mod">
          <ac:chgData name="Yao Lai" userId="7c13844a2c387df6" providerId="LiveId" clId="{B2510B18-770D-4E1E-9756-B557BCFAFAE2}" dt="2023-11-16T05:53:17.665" v="22027" actId="14100"/>
          <ac:picMkLst>
            <pc:docMk/>
            <pc:sldMk cId="2306662117" sldId="656"/>
            <ac:picMk id="7" creationId="{CEB7ADC4-5B0B-0C25-D341-A95808775A19}"/>
          </ac:picMkLst>
        </pc:picChg>
        <pc:picChg chg="add mod">
          <ac:chgData name="Yao Lai" userId="7c13844a2c387df6" providerId="LiveId" clId="{B2510B18-770D-4E1E-9756-B557BCFAFAE2}" dt="2023-11-16T06:02:22.962" v="22059" actId="1076"/>
          <ac:picMkLst>
            <pc:docMk/>
            <pc:sldMk cId="2306662117" sldId="656"/>
            <ac:picMk id="8" creationId="{672DE808-CB18-2978-680A-A3B59B0826DD}"/>
          </ac:picMkLst>
        </pc:picChg>
      </pc:sldChg>
      <pc:sldChg chg="new del">
        <pc:chgData name="Yao Lai" userId="7c13844a2c387df6" providerId="LiveId" clId="{B2510B18-770D-4E1E-9756-B557BCFAFAE2}" dt="2023-11-15T23:51:01.009" v="11112" actId="47"/>
        <pc:sldMkLst>
          <pc:docMk/>
          <pc:sldMk cId="40722936" sldId="657"/>
        </pc:sldMkLst>
      </pc:sldChg>
      <pc:sldChg chg="add del">
        <pc:chgData name="Yao Lai" userId="7c13844a2c387df6" providerId="LiveId" clId="{B2510B18-770D-4E1E-9756-B557BCFAFAE2}" dt="2023-11-15T05:37:42.118" v="3769" actId="47"/>
        <pc:sldMkLst>
          <pc:docMk/>
          <pc:sldMk cId="3179687864" sldId="658"/>
        </pc:sldMkLst>
      </pc:sldChg>
      <pc:sldChg chg="add del">
        <pc:chgData name="Yao Lai" userId="7c13844a2c387df6" providerId="LiveId" clId="{B2510B18-770D-4E1E-9756-B557BCFAFAE2}" dt="2023-11-15T05:37:42.118" v="3769" actId="47"/>
        <pc:sldMkLst>
          <pc:docMk/>
          <pc:sldMk cId="3739602329" sldId="659"/>
        </pc:sldMkLst>
      </pc:sldChg>
      <pc:sldChg chg="add del">
        <pc:chgData name="Yao Lai" userId="7c13844a2c387df6" providerId="LiveId" clId="{B2510B18-770D-4E1E-9756-B557BCFAFAE2}" dt="2023-11-15T05:37:42.118" v="3769" actId="47"/>
        <pc:sldMkLst>
          <pc:docMk/>
          <pc:sldMk cId="85101836" sldId="660"/>
        </pc:sldMkLst>
      </pc:sldChg>
      <pc:sldChg chg="addSp delSp modSp new mod ord delAnim modAnim modNotesTx">
        <pc:chgData name="Yao Lai" userId="7c13844a2c387df6" providerId="LiveId" clId="{B2510B18-770D-4E1E-9756-B557BCFAFAE2}" dt="2023-11-16T04:15:34.596" v="18487" actId="2085"/>
        <pc:sldMkLst>
          <pc:docMk/>
          <pc:sldMk cId="73291718" sldId="661"/>
        </pc:sldMkLst>
        <pc:spChg chg="mod">
          <ac:chgData name="Yao Lai" userId="7c13844a2c387df6" providerId="LiveId" clId="{B2510B18-770D-4E1E-9756-B557BCFAFAE2}" dt="2023-11-15T05:48:28.789" v="3922" actId="20577"/>
          <ac:spMkLst>
            <pc:docMk/>
            <pc:sldMk cId="73291718" sldId="661"/>
            <ac:spMk id="2" creationId="{7B68CE0A-D19D-F1B7-851D-227DB3CA9AB6}"/>
          </ac:spMkLst>
        </pc:spChg>
        <pc:spChg chg="mod">
          <ac:chgData name="Yao Lai" userId="7c13844a2c387df6" providerId="LiveId" clId="{B2510B18-770D-4E1E-9756-B557BCFAFAE2}" dt="2023-11-16T00:23:06.345" v="11648" actId="20577"/>
          <ac:spMkLst>
            <pc:docMk/>
            <pc:sldMk cId="73291718" sldId="661"/>
            <ac:spMk id="3" creationId="{F1556523-B012-D9CF-C17F-9D443210CECB}"/>
          </ac:spMkLst>
        </pc:spChg>
        <pc:spChg chg="add mod">
          <ac:chgData name="Yao Lai" userId="7c13844a2c387df6" providerId="LiveId" clId="{B2510B18-770D-4E1E-9756-B557BCFAFAE2}" dt="2023-11-16T04:15:34.596" v="18487" actId="2085"/>
          <ac:spMkLst>
            <pc:docMk/>
            <pc:sldMk cId="73291718" sldId="661"/>
            <ac:spMk id="5" creationId="{1FCC5659-8508-6371-DB84-826631A04A9C}"/>
          </ac:spMkLst>
        </pc:spChg>
        <pc:picChg chg="add del mod">
          <ac:chgData name="Yao Lai" userId="7c13844a2c387df6" providerId="LiveId" clId="{B2510B18-770D-4E1E-9756-B557BCFAFAE2}" dt="2023-11-16T03:06:07.905" v="17586" actId="478"/>
          <ac:picMkLst>
            <pc:docMk/>
            <pc:sldMk cId="73291718" sldId="661"/>
            <ac:picMk id="5" creationId="{031B003A-0FC7-2F19-CBF9-7C6BC08EF51D}"/>
          </ac:picMkLst>
        </pc:picChg>
        <pc:picChg chg="add mod">
          <ac:chgData name="Yao Lai" userId="7c13844a2c387df6" providerId="LiveId" clId="{B2510B18-770D-4E1E-9756-B557BCFAFAE2}" dt="2023-11-16T03:06:08.098" v="17587"/>
          <ac:picMkLst>
            <pc:docMk/>
            <pc:sldMk cId="73291718" sldId="661"/>
            <ac:picMk id="6" creationId="{F5390AF8-1DC8-4A93-71AA-C464C2A40606}"/>
          </ac:picMkLst>
        </pc:picChg>
      </pc:sldChg>
      <pc:sldChg chg="addSp delSp modSp add mod modNotesTx">
        <pc:chgData name="Yao Lai" userId="7c13844a2c387df6" providerId="LiveId" clId="{B2510B18-770D-4E1E-9756-B557BCFAFAE2}" dt="2023-11-16T17:45:52.174" v="29042" actId="20577"/>
        <pc:sldMkLst>
          <pc:docMk/>
          <pc:sldMk cId="3851678082" sldId="662"/>
        </pc:sldMkLst>
        <pc:spChg chg="add mod">
          <ac:chgData name="Yao Lai" userId="7c13844a2c387df6" providerId="LiveId" clId="{B2510B18-770D-4E1E-9756-B557BCFAFAE2}" dt="2023-11-15T23:06:28.447" v="8571" actId="1076"/>
          <ac:spMkLst>
            <pc:docMk/>
            <pc:sldMk cId="3851678082" sldId="662"/>
            <ac:spMk id="7" creationId="{1D34A35B-419E-BB4F-76FE-98E19D93042D}"/>
          </ac:spMkLst>
        </pc:spChg>
        <pc:spChg chg="add mod">
          <ac:chgData name="Yao Lai" userId="7c13844a2c387df6" providerId="LiveId" clId="{B2510B18-770D-4E1E-9756-B557BCFAFAE2}" dt="2023-11-15T23:06:23.480" v="8570" actId="1076"/>
          <ac:spMkLst>
            <pc:docMk/>
            <pc:sldMk cId="3851678082" sldId="662"/>
            <ac:spMk id="10" creationId="{6D6E9263-262E-5295-A23D-D093E291E822}"/>
          </ac:spMkLst>
        </pc:spChg>
        <pc:spChg chg="add mod">
          <ac:chgData name="Yao Lai" userId="7c13844a2c387df6" providerId="LiveId" clId="{B2510B18-770D-4E1E-9756-B557BCFAFAE2}" dt="2023-11-15T23:24:25.789" v="8938"/>
          <ac:spMkLst>
            <pc:docMk/>
            <pc:sldMk cId="3851678082" sldId="662"/>
            <ac:spMk id="14" creationId="{D5D45B79-DB32-A2C7-E3D2-3E1DB822C1F0}"/>
          </ac:spMkLst>
        </pc:spChg>
        <pc:spChg chg="del">
          <ac:chgData name="Yao Lai" userId="7c13844a2c387df6" providerId="LiveId" clId="{B2510B18-770D-4E1E-9756-B557BCFAFAE2}" dt="2023-11-15T23:24:25.434" v="8937" actId="478"/>
          <ac:spMkLst>
            <pc:docMk/>
            <pc:sldMk cId="3851678082" sldId="662"/>
            <ac:spMk id="15" creationId="{D8F3005C-37B6-4608-B227-782049F3D568}"/>
          </ac:spMkLst>
        </pc:spChg>
        <pc:spChg chg="del">
          <ac:chgData name="Yao Lai" userId="7c13844a2c387df6" providerId="LiveId" clId="{B2510B18-770D-4E1E-9756-B557BCFAFAE2}" dt="2023-11-15T23:21:38.986" v="8916" actId="478"/>
          <ac:spMkLst>
            <pc:docMk/>
            <pc:sldMk cId="3851678082" sldId="662"/>
            <ac:spMk id="45" creationId="{A9A1E4C4-6A9E-4C18-9BFE-6F372B0BBDB4}"/>
          </ac:spMkLst>
        </pc:spChg>
        <pc:spChg chg="mod">
          <ac:chgData name="Yao Lai" userId="7c13844a2c387df6" providerId="LiveId" clId="{B2510B18-770D-4E1E-9756-B557BCFAFAE2}" dt="2023-11-15T23:21:08.621" v="8910" actId="207"/>
          <ac:spMkLst>
            <pc:docMk/>
            <pc:sldMk cId="3851678082" sldId="662"/>
            <ac:spMk id="74" creationId="{09569B37-9D02-4507-9E4C-540BF3065B02}"/>
          </ac:spMkLst>
        </pc:spChg>
        <pc:spChg chg="mod">
          <ac:chgData name="Yao Lai" userId="7c13844a2c387df6" providerId="LiveId" clId="{B2510B18-770D-4E1E-9756-B557BCFAFAE2}" dt="2023-11-15T23:21:08.621" v="8910" actId="207"/>
          <ac:spMkLst>
            <pc:docMk/>
            <pc:sldMk cId="3851678082" sldId="662"/>
            <ac:spMk id="81" creationId="{1A59F68F-9628-454B-8F93-BAAB5A82A88F}"/>
          </ac:spMkLst>
        </pc:spChg>
        <pc:spChg chg="mod">
          <ac:chgData name="Yao Lai" userId="7c13844a2c387df6" providerId="LiveId" clId="{B2510B18-770D-4E1E-9756-B557BCFAFAE2}" dt="2023-11-15T23:21:08.621" v="8910" actId="207"/>
          <ac:spMkLst>
            <pc:docMk/>
            <pc:sldMk cId="3851678082" sldId="662"/>
            <ac:spMk id="82" creationId="{5D9CCC6B-9D36-4403-A164-DE94E481CE69}"/>
          </ac:spMkLst>
        </pc:spChg>
        <pc:spChg chg="mod">
          <ac:chgData name="Yao Lai" userId="7c13844a2c387df6" providerId="LiveId" clId="{B2510B18-770D-4E1E-9756-B557BCFAFAE2}" dt="2023-11-15T23:21:08.621" v="8910" actId="207"/>
          <ac:spMkLst>
            <pc:docMk/>
            <pc:sldMk cId="3851678082" sldId="662"/>
            <ac:spMk id="84" creationId="{8F6CE561-A070-4BB8-B273-99133C5706DA}"/>
          </ac:spMkLst>
        </pc:spChg>
        <pc:spChg chg="mod">
          <ac:chgData name="Yao Lai" userId="7c13844a2c387df6" providerId="LiveId" clId="{B2510B18-770D-4E1E-9756-B557BCFAFAE2}" dt="2023-11-15T23:21:08.621" v="8910" actId="207"/>
          <ac:spMkLst>
            <pc:docMk/>
            <pc:sldMk cId="3851678082" sldId="662"/>
            <ac:spMk id="86" creationId="{DD54A1E5-0690-4C50-A3F7-A1D4E4DF7995}"/>
          </ac:spMkLst>
        </pc:spChg>
        <pc:spChg chg="mod">
          <ac:chgData name="Yao Lai" userId="7c13844a2c387df6" providerId="LiveId" clId="{B2510B18-770D-4E1E-9756-B557BCFAFAE2}" dt="2023-11-15T23:21:08.621" v="8910" actId="207"/>
          <ac:spMkLst>
            <pc:docMk/>
            <pc:sldMk cId="3851678082" sldId="662"/>
            <ac:spMk id="87" creationId="{C7FAA3D5-F8D8-489B-B5B6-37500C63D48D}"/>
          </ac:spMkLst>
        </pc:spChg>
        <pc:spChg chg="mod">
          <ac:chgData name="Yao Lai" userId="7c13844a2c387df6" providerId="LiveId" clId="{B2510B18-770D-4E1E-9756-B557BCFAFAE2}" dt="2023-11-15T23:21:08.621" v="8910" actId="207"/>
          <ac:spMkLst>
            <pc:docMk/>
            <pc:sldMk cId="3851678082" sldId="662"/>
            <ac:spMk id="88" creationId="{F91A3A78-7453-4C1E-80DA-0F205466E86B}"/>
          </ac:spMkLst>
        </pc:spChg>
        <pc:spChg chg="mod">
          <ac:chgData name="Yao Lai" userId="7c13844a2c387df6" providerId="LiveId" clId="{B2510B18-770D-4E1E-9756-B557BCFAFAE2}" dt="2023-11-15T23:21:08.621" v="8910" actId="207"/>
          <ac:spMkLst>
            <pc:docMk/>
            <pc:sldMk cId="3851678082" sldId="662"/>
            <ac:spMk id="93" creationId="{EF14C42C-56ED-4900-8C24-A0BF4DEEE6AC}"/>
          </ac:spMkLst>
        </pc:spChg>
        <pc:spChg chg="mod">
          <ac:chgData name="Yao Lai" userId="7c13844a2c387df6" providerId="LiveId" clId="{B2510B18-770D-4E1E-9756-B557BCFAFAE2}" dt="2023-11-15T23:21:08.621" v="8910" actId="207"/>
          <ac:spMkLst>
            <pc:docMk/>
            <pc:sldMk cId="3851678082" sldId="662"/>
            <ac:spMk id="94" creationId="{E7FAFA07-C87C-4C31-87EF-0FEA37E5F759}"/>
          </ac:spMkLst>
        </pc:spChg>
        <pc:spChg chg="mod">
          <ac:chgData name="Yao Lai" userId="7c13844a2c387df6" providerId="LiveId" clId="{B2510B18-770D-4E1E-9756-B557BCFAFAE2}" dt="2023-11-15T23:21:08.621" v="8910" actId="207"/>
          <ac:spMkLst>
            <pc:docMk/>
            <pc:sldMk cId="3851678082" sldId="662"/>
            <ac:spMk id="96" creationId="{1FCBEC17-A957-435E-A69C-A0B5035C5B48}"/>
          </ac:spMkLst>
        </pc:spChg>
        <pc:spChg chg="mod">
          <ac:chgData name="Yao Lai" userId="7c13844a2c387df6" providerId="LiveId" clId="{B2510B18-770D-4E1E-9756-B557BCFAFAE2}" dt="2023-11-15T23:21:20.488" v="8912" actId="208"/>
          <ac:spMkLst>
            <pc:docMk/>
            <pc:sldMk cId="3851678082" sldId="662"/>
            <ac:spMk id="97" creationId="{46A7CFAC-AA70-460F-AC14-39735B1A56B6}"/>
          </ac:spMkLst>
        </pc:spChg>
        <pc:spChg chg="mod">
          <ac:chgData name="Yao Lai" userId="7c13844a2c387df6" providerId="LiveId" clId="{B2510B18-770D-4E1E-9756-B557BCFAFAE2}" dt="2023-11-15T23:21:20.488" v="8912" actId="208"/>
          <ac:spMkLst>
            <pc:docMk/>
            <pc:sldMk cId="3851678082" sldId="662"/>
            <ac:spMk id="98" creationId="{FA4039EE-1B37-4930-9A10-68EA951303A6}"/>
          </ac:spMkLst>
        </pc:spChg>
        <pc:spChg chg="mod">
          <ac:chgData name="Yao Lai" userId="7c13844a2c387df6" providerId="LiveId" clId="{B2510B18-770D-4E1E-9756-B557BCFAFAE2}" dt="2023-11-15T23:21:20.488" v="8912" actId="208"/>
          <ac:spMkLst>
            <pc:docMk/>
            <pc:sldMk cId="3851678082" sldId="662"/>
            <ac:spMk id="99" creationId="{4D1F6A9F-3D71-4E15-98CC-00D85F82FEA6}"/>
          </ac:spMkLst>
        </pc:spChg>
        <pc:spChg chg="mod">
          <ac:chgData name="Yao Lai" userId="7c13844a2c387df6" providerId="LiveId" clId="{B2510B18-770D-4E1E-9756-B557BCFAFAE2}" dt="2023-11-15T23:21:20.488" v="8912" actId="208"/>
          <ac:spMkLst>
            <pc:docMk/>
            <pc:sldMk cId="3851678082" sldId="662"/>
            <ac:spMk id="100" creationId="{36825FF0-0E41-4F5A-AA13-1B0D7FB44232}"/>
          </ac:spMkLst>
        </pc:spChg>
        <pc:spChg chg="mod">
          <ac:chgData name="Yao Lai" userId="7c13844a2c387df6" providerId="LiveId" clId="{B2510B18-770D-4E1E-9756-B557BCFAFAE2}" dt="2023-11-15T23:21:20.488" v="8912" actId="208"/>
          <ac:spMkLst>
            <pc:docMk/>
            <pc:sldMk cId="3851678082" sldId="662"/>
            <ac:spMk id="101" creationId="{8B87DFEE-442D-421D-AD58-7AC605EDABE2}"/>
          </ac:spMkLst>
        </pc:spChg>
        <pc:spChg chg="mod">
          <ac:chgData name="Yao Lai" userId="7c13844a2c387df6" providerId="LiveId" clId="{B2510B18-770D-4E1E-9756-B557BCFAFAE2}" dt="2023-11-15T23:21:20.488" v="8912" actId="208"/>
          <ac:spMkLst>
            <pc:docMk/>
            <pc:sldMk cId="3851678082" sldId="662"/>
            <ac:spMk id="102" creationId="{18E61516-7E68-43C7-9C22-D624EEA07B45}"/>
          </ac:spMkLst>
        </pc:spChg>
        <pc:spChg chg="mod">
          <ac:chgData name="Yao Lai" userId="7c13844a2c387df6" providerId="LiveId" clId="{B2510B18-770D-4E1E-9756-B557BCFAFAE2}" dt="2023-11-15T23:21:20.488" v="8912" actId="208"/>
          <ac:spMkLst>
            <pc:docMk/>
            <pc:sldMk cId="3851678082" sldId="662"/>
            <ac:spMk id="103" creationId="{A5523D09-FF7D-4FE9-83CC-1C71084A1F00}"/>
          </ac:spMkLst>
        </pc:spChg>
        <pc:spChg chg="mod">
          <ac:chgData name="Yao Lai" userId="7c13844a2c387df6" providerId="LiveId" clId="{B2510B18-770D-4E1E-9756-B557BCFAFAE2}" dt="2023-11-15T23:21:08.621" v="8910" actId="207"/>
          <ac:spMkLst>
            <pc:docMk/>
            <pc:sldMk cId="3851678082" sldId="662"/>
            <ac:spMk id="104" creationId="{272B9944-77B9-46B9-A747-CF788F8BF03D}"/>
          </ac:spMkLst>
        </pc:spChg>
        <pc:spChg chg="mod">
          <ac:chgData name="Yao Lai" userId="7c13844a2c387df6" providerId="LiveId" clId="{B2510B18-770D-4E1E-9756-B557BCFAFAE2}" dt="2023-11-15T23:21:08.621" v="8910" actId="207"/>
          <ac:spMkLst>
            <pc:docMk/>
            <pc:sldMk cId="3851678082" sldId="662"/>
            <ac:spMk id="105" creationId="{2B58D1DD-152F-4D99-8A8B-368A91E6A73A}"/>
          </ac:spMkLst>
        </pc:spChg>
        <pc:spChg chg="mod">
          <ac:chgData name="Yao Lai" userId="7c13844a2c387df6" providerId="LiveId" clId="{B2510B18-770D-4E1E-9756-B557BCFAFAE2}" dt="2023-11-15T23:21:08.621" v="8910" actId="207"/>
          <ac:spMkLst>
            <pc:docMk/>
            <pc:sldMk cId="3851678082" sldId="662"/>
            <ac:spMk id="106" creationId="{A44C0406-0921-4E96-A574-BD836FFC6E2A}"/>
          </ac:spMkLst>
        </pc:spChg>
        <pc:spChg chg="mod">
          <ac:chgData name="Yao Lai" userId="7c13844a2c387df6" providerId="LiveId" clId="{B2510B18-770D-4E1E-9756-B557BCFAFAE2}" dt="2023-11-15T23:21:08.621" v="8910" actId="207"/>
          <ac:spMkLst>
            <pc:docMk/>
            <pc:sldMk cId="3851678082" sldId="662"/>
            <ac:spMk id="107" creationId="{9538004B-56D1-4121-BBFF-461DC3B00E66}"/>
          </ac:spMkLst>
        </pc:spChg>
      </pc:sldChg>
      <pc:sldChg chg="addSp delSp modSp add mod">
        <pc:chgData name="Yao Lai" userId="7c13844a2c387df6" providerId="LiveId" clId="{B2510B18-770D-4E1E-9756-B557BCFAFAE2}" dt="2023-11-15T23:24:17.205" v="8936" actId="207"/>
        <pc:sldMkLst>
          <pc:docMk/>
          <pc:sldMk cId="3430203149" sldId="663"/>
        </pc:sldMkLst>
        <pc:spChg chg="add mod">
          <ac:chgData name="Yao Lai" userId="7c13844a2c387df6" providerId="LiveId" clId="{B2510B18-770D-4E1E-9756-B557BCFAFAE2}" dt="2023-11-15T23:06:30.956" v="8572"/>
          <ac:spMkLst>
            <pc:docMk/>
            <pc:sldMk cId="3430203149" sldId="663"/>
            <ac:spMk id="2" creationId="{0CF4EADB-2BA1-BCAD-1C65-3918509CDBCB}"/>
          </ac:spMkLst>
        </pc:spChg>
        <pc:spChg chg="add mod">
          <ac:chgData name="Yao Lai" userId="7c13844a2c387df6" providerId="LiveId" clId="{B2510B18-770D-4E1E-9756-B557BCFAFAE2}" dt="2023-11-15T23:06:30.956" v="8572"/>
          <ac:spMkLst>
            <pc:docMk/>
            <pc:sldMk cId="3430203149" sldId="663"/>
            <ac:spMk id="3" creationId="{5F521685-38AE-67E3-3228-FBE6985E4CCA}"/>
          </ac:spMkLst>
        </pc:spChg>
        <pc:spChg chg="mod">
          <ac:chgData name="Yao Lai" userId="7c13844a2c387df6" providerId="LiveId" clId="{B2510B18-770D-4E1E-9756-B557BCFAFAE2}" dt="2023-11-15T23:22:03.865" v="8920" actId="208"/>
          <ac:spMkLst>
            <pc:docMk/>
            <pc:sldMk cId="3430203149" sldId="663"/>
            <ac:spMk id="10" creationId="{E47DAC3D-66AE-42F7-9F53-921B54056AF2}"/>
          </ac:spMkLst>
        </pc:spChg>
        <pc:spChg chg="del mod">
          <ac:chgData name="Yao Lai" userId="7c13844a2c387df6" providerId="LiveId" clId="{B2510B18-770D-4E1E-9756-B557BCFAFAE2}" dt="2023-11-15T23:21:32.448" v="8914" actId="478"/>
          <ac:spMkLst>
            <pc:docMk/>
            <pc:sldMk cId="3430203149" sldId="663"/>
            <ac:spMk id="45" creationId="{A9A1E4C4-6A9E-4C18-9BFE-6F372B0BBDB4}"/>
          </ac:spMkLst>
        </pc:spChg>
        <pc:spChg chg="mod">
          <ac:chgData name="Yao Lai" userId="7c13844a2c387df6" providerId="LiveId" clId="{B2510B18-770D-4E1E-9756-B557BCFAFAE2}" dt="2023-11-15T23:24:17.205" v="8936" actId="207"/>
          <ac:spMkLst>
            <pc:docMk/>
            <pc:sldMk cId="3430203149" sldId="663"/>
            <ac:spMk id="65" creationId="{9DDFDC8E-5E74-4F7A-84EB-D2972EA49BF1}"/>
          </ac:spMkLst>
        </pc:spChg>
        <pc:spChg chg="mod">
          <ac:chgData name="Yao Lai" userId="7c13844a2c387df6" providerId="LiveId" clId="{B2510B18-770D-4E1E-9756-B557BCFAFAE2}" dt="2023-11-15T23:08:03.769" v="8587" actId="20577"/>
          <ac:spMkLst>
            <pc:docMk/>
            <pc:sldMk cId="3430203149" sldId="663"/>
            <ac:spMk id="68" creationId="{4CD68A10-470B-4973-AF6B-3AC425440E07}"/>
          </ac:spMkLst>
        </pc:spChg>
        <pc:spChg chg="mod">
          <ac:chgData name="Yao Lai" userId="7c13844a2c387df6" providerId="LiveId" clId="{B2510B18-770D-4E1E-9756-B557BCFAFAE2}" dt="2023-11-15T23:21:56.496" v="8918" actId="207"/>
          <ac:spMkLst>
            <pc:docMk/>
            <pc:sldMk cId="3430203149" sldId="663"/>
            <ac:spMk id="74" creationId="{09569B37-9D02-4507-9E4C-540BF3065B02}"/>
          </ac:spMkLst>
        </pc:spChg>
        <pc:spChg chg="mod">
          <ac:chgData name="Yao Lai" userId="7c13844a2c387df6" providerId="LiveId" clId="{B2510B18-770D-4E1E-9756-B557BCFAFAE2}" dt="2023-11-15T23:21:56.496" v="8918" actId="207"/>
          <ac:spMkLst>
            <pc:docMk/>
            <pc:sldMk cId="3430203149" sldId="663"/>
            <ac:spMk id="81" creationId="{1A59F68F-9628-454B-8F93-BAAB5A82A88F}"/>
          </ac:spMkLst>
        </pc:spChg>
        <pc:spChg chg="mod">
          <ac:chgData name="Yao Lai" userId="7c13844a2c387df6" providerId="LiveId" clId="{B2510B18-770D-4E1E-9756-B557BCFAFAE2}" dt="2023-11-15T23:21:56.496" v="8918" actId="207"/>
          <ac:spMkLst>
            <pc:docMk/>
            <pc:sldMk cId="3430203149" sldId="663"/>
            <ac:spMk id="82" creationId="{5D9CCC6B-9D36-4403-A164-DE94E481CE69}"/>
          </ac:spMkLst>
        </pc:spChg>
        <pc:spChg chg="mod">
          <ac:chgData name="Yao Lai" userId="7c13844a2c387df6" providerId="LiveId" clId="{B2510B18-770D-4E1E-9756-B557BCFAFAE2}" dt="2023-11-15T23:21:56.496" v="8918" actId="207"/>
          <ac:spMkLst>
            <pc:docMk/>
            <pc:sldMk cId="3430203149" sldId="663"/>
            <ac:spMk id="84" creationId="{8F6CE561-A070-4BB8-B273-99133C5706DA}"/>
          </ac:spMkLst>
        </pc:spChg>
        <pc:spChg chg="mod">
          <ac:chgData name="Yao Lai" userId="7c13844a2c387df6" providerId="LiveId" clId="{B2510B18-770D-4E1E-9756-B557BCFAFAE2}" dt="2023-11-15T23:21:56.496" v="8918" actId="207"/>
          <ac:spMkLst>
            <pc:docMk/>
            <pc:sldMk cId="3430203149" sldId="663"/>
            <ac:spMk id="86" creationId="{DD54A1E5-0690-4C50-A3F7-A1D4E4DF7995}"/>
          </ac:spMkLst>
        </pc:spChg>
        <pc:spChg chg="mod">
          <ac:chgData name="Yao Lai" userId="7c13844a2c387df6" providerId="LiveId" clId="{B2510B18-770D-4E1E-9756-B557BCFAFAE2}" dt="2023-11-15T23:21:56.496" v="8918" actId="207"/>
          <ac:spMkLst>
            <pc:docMk/>
            <pc:sldMk cId="3430203149" sldId="663"/>
            <ac:spMk id="87" creationId="{C7FAA3D5-F8D8-489B-B5B6-37500C63D48D}"/>
          </ac:spMkLst>
        </pc:spChg>
        <pc:spChg chg="mod">
          <ac:chgData name="Yao Lai" userId="7c13844a2c387df6" providerId="LiveId" clId="{B2510B18-770D-4E1E-9756-B557BCFAFAE2}" dt="2023-11-15T23:21:56.496" v="8918" actId="207"/>
          <ac:spMkLst>
            <pc:docMk/>
            <pc:sldMk cId="3430203149" sldId="663"/>
            <ac:spMk id="88" creationId="{F91A3A78-7453-4C1E-80DA-0F205466E86B}"/>
          </ac:spMkLst>
        </pc:spChg>
        <pc:spChg chg="mod">
          <ac:chgData name="Yao Lai" userId="7c13844a2c387df6" providerId="LiveId" clId="{B2510B18-770D-4E1E-9756-B557BCFAFAE2}" dt="2023-11-15T23:21:56.496" v="8918" actId="207"/>
          <ac:spMkLst>
            <pc:docMk/>
            <pc:sldMk cId="3430203149" sldId="663"/>
            <ac:spMk id="93" creationId="{EF14C42C-56ED-4900-8C24-A0BF4DEEE6AC}"/>
          </ac:spMkLst>
        </pc:spChg>
        <pc:spChg chg="mod">
          <ac:chgData name="Yao Lai" userId="7c13844a2c387df6" providerId="LiveId" clId="{B2510B18-770D-4E1E-9756-B557BCFAFAE2}" dt="2023-11-15T23:21:56.496" v="8918" actId="207"/>
          <ac:spMkLst>
            <pc:docMk/>
            <pc:sldMk cId="3430203149" sldId="663"/>
            <ac:spMk id="94" creationId="{E7FAFA07-C87C-4C31-87EF-0FEA37E5F759}"/>
          </ac:spMkLst>
        </pc:spChg>
        <pc:spChg chg="mod">
          <ac:chgData name="Yao Lai" userId="7c13844a2c387df6" providerId="LiveId" clId="{B2510B18-770D-4E1E-9756-B557BCFAFAE2}" dt="2023-11-15T23:21:56.496" v="8918" actId="207"/>
          <ac:spMkLst>
            <pc:docMk/>
            <pc:sldMk cId="3430203149" sldId="663"/>
            <ac:spMk id="96" creationId="{1FCBEC17-A957-435E-A69C-A0B5035C5B48}"/>
          </ac:spMkLst>
        </pc:spChg>
        <pc:spChg chg="mod">
          <ac:chgData name="Yao Lai" userId="7c13844a2c387df6" providerId="LiveId" clId="{B2510B18-770D-4E1E-9756-B557BCFAFAE2}" dt="2023-11-15T23:21:56.496" v="8918" actId="207"/>
          <ac:spMkLst>
            <pc:docMk/>
            <pc:sldMk cId="3430203149" sldId="663"/>
            <ac:spMk id="97" creationId="{46A7CFAC-AA70-460F-AC14-39735B1A56B6}"/>
          </ac:spMkLst>
        </pc:spChg>
        <pc:spChg chg="mod">
          <ac:chgData name="Yao Lai" userId="7c13844a2c387df6" providerId="LiveId" clId="{B2510B18-770D-4E1E-9756-B557BCFAFAE2}" dt="2023-11-15T23:21:56.496" v="8918" actId="207"/>
          <ac:spMkLst>
            <pc:docMk/>
            <pc:sldMk cId="3430203149" sldId="663"/>
            <ac:spMk id="98" creationId="{FA4039EE-1B37-4930-9A10-68EA951303A6}"/>
          </ac:spMkLst>
        </pc:spChg>
        <pc:spChg chg="mod">
          <ac:chgData name="Yao Lai" userId="7c13844a2c387df6" providerId="LiveId" clId="{B2510B18-770D-4E1E-9756-B557BCFAFAE2}" dt="2023-11-15T23:21:56.496" v="8918" actId="207"/>
          <ac:spMkLst>
            <pc:docMk/>
            <pc:sldMk cId="3430203149" sldId="663"/>
            <ac:spMk id="99" creationId="{4D1F6A9F-3D71-4E15-98CC-00D85F82FEA6}"/>
          </ac:spMkLst>
        </pc:spChg>
        <pc:spChg chg="mod">
          <ac:chgData name="Yao Lai" userId="7c13844a2c387df6" providerId="LiveId" clId="{B2510B18-770D-4E1E-9756-B557BCFAFAE2}" dt="2023-11-15T23:21:56.496" v="8918" actId="207"/>
          <ac:spMkLst>
            <pc:docMk/>
            <pc:sldMk cId="3430203149" sldId="663"/>
            <ac:spMk id="100" creationId="{36825FF0-0E41-4F5A-AA13-1B0D7FB44232}"/>
          </ac:spMkLst>
        </pc:spChg>
        <pc:spChg chg="mod">
          <ac:chgData name="Yao Lai" userId="7c13844a2c387df6" providerId="LiveId" clId="{B2510B18-770D-4E1E-9756-B557BCFAFAE2}" dt="2023-11-15T23:21:56.496" v="8918" actId="207"/>
          <ac:spMkLst>
            <pc:docMk/>
            <pc:sldMk cId="3430203149" sldId="663"/>
            <ac:spMk id="101" creationId="{8B87DFEE-442D-421D-AD58-7AC605EDABE2}"/>
          </ac:spMkLst>
        </pc:spChg>
        <pc:spChg chg="mod">
          <ac:chgData name="Yao Lai" userId="7c13844a2c387df6" providerId="LiveId" clId="{B2510B18-770D-4E1E-9756-B557BCFAFAE2}" dt="2023-11-15T23:21:56.496" v="8918" actId="207"/>
          <ac:spMkLst>
            <pc:docMk/>
            <pc:sldMk cId="3430203149" sldId="663"/>
            <ac:spMk id="102" creationId="{18E61516-7E68-43C7-9C22-D624EEA07B45}"/>
          </ac:spMkLst>
        </pc:spChg>
        <pc:spChg chg="mod">
          <ac:chgData name="Yao Lai" userId="7c13844a2c387df6" providerId="LiveId" clId="{B2510B18-770D-4E1E-9756-B557BCFAFAE2}" dt="2023-11-15T23:21:56.496" v="8918" actId="207"/>
          <ac:spMkLst>
            <pc:docMk/>
            <pc:sldMk cId="3430203149" sldId="663"/>
            <ac:spMk id="103" creationId="{A5523D09-FF7D-4FE9-83CC-1C71084A1F00}"/>
          </ac:spMkLst>
        </pc:spChg>
        <pc:spChg chg="mod">
          <ac:chgData name="Yao Lai" userId="7c13844a2c387df6" providerId="LiveId" clId="{B2510B18-770D-4E1E-9756-B557BCFAFAE2}" dt="2023-11-15T23:21:56.496" v="8918" actId="207"/>
          <ac:spMkLst>
            <pc:docMk/>
            <pc:sldMk cId="3430203149" sldId="663"/>
            <ac:spMk id="104" creationId="{272B9944-77B9-46B9-A747-CF788F8BF03D}"/>
          </ac:spMkLst>
        </pc:spChg>
        <pc:spChg chg="mod">
          <ac:chgData name="Yao Lai" userId="7c13844a2c387df6" providerId="LiveId" clId="{B2510B18-770D-4E1E-9756-B557BCFAFAE2}" dt="2023-11-15T23:21:56.496" v="8918" actId="207"/>
          <ac:spMkLst>
            <pc:docMk/>
            <pc:sldMk cId="3430203149" sldId="663"/>
            <ac:spMk id="105" creationId="{2B58D1DD-152F-4D99-8A8B-368A91E6A73A}"/>
          </ac:spMkLst>
        </pc:spChg>
        <pc:spChg chg="mod">
          <ac:chgData name="Yao Lai" userId="7c13844a2c387df6" providerId="LiveId" clId="{B2510B18-770D-4E1E-9756-B557BCFAFAE2}" dt="2023-11-15T23:21:56.496" v="8918" actId="207"/>
          <ac:spMkLst>
            <pc:docMk/>
            <pc:sldMk cId="3430203149" sldId="663"/>
            <ac:spMk id="106" creationId="{A44C0406-0921-4E96-A574-BD836FFC6E2A}"/>
          </ac:spMkLst>
        </pc:spChg>
        <pc:spChg chg="mod">
          <ac:chgData name="Yao Lai" userId="7c13844a2c387df6" providerId="LiveId" clId="{B2510B18-770D-4E1E-9756-B557BCFAFAE2}" dt="2023-11-15T23:21:56.496" v="8918" actId="207"/>
          <ac:spMkLst>
            <pc:docMk/>
            <pc:sldMk cId="3430203149" sldId="663"/>
            <ac:spMk id="107" creationId="{9538004B-56D1-4121-BBFF-461DC3B00E66}"/>
          </ac:spMkLst>
        </pc:spChg>
      </pc:sldChg>
      <pc:sldChg chg="addSp delSp modSp add mod modNotesTx">
        <pc:chgData name="Yao Lai" userId="7c13844a2c387df6" providerId="LiveId" clId="{B2510B18-770D-4E1E-9756-B557BCFAFAE2}" dt="2023-11-16T17:13:29.647" v="28766" actId="313"/>
        <pc:sldMkLst>
          <pc:docMk/>
          <pc:sldMk cId="2864657037" sldId="664"/>
        </pc:sldMkLst>
        <pc:spChg chg="mod">
          <ac:chgData name="Yao Lai" userId="7c13844a2c387df6" providerId="LiveId" clId="{B2510B18-770D-4E1E-9756-B557BCFAFAE2}" dt="2023-11-15T23:14:52.503" v="8641" actId="6549"/>
          <ac:spMkLst>
            <pc:docMk/>
            <pc:sldMk cId="2864657037" sldId="664"/>
            <ac:spMk id="2" creationId="{7811EB00-A40C-461A-8CF9-69A8DD24F205}"/>
          </ac:spMkLst>
        </pc:spChg>
        <pc:spChg chg="add mod">
          <ac:chgData name="Yao Lai" userId="7c13844a2c387df6" providerId="LiveId" clId="{B2510B18-770D-4E1E-9756-B557BCFAFAE2}" dt="2023-11-15T23:06:31.824" v="8573"/>
          <ac:spMkLst>
            <pc:docMk/>
            <pc:sldMk cId="2864657037" sldId="664"/>
            <ac:spMk id="3" creationId="{F907930B-A31B-48A5-EE2E-FDD22E86CB8D}"/>
          </ac:spMkLst>
        </pc:spChg>
        <pc:spChg chg="add mod">
          <ac:chgData name="Yao Lai" userId="7c13844a2c387df6" providerId="LiveId" clId="{B2510B18-770D-4E1E-9756-B557BCFAFAE2}" dt="2023-11-15T23:06:31.824" v="8573"/>
          <ac:spMkLst>
            <pc:docMk/>
            <pc:sldMk cId="2864657037" sldId="664"/>
            <ac:spMk id="7" creationId="{C83F8426-D63B-7348-4F07-CD775EFEE83F}"/>
          </ac:spMkLst>
        </pc:spChg>
        <pc:spChg chg="del">
          <ac:chgData name="Yao Lai" userId="7c13844a2c387df6" providerId="LiveId" clId="{B2510B18-770D-4E1E-9756-B557BCFAFAE2}" dt="2023-11-15T23:21:36.352" v="8915" actId="478"/>
          <ac:spMkLst>
            <pc:docMk/>
            <pc:sldMk cId="2864657037" sldId="664"/>
            <ac:spMk id="45" creationId="{A9A1E4C4-6A9E-4C18-9BFE-6F372B0BBDB4}"/>
          </ac:spMkLst>
        </pc:spChg>
        <pc:spChg chg="mod">
          <ac:chgData name="Yao Lai" userId="7c13844a2c387df6" providerId="LiveId" clId="{B2510B18-770D-4E1E-9756-B557BCFAFAE2}" dt="2023-11-15T23:11:02.310" v="8599"/>
          <ac:spMkLst>
            <pc:docMk/>
            <pc:sldMk cId="2864657037" sldId="664"/>
            <ac:spMk id="55" creationId="{78EE3523-B478-4AD0-8772-38581125BF5A}"/>
          </ac:spMkLst>
        </pc:spChg>
        <pc:spChg chg="mod">
          <ac:chgData name="Yao Lai" userId="7c13844a2c387df6" providerId="LiveId" clId="{B2510B18-770D-4E1E-9756-B557BCFAFAE2}" dt="2023-11-15T23:28:29.692" v="9001" actId="1076"/>
          <ac:spMkLst>
            <pc:docMk/>
            <pc:sldMk cId="2864657037" sldId="664"/>
            <ac:spMk id="62" creationId="{D5FA3F78-F7DC-44E6-A456-A3D8881FF98E}"/>
          </ac:spMkLst>
        </pc:spChg>
        <pc:spChg chg="mod">
          <ac:chgData name="Yao Lai" userId="7c13844a2c387df6" providerId="LiveId" clId="{B2510B18-770D-4E1E-9756-B557BCFAFAE2}" dt="2023-11-15T23:23:28.236" v="8927" actId="207"/>
          <ac:spMkLst>
            <pc:docMk/>
            <pc:sldMk cId="2864657037" sldId="664"/>
            <ac:spMk id="64" creationId="{BD0925C6-10EB-4660-A403-88F723F9F807}"/>
          </ac:spMkLst>
        </pc:spChg>
        <pc:spChg chg="mod">
          <ac:chgData name="Yao Lai" userId="7c13844a2c387df6" providerId="LiveId" clId="{B2510B18-770D-4E1E-9756-B557BCFAFAE2}" dt="2023-11-15T23:23:24.032" v="8926" actId="207"/>
          <ac:spMkLst>
            <pc:docMk/>
            <pc:sldMk cId="2864657037" sldId="664"/>
            <ac:spMk id="68" creationId="{E850E85A-0EEF-43A2-8AA6-C167133EFD7D}"/>
          </ac:spMkLst>
        </pc:spChg>
        <pc:spChg chg="mod">
          <ac:chgData name="Yao Lai" userId="7c13844a2c387df6" providerId="LiveId" clId="{B2510B18-770D-4E1E-9756-B557BCFAFAE2}" dt="2023-11-15T23:22:52.500" v="8922" actId="208"/>
          <ac:spMkLst>
            <pc:docMk/>
            <pc:sldMk cId="2864657037" sldId="664"/>
            <ac:spMk id="74" creationId="{09569B37-9D02-4507-9E4C-540BF3065B02}"/>
          </ac:spMkLst>
        </pc:spChg>
        <pc:spChg chg="mod">
          <ac:chgData name="Yao Lai" userId="7c13844a2c387df6" providerId="LiveId" clId="{B2510B18-770D-4E1E-9756-B557BCFAFAE2}" dt="2023-11-15T23:22:52.500" v="8922" actId="208"/>
          <ac:spMkLst>
            <pc:docMk/>
            <pc:sldMk cId="2864657037" sldId="664"/>
            <ac:spMk id="81" creationId="{1A59F68F-9628-454B-8F93-BAAB5A82A88F}"/>
          </ac:spMkLst>
        </pc:spChg>
        <pc:spChg chg="mod">
          <ac:chgData name="Yao Lai" userId="7c13844a2c387df6" providerId="LiveId" clId="{B2510B18-770D-4E1E-9756-B557BCFAFAE2}" dt="2023-11-15T23:22:52.500" v="8922" actId="208"/>
          <ac:spMkLst>
            <pc:docMk/>
            <pc:sldMk cId="2864657037" sldId="664"/>
            <ac:spMk id="82" creationId="{5D9CCC6B-9D36-4403-A164-DE94E481CE69}"/>
          </ac:spMkLst>
        </pc:spChg>
        <pc:spChg chg="mod">
          <ac:chgData name="Yao Lai" userId="7c13844a2c387df6" providerId="LiveId" clId="{B2510B18-770D-4E1E-9756-B557BCFAFAE2}" dt="2023-11-15T23:22:52.500" v="8922" actId="208"/>
          <ac:spMkLst>
            <pc:docMk/>
            <pc:sldMk cId="2864657037" sldId="664"/>
            <ac:spMk id="84" creationId="{8F6CE561-A070-4BB8-B273-99133C5706DA}"/>
          </ac:spMkLst>
        </pc:spChg>
        <pc:spChg chg="mod">
          <ac:chgData name="Yao Lai" userId="7c13844a2c387df6" providerId="LiveId" clId="{B2510B18-770D-4E1E-9756-B557BCFAFAE2}" dt="2023-11-15T23:22:52.500" v="8922" actId="208"/>
          <ac:spMkLst>
            <pc:docMk/>
            <pc:sldMk cId="2864657037" sldId="664"/>
            <ac:spMk id="86" creationId="{DD54A1E5-0690-4C50-A3F7-A1D4E4DF7995}"/>
          </ac:spMkLst>
        </pc:spChg>
        <pc:spChg chg="mod">
          <ac:chgData name="Yao Lai" userId="7c13844a2c387df6" providerId="LiveId" clId="{B2510B18-770D-4E1E-9756-B557BCFAFAE2}" dt="2023-11-15T23:22:52.500" v="8922" actId="208"/>
          <ac:spMkLst>
            <pc:docMk/>
            <pc:sldMk cId="2864657037" sldId="664"/>
            <ac:spMk id="87" creationId="{C7FAA3D5-F8D8-489B-B5B6-37500C63D48D}"/>
          </ac:spMkLst>
        </pc:spChg>
        <pc:spChg chg="mod">
          <ac:chgData name="Yao Lai" userId="7c13844a2c387df6" providerId="LiveId" clId="{B2510B18-770D-4E1E-9756-B557BCFAFAE2}" dt="2023-11-15T23:22:52.500" v="8922" actId="208"/>
          <ac:spMkLst>
            <pc:docMk/>
            <pc:sldMk cId="2864657037" sldId="664"/>
            <ac:spMk id="88" creationId="{F91A3A78-7453-4C1E-80DA-0F205466E86B}"/>
          </ac:spMkLst>
        </pc:spChg>
        <pc:spChg chg="mod">
          <ac:chgData name="Yao Lai" userId="7c13844a2c387df6" providerId="LiveId" clId="{B2510B18-770D-4E1E-9756-B557BCFAFAE2}" dt="2023-11-15T23:22:52.500" v="8922" actId="208"/>
          <ac:spMkLst>
            <pc:docMk/>
            <pc:sldMk cId="2864657037" sldId="664"/>
            <ac:spMk id="93" creationId="{EF14C42C-56ED-4900-8C24-A0BF4DEEE6AC}"/>
          </ac:spMkLst>
        </pc:spChg>
        <pc:spChg chg="mod">
          <ac:chgData name="Yao Lai" userId="7c13844a2c387df6" providerId="LiveId" clId="{B2510B18-770D-4E1E-9756-B557BCFAFAE2}" dt="2023-11-15T23:22:52.500" v="8922" actId="208"/>
          <ac:spMkLst>
            <pc:docMk/>
            <pc:sldMk cId="2864657037" sldId="664"/>
            <ac:spMk id="94" creationId="{E7FAFA07-C87C-4C31-87EF-0FEA37E5F759}"/>
          </ac:spMkLst>
        </pc:spChg>
        <pc:spChg chg="mod">
          <ac:chgData name="Yao Lai" userId="7c13844a2c387df6" providerId="LiveId" clId="{B2510B18-770D-4E1E-9756-B557BCFAFAE2}" dt="2023-11-15T23:22:52.500" v="8922" actId="208"/>
          <ac:spMkLst>
            <pc:docMk/>
            <pc:sldMk cId="2864657037" sldId="664"/>
            <ac:spMk id="96" creationId="{1FCBEC17-A957-435E-A69C-A0B5035C5B48}"/>
          </ac:spMkLst>
        </pc:spChg>
        <pc:spChg chg="mod">
          <ac:chgData name="Yao Lai" userId="7c13844a2c387df6" providerId="LiveId" clId="{B2510B18-770D-4E1E-9756-B557BCFAFAE2}" dt="2023-11-15T23:22:52.500" v="8922" actId="208"/>
          <ac:spMkLst>
            <pc:docMk/>
            <pc:sldMk cId="2864657037" sldId="664"/>
            <ac:spMk id="97" creationId="{46A7CFAC-AA70-460F-AC14-39735B1A56B6}"/>
          </ac:spMkLst>
        </pc:spChg>
        <pc:spChg chg="mod">
          <ac:chgData name="Yao Lai" userId="7c13844a2c387df6" providerId="LiveId" clId="{B2510B18-770D-4E1E-9756-B557BCFAFAE2}" dt="2023-11-15T23:22:52.500" v="8922" actId="208"/>
          <ac:spMkLst>
            <pc:docMk/>
            <pc:sldMk cId="2864657037" sldId="664"/>
            <ac:spMk id="98" creationId="{FA4039EE-1B37-4930-9A10-68EA951303A6}"/>
          </ac:spMkLst>
        </pc:spChg>
        <pc:spChg chg="mod">
          <ac:chgData name="Yao Lai" userId="7c13844a2c387df6" providerId="LiveId" clId="{B2510B18-770D-4E1E-9756-B557BCFAFAE2}" dt="2023-11-15T23:22:52.500" v="8922" actId="208"/>
          <ac:spMkLst>
            <pc:docMk/>
            <pc:sldMk cId="2864657037" sldId="664"/>
            <ac:spMk id="99" creationId="{4D1F6A9F-3D71-4E15-98CC-00D85F82FEA6}"/>
          </ac:spMkLst>
        </pc:spChg>
        <pc:spChg chg="mod">
          <ac:chgData name="Yao Lai" userId="7c13844a2c387df6" providerId="LiveId" clId="{B2510B18-770D-4E1E-9756-B557BCFAFAE2}" dt="2023-11-15T23:22:52.500" v="8922" actId="208"/>
          <ac:spMkLst>
            <pc:docMk/>
            <pc:sldMk cId="2864657037" sldId="664"/>
            <ac:spMk id="100" creationId="{36825FF0-0E41-4F5A-AA13-1B0D7FB44232}"/>
          </ac:spMkLst>
        </pc:spChg>
        <pc:spChg chg="mod">
          <ac:chgData name="Yao Lai" userId="7c13844a2c387df6" providerId="LiveId" clId="{B2510B18-770D-4E1E-9756-B557BCFAFAE2}" dt="2023-11-15T23:22:52.500" v="8922" actId="208"/>
          <ac:spMkLst>
            <pc:docMk/>
            <pc:sldMk cId="2864657037" sldId="664"/>
            <ac:spMk id="101" creationId="{8B87DFEE-442D-421D-AD58-7AC605EDABE2}"/>
          </ac:spMkLst>
        </pc:spChg>
        <pc:spChg chg="mod">
          <ac:chgData name="Yao Lai" userId="7c13844a2c387df6" providerId="LiveId" clId="{B2510B18-770D-4E1E-9756-B557BCFAFAE2}" dt="2023-11-15T23:22:52.500" v="8922" actId="208"/>
          <ac:spMkLst>
            <pc:docMk/>
            <pc:sldMk cId="2864657037" sldId="664"/>
            <ac:spMk id="102" creationId="{18E61516-7E68-43C7-9C22-D624EEA07B45}"/>
          </ac:spMkLst>
        </pc:spChg>
        <pc:spChg chg="mod">
          <ac:chgData name="Yao Lai" userId="7c13844a2c387df6" providerId="LiveId" clId="{B2510B18-770D-4E1E-9756-B557BCFAFAE2}" dt="2023-11-15T23:22:52.500" v="8922" actId="208"/>
          <ac:spMkLst>
            <pc:docMk/>
            <pc:sldMk cId="2864657037" sldId="664"/>
            <ac:spMk id="103" creationId="{A5523D09-FF7D-4FE9-83CC-1C71084A1F00}"/>
          </ac:spMkLst>
        </pc:spChg>
        <pc:spChg chg="mod">
          <ac:chgData name="Yao Lai" userId="7c13844a2c387df6" providerId="LiveId" clId="{B2510B18-770D-4E1E-9756-B557BCFAFAE2}" dt="2023-11-15T23:22:52.500" v="8922" actId="208"/>
          <ac:spMkLst>
            <pc:docMk/>
            <pc:sldMk cId="2864657037" sldId="664"/>
            <ac:spMk id="104" creationId="{272B9944-77B9-46B9-A747-CF788F8BF03D}"/>
          </ac:spMkLst>
        </pc:spChg>
        <pc:spChg chg="mod">
          <ac:chgData name="Yao Lai" userId="7c13844a2c387df6" providerId="LiveId" clId="{B2510B18-770D-4E1E-9756-B557BCFAFAE2}" dt="2023-11-15T23:22:52.500" v="8922" actId="208"/>
          <ac:spMkLst>
            <pc:docMk/>
            <pc:sldMk cId="2864657037" sldId="664"/>
            <ac:spMk id="105" creationId="{2B58D1DD-152F-4D99-8A8B-368A91E6A73A}"/>
          </ac:spMkLst>
        </pc:spChg>
        <pc:spChg chg="mod">
          <ac:chgData name="Yao Lai" userId="7c13844a2c387df6" providerId="LiveId" clId="{B2510B18-770D-4E1E-9756-B557BCFAFAE2}" dt="2023-11-15T23:22:52.500" v="8922" actId="208"/>
          <ac:spMkLst>
            <pc:docMk/>
            <pc:sldMk cId="2864657037" sldId="664"/>
            <ac:spMk id="106" creationId="{A44C0406-0921-4E96-A574-BD836FFC6E2A}"/>
          </ac:spMkLst>
        </pc:spChg>
        <pc:spChg chg="mod">
          <ac:chgData name="Yao Lai" userId="7c13844a2c387df6" providerId="LiveId" clId="{B2510B18-770D-4E1E-9756-B557BCFAFAE2}" dt="2023-11-15T23:22:52.500" v="8922" actId="208"/>
          <ac:spMkLst>
            <pc:docMk/>
            <pc:sldMk cId="2864657037" sldId="664"/>
            <ac:spMk id="107" creationId="{9538004B-56D1-4121-BBFF-461DC3B00E66}"/>
          </ac:spMkLst>
        </pc:spChg>
        <pc:cxnChg chg="mod">
          <ac:chgData name="Yao Lai" userId="7c13844a2c387df6" providerId="LiveId" clId="{B2510B18-770D-4E1E-9756-B557BCFAFAE2}" dt="2023-11-15T23:23:09.032" v="8925" actId="208"/>
          <ac:cxnSpMkLst>
            <pc:docMk/>
            <pc:sldMk cId="2864657037" sldId="664"/>
            <ac:cxnSpMk id="92" creationId="{6F96014C-338D-4628-A2B7-158923568193}"/>
          </ac:cxnSpMkLst>
        </pc:cxnChg>
      </pc:sldChg>
      <pc:sldChg chg="addSp modSp add del mod">
        <pc:chgData name="Yao Lai" userId="7c13844a2c387df6" providerId="LiveId" clId="{B2510B18-770D-4E1E-9756-B557BCFAFAE2}" dt="2023-11-15T21:51:18.170" v="8278" actId="47"/>
        <pc:sldMkLst>
          <pc:docMk/>
          <pc:sldMk cId="2452750939" sldId="665"/>
        </pc:sldMkLst>
        <pc:spChg chg="add mod">
          <ac:chgData name="Yao Lai" userId="7c13844a2c387df6" providerId="LiveId" clId="{B2510B18-770D-4E1E-9756-B557BCFAFAE2}" dt="2023-11-15T21:14:36.557" v="7419"/>
          <ac:spMkLst>
            <pc:docMk/>
            <pc:sldMk cId="2452750939" sldId="665"/>
            <ac:spMk id="2" creationId="{F09B1141-3647-6C88-B80D-68FA9CA36CFA}"/>
          </ac:spMkLst>
        </pc:spChg>
        <pc:spChg chg="add mod">
          <ac:chgData name="Yao Lai" userId="7c13844a2c387df6" providerId="LiveId" clId="{B2510B18-770D-4E1E-9756-B557BCFAFAE2}" dt="2023-11-15T21:14:36.557" v="7419"/>
          <ac:spMkLst>
            <pc:docMk/>
            <pc:sldMk cId="2452750939" sldId="665"/>
            <ac:spMk id="4" creationId="{5AA309CC-D2EB-7A59-0EE2-77E465ADA193}"/>
          </ac:spMkLst>
        </pc:spChg>
        <pc:spChg chg="mod">
          <ac:chgData name="Yao Lai" userId="7c13844a2c387df6" providerId="LiveId" clId="{B2510B18-770D-4E1E-9756-B557BCFAFAE2}" dt="2023-11-15T21:15:10.713" v="7430" actId="20577"/>
          <ac:spMkLst>
            <pc:docMk/>
            <pc:sldMk cId="2452750939" sldId="665"/>
            <ac:spMk id="11" creationId="{7B63776F-6F98-4BD6-96E3-A305C2B0C9DC}"/>
          </ac:spMkLst>
        </pc:spChg>
        <pc:spChg chg="mod">
          <ac:chgData name="Yao Lai" userId="7c13844a2c387df6" providerId="LiveId" clId="{B2510B18-770D-4E1E-9756-B557BCFAFAE2}" dt="2023-11-15T21:15:52.296" v="7475"/>
          <ac:spMkLst>
            <pc:docMk/>
            <pc:sldMk cId="2452750939" sldId="665"/>
            <ac:spMk id="12" creationId="{89134014-8888-4CC7-8E28-6E5A04949C57}"/>
          </ac:spMkLst>
        </pc:spChg>
        <pc:spChg chg="mod">
          <ac:chgData name="Yao Lai" userId="7c13844a2c387df6" providerId="LiveId" clId="{B2510B18-770D-4E1E-9756-B557BCFAFAE2}" dt="2023-11-15T21:14:34.756" v="7418" actId="20577"/>
          <ac:spMkLst>
            <pc:docMk/>
            <pc:sldMk cId="2452750939" sldId="665"/>
            <ac:spMk id="15" creationId="{1338B83D-D9BB-4753-B508-76974546D842}"/>
          </ac:spMkLst>
        </pc:spChg>
      </pc:sldChg>
      <pc:sldChg chg="add del">
        <pc:chgData name="Yao Lai" userId="7c13844a2c387df6" providerId="LiveId" clId="{B2510B18-770D-4E1E-9756-B557BCFAFAE2}" dt="2023-11-15T05:39:44.793" v="3802" actId="47"/>
        <pc:sldMkLst>
          <pc:docMk/>
          <pc:sldMk cId="2604153805" sldId="666"/>
        </pc:sldMkLst>
      </pc:sldChg>
      <pc:sldChg chg="addSp delSp modSp add mod modAnim modNotesTx">
        <pc:chgData name="Yao Lai" userId="7c13844a2c387df6" providerId="LiveId" clId="{B2510B18-770D-4E1E-9756-B557BCFAFAE2}" dt="2023-11-16T17:52:35.356" v="29088" actId="20577"/>
        <pc:sldMkLst>
          <pc:docMk/>
          <pc:sldMk cId="958166476" sldId="667"/>
        </pc:sldMkLst>
        <pc:spChg chg="mod">
          <ac:chgData name="Yao Lai" userId="7c13844a2c387df6" providerId="LiveId" clId="{B2510B18-770D-4E1E-9756-B557BCFAFAE2}" dt="2023-11-16T08:36:59.707" v="24432" actId="14100"/>
          <ac:spMkLst>
            <pc:docMk/>
            <pc:sldMk cId="958166476" sldId="667"/>
            <ac:spMk id="2" creationId="{0E4630DF-3FD6-4543-9295-B42E683A8693}"/>
          </ac:spMkLst>
        </pc:spChg>
        <pc:spChg chg="del">
          <ac:chgData name="Yao Lai" userId="7c13844a2c387df6" providerId="LiveId" clId="{B2510B18-770D-4E1E-9756-B557BCFAFAE2}" dt="2023-11-16T15:23:17.689" v="27678" actId="478"/>
          <ac:spMkLst>
            <pc:docMk/>
            <pc:sldMk cId="958166476" sldId="667"/>
            <ac:spMk id="3" creationId="{2B855FDE-849A-4C83-88F1-0E83B7F1B1CF}"/>
          </ac:spMkLst>
        </pc:spChg>
        <pc:spChg chg="add del mod">
          <ac:chgData name="Yao Lai" userId="7c13844a2c387df6" providerId="LiveId" clId="{B2510B18-770D-4E1E-9756-B557BCFAFAE2}" dt="2023-11-15T22:35:23.752" v="8404" actId="478"/>
          <ac:spMkLst>
            <pc:docMk/>
            <pc:sldMk cId="958166476" sldId="667"/>
            <ac:spMk id="4" creationId="{B0393A13-8153-B8FB-D8F6-E85836C16C73}"/>
          </ac:spMkLst>
        </pc:spChg>
        <pc:spChg chg="del">
          <ac:chgData name="Yao Lai" userId="7c13844a2c387df6" providerId="LiveId" clId="{B2510B18-770D-4E1E-9756-B557BCFAFAE2}" dt="2023-11-15T22:35:23.752" v="8404" actId="478"/>
          <ac:spMkLst>
            <pc:docMk/>
            <pc:sldMk cId="958166476" sldId="667"/>
            <ac:spMk id="8" creationId="{8D10F965-5298-3D2D-98B5-6DB636FCF923}"/>
          </ac:spMkLst>
        </pc:spChg>
        <pc:spChg chg="del">
          <ac:chgData name="Yao Lai" userId="7c13844a2c387df6" providerId="LiveId" clId="{B2510B18-770D-4E1E-9756-B557BCFAFAE2}" dt="2023-11-16T08:36:54.498" v="24429" actId="478"/>
          <ac:spMkLst>
            <pc:docMk/>
            <pc:sldMk cId="958166476" sldId="667"/>
            <ac:spMk id="10" creationId="{BAC47333-2CB1-48A4-A536-4ECC6C94A69E}"/>
          </ac:spMkLst>
        </pc:spChg>
        <pc:spChg chg="del mod">
          <ac:chgData name="Yao Lai" userId="7c13844a2c387df6" providerId="LiveId" clId="{B2510B18-770D-4E1E-9756-B557BCFAFAE2}" dt="2023-11-16T08:54:13.220" v="24808" actId="478"/>
          <ac:spMkLst>
            <pc:docMk/>
            <pc:sldMk cId="958166476" sldId="667"/>
            <ac:spMk id="11" creationId="{CC77A522-3E2C-EFA0-1BEF-028DCB627E9A}"/>
          </ac:spMkLst>
        </pc:spChg>
        <pc:spChg chg="add del mod">
          <ac:chgData name="Yao Lai" userId="7c13844a2c387df6" providerId="LiveId" clId="{B2510B18-770D-4E1E-9756-B557BCFAFAE2}" dt="2023-11-15T22:35:23.752" v="8404" actId="478"/>
          <ac:spMkLst>
            <pc:docMk/>
            <pc:sldMk cId="958166476" sldId="667"/>
            <ac:spMk id="11" creationId="{DCF1B2B9-4179-6AF6-3807-4F15738EA854}"/>
          </ac:spMkLst>
        </pc:spChg>
        <pc:spChg chg="del">
          <ac:chgData name="Yao Lai" userId="7c13844a2c387df6" providerId="LiveId" clId="{B2510B18-770D-4E1E-9756-B557BCFAFAE2}" dt="2023-11-15T22:26:40.408" v="8386" actId="478"/>
          <ac:spMkLst>
            <pc:docMk/>
            <pc:sldMk cId="958166476" sldId="667"/>
            <ac:spMk id="12" creationId="{CA59E682-AAFA-4FAA-8398-F5D3F5C52763}"/>
          </ac:spMkLst>
        </pc:spChg>
        <pc:spChg chg="add mod">
          <ac:chgData name="Yao Lai" userId="7c13844a2c387df6" providerId="LiveId" clId="{B2510B18-770D-4E1E-9756-B557BCFAFAE2}" dt="2023-11-16T08:55:22.339" v="24880" actId="20577"/>
          <ac:spMkLst>
            <pc:docMk/>
            <pc:sldMk cId="958166476" sldId="667"/>
            <ac:spMk id="13" creationId="{3E72AAC0-EDE8-BC46-E2D5-AA58CC7A9569}"/>
          </ac:spMkLst>
        </pc:spChg>
        <pc:spChg chg="add del mod">
          <ac:chgData name="Yao Lai" userId="7c13844a2c387df6" providerId="LiveId" clId="{B2510B18-770D-4E1E-9756-B557BCFAFAE2}" dt="2023-11-15T22:35:23.752" v="8404" actId="478"/>
          <ac:spMkLst>
            <pc:docMk/>
            <pc:sldMk cId="958166476" sldId="667"/>
            <ac:spMk id="13" creationId="{D2984ABD-8147-0F75-69A8-77B82FBF3880}"/>
          </ac:spMkLst>
        </pc:spChg>
        <pc:spChg chg="add del mod">
          <ac:chgData name="Yao Lai" userId="7c13844a2c387df6" providerId="LiveId" clId="{B2510B18-770D-4E1E-9756-B557BCFAFAE2}" dt="2023-11-15T22:35:23.752" v="8404" actId="478"/>
          <ac:spMkLst>
            <pc:docMk/>
            <pc:sldMk cId="958166476" sldId="667"/>
            <ac:spMk id="14" creationId="{6A7CEE9B-B02B-C61E-15C3-057F881389D2}"/>
          </ac:spMkLst>
        </pc:spChg>
        <pc:spChg chg="add mod">
          <ac:chgData name="Yao Lai" userId="7c13844a2c387df6" providerId="LiveId" clId="{B2510B18-770D-4E1E-9756-B557BCFAFAE2}" dt="2023-11-16T08:55:52.505" v="24899" actId="20577"/>
          <ac:spMkLst>
            <pc:docMk/>
            <pc:sldMk cId="958166476" sldId="667"/>
            <ac:spMk id="15" creationId="{0D7719BD-9F34-6EE4-3AAF-EEC4E7DB64D8}"/>
          </ac:spMkLst>
        </pc:spChg>
        <pc:spChg chg="del">
          <ac:chgData name="Yao Lai" userId="7c13844a2c387df6" providerId="LiveId" clId="{B2510B18-770D-4E1E-9756-B557BCFAFAE2}" dt="2023-11-15T22:38:27.681" v="8426" actId="478"/>
          <ac:spMkLst>
            <pc:docMk/>
            <pc:sldMk cId="958166476" sldId="667"/>
            <ac:spMk id="15" creationId="{A445DEF9-B34A-9233-5C8C-BCF6435B9304}"/>
          </ac:spMkLst>
        </pc:spChg>
        <pc:spChg chg="mod">
          <ac:chgData name="Yao Lai" userId="7c13844a2c387df6" providerId="LiveId" clId="{B2510B18-770D-4E1E-9756-B557BCFAFAE2}" dt="2023-11-16T08:37:18.318" v="24439" actId="20577"/>
          <ac:spMkLst>
            <pc:docMk/>
            <pc:sldMk cId="958166476" sldId="667"/>
            <ac:spMk id="16" creationId="{11BAB5C7-DB26-48F1-99DE-231C2C34D45F}"/>
          </ac:spMkLst>
        </pc:spChg>
        <pc:spChg chg="add mod">
          <ac:chgData name="Yao Lai" userId="7c13844a2c387df6" providerId="LiveId" clId="{B2510B18-770D-4E1E-9756-B557BCFAFAE2}" dt="2023-11-16T09:02:05.298" v="25312" actId="20577"/>
          <ac:spMkLst>
            <pc:docMk/>
            <pc:sldMk cId="958166476" sldId="667"/>
            <ac:spMk id="22" creationId="{A4F2519E-7899-8B5A-89FB-738AD9D98151}"/>
          </ac:spMkLst>
        </pc:spChg>
        <pc:spChg chg="add mod">
          <ac:chgData name="Yao Lai" userId="7c13844a2c387df6" providerId="LiveId" clId="{B2510B18-770D-4E1E-9756-B557BCFAFAE2}" dt="2023-11-16T15:23:18.079" v="27679"/>
          <ac:spMkLst>
            <pc:docMk/>
            <pc:sldMk cId="958166476" sldId="667"/>
            <ac:spMk id="23" creationId="{BEED7995-B6C4-0CB3-6341-F058095A4E46}"/>
          </ac:spMkLst>
        </pc:spChg>
        <pc:spChg chg="add mod">
          <ac:chgData name="Yao Lai" userId="7c13844a2c387df6" providerId="LiveId" clId="{B2510B18-770D-4E1E-9756-B557BCFAFAE2}" dt="2023-11-16T16:31:13.641" v="28346" actId="14100"/>
          <ac:spMkLst>
            <pc:docMk/>
            <pc:sldMk cId="958166476" sldId="667"/>
            <ac:spMk id="24" creationId="{2A5FCC90-CB27-88BF-B0D2-68914D0A0F13}"/>
          </ac:spMkLst>
        </pc:spChg>
        <pc:spChg chg="del">
          <ac:chgData name="Yao Lai" userId="7c13844a2c387df6" providerId="LiveId" clId="{B2510B18-770D-4E1E-9756-B557BCFAFAE2}" dt="2023-11-15T22:38:30.648" v="8427" actId="478"/>
          <ac:spMkLst>
            <pc:docMk/>
            <pc:sldMk cId="958166476" sldId="667"/>
            <ac:spMk id="24" creationId="{8927A53A-664E-44D0-ACFD-5374BA6B6C4C}"/>
          </ac:spMkLst>
        </pc:spChg>
        <pc:spChg chg="del">
          <ac:chgData name="Yao Lai" userId="7c13844a2c387df6" providerId="LiveId" clId="{B2510B18-770D-4E1E-9756-B557BCFAFAE2}" dt="2023-11-15T22:38:27.681" v="8426" actId="478"/>
          <ac:spMkLst>
            <pc:docMk/>
            <pc:sldMk cId="958166476" sldId="667"/>
            <ac:spMk id="26" creationId="{025B3C7F-3DD5-B937-A093-569E5141D46F}"/>
          </ac:spMkLst>
        </pc:spChg>
        <pc:spChg chg="del mod">
          <ac:chgData name="Yao Lai" userId="7c13844a2c387df6" providerId="LiveId" clId="{B2510B18-770D-4E1E-9756-B557BCFAFAE2}" dt="2023-11-16T08:36:57.458" v="24431" actId="478"/>
          <ac:spMkLst>
            <pc:docMk/>
            <pc:sldMk cId="958166476" sldId="667"/>
            <ac:spMk id="27" creationId="{730F801F-D8A4-41F7-9762-C5D0FA53F7A8}"/>
          </ac:spMkLst>
        </pc:spChg>
        <pc:spChg chg="del">
          <ac:chgData name="Yao Lai" userId="7c13844a2c387df6" providerId="LiveId" clId="{B2510B18-770D-4E1E-9756-B557BCFAFAE2}" dt="2023-11-15T22:38:27.681" v="8426" actId="478"/>
          <ac:spMkLst>
            <pc:docMk/>
            <pc:sldMk cId="958166476" sldId="667"/>
            <ac:spMk id="29" creationId="{6E1E9074-2C4B-37D2-EAFF-4D29580111FD}"/>
          </ac:spMkLst>
        </pc:spChg>
        <pc:spChg chg="del">
          <ac:chgData name="Yao Lai" userId="7c13844a2c387df6" providerId="LiveId" clId="{B2510B18-770D-4E1E-9756-B557BCFAFAE2}" dt="2023-11-15T22:38:27.681" v="8426" actId="478"/>
          <ac:spMkLst>
            <pc:docMk/>
            <pc:sldMk cId="958166476" sldId="667"/>
            <ac:spMk id="30" creationId="{44215520-0413-4293-8731-C3965D682C18}"/>
          </ac:spMkLst>
        </pc:spChg>
        <pc:spChg chg="del">
          <ac:chgData name="Yao Lai" userId="7c13844a2c387df6" providerId="LiveId" clId="{B2510B18-770D-4E1E-9756-B557BCFAFAE2}" dt="2023-11-15T22:38:27.681" v="8426" actId="478"/>
          <ac:spMkLst>
            <pc:docMk/>
            <pc:sldMk cId="958166476" sldId="667"/>
            <ac:spMk id="31" creationId="{FDA5A4DF-5F74-F964-A1ED-BF90367635BB}"/>
          </ac:spMkLst>
        </pc:spChg>
        <pc:spChg chg="del">
          <ac:chgData name="Yao Lai" userId="7c13844a2c387df6" providerId="LiveId" clId="{B2510B18-770D-4E1E-9756-B557BCFAFAE2}" dt="2023-11-15T22:38:27.681" v="8426" actId="478"/>
          <ac:spMkLst>
            <pc:docMk/>
            <pc:sldMk cId="958166476" sldId="667"/>
            <ac:spMk id="32" creationId="{4FCFD26E-2B25-F0DE-1001-AD910849AB89}"/>
          </ac:spMkLst>
        </pc:spChg>
        <pc:spChg chg="del">
          <ac:chgData name="Yao Lai" userId="7c13844a2c387df6" providerId="LiveId" clId="{B2510B18-770D-4E1E-9756-B557BCFAFAE2}" dt="2023-11-15T22:38:27.681" v="8426" actId="478"/>
          <ac:spMkLst>
            <pc:docMk/>
            <pc:sldMk cId="958166476" sldId="667"/>
            <ac:spMk id="33" creationId="{05880352-3711-A804-923A-5DA5F0ECC26B}"/>
          </ac:spMkLst>
        </pc:spChg>
        <pc:spChg chg="del">
          <ac:chgData name="Yao Lai" userId="7c13844a2c387df6" providerId="LiveId" clId="{B2510B18-770D-4E1E-9756-B557BCFAFAE2}" dt="2023-11-15T22:38:27.681" v="8426" actId="478"/>
          <ac:spMkLst>
            <pc:docMk/>
            <pc:sldMk cId="958166476" sldId="667"/>
            <ac:spMk id="34" creationId="{2D6A466C-25F5-02A0-1C28-25CC2970F299}"/>
          </ac:spMkLst>
        </pc:spChg>
        <pc:grpChg chg="add del mod">
          <ac:chgData name="Yao Lai" userId="7c13844a2c387df6" providerId="LiveId" clId="{B2510B18-770D-4E1E-9756-B557BCFAFAE2}" dt="2023-11-16T08:54:25.935" v="24809" actId="165"/>
          <ac:grpSpMkLst>
            <pc:docMk/>
            <pc:sldMk cId="958166476" sldId="667"/>
            <ac:grpSpMk id="6" creationId="{F559C273-6A73-49BD-A85E-1D226592910F}"/>
          </ac:grpSpMkLst>
        </pc:grpChg>
        <pc:picChg chg="add mod">
          <ac:chgData name="Yao Lai" userId="7c13844a2c387df6" providerId="LiveId" clId="{B2510B18-770D-4E1E-9756-B557BCFAFAE2}" dt="2023-11-16T08:36:08.236" v="24366" actId="14100"/>
          <ac:picMkLst>
            <pc:docMk/>
            <pc:sldMk cId="958166476" sldId="667"/>
            <ac:picMk id="4" creationId="{7945706A-1713-4776-D72F-78DAB23FD175}"/>
          </ac:picMkLst>
        </pc:picChg>
        <pc:picChg chg="add mod ord">
          <ac:chgData name="Yao Lai" userId="7c13844a2c387df6" providerId="LiveId" clId="{B2510B18-770D-4E1E-9756-B557BCFAFAE2}" dt="2023-11-16T08:35:49.639" v="24362" actId="167"/>
          <ac:picMkLst>
            <pc:docMk/>
            <pc:sldMk cId="958166476" sldId="667"/>
            <ac:picMk id="5" creationId="{8ED6FAD2-1E5E-DDB1-57C6-112B0B5374C2}"/>
          </ac:picMkLst>
        </pc:picChg>
        <pc:picChg chg="add del mod">
          <ac:chgData name="Yao Lai" userId="7c13844a2c387df6" providerId="LiveId" clId="{B2510B18-770D-4E1E-9756-B557BCFAFAE2}" dt="2023-11-15T22:35:23.752" v="8404" actId="478"/>
          <ac:picMkLst>
            <pc:docMk/>
            <pc:sldMk cId="958166476" sldId="667"/>
            <ac:picMk id="5" creationId="{B47F3164-A99A-BD22-FBDC-BA751B9DDEE7}"/>
          </ac:picMkLst>
        </pc:picChg>
        <pc:picChg chg="add del mod">
          <ac:chgData name="Yao Lai" userId="7c13844a2c387df6" providerId="LiveId" clId="{B2510B18-770D-4E1E-9756-B557BCFAFAE2}" dt="2023-11-15T22:35:23.752" v="8404" actId="478"/>
          <ac:picMkLst>
            <pc:docMk/>
            <pc:sldMk cId="958166476" sldId="667"/>
            <ac:picMk id="6" creationId="{74AA74E1-1D28-A22C-ABC7-882E83F99924}"/>
          </ac:picMkLst>
        </pc:picChg>
        <pc:picChg chg="add del mod">
          <ac:chgData name="Yao Lai" userId="7c13844a2c387df6" providerId="LiveId" clId="{B2510B18-770D-4E1E-9756-B557BCFAFAE2}" dt="2023-11-15T22:35:23.752" v="8404" actId="478"/>
          <ac:picMkLst>
            <pc:docMk/>
            <pc:sldMk cId="958166476" sldId="667"/>
            <ac:picMk id="7" creationId="{9CD4E976-F378-93BA-70D5-CF16F1118EF0}"/>
          </ac:picMkLst>
        </pc:picChg>
        <pc:picChg chg="mod topLvl">
          <ac:chgData name="Yao Lai" userId="7c13844a2c387df6" providerId="LiveId" clId="{B2510B18-770D-4E1E-9756-B557BCFAFAE2}" dt="2023-11-16T08:54:54.422" v="24836" actId="1037"/>
          <ac:picMkLst>
            <pc:docMk/>
            <pc:sldMk cId="958166476" sldId="667"/>
            <ac:picMk id="7" creationId="{A5D60D89-EF8C-A134-6185-AB2C56D0A514}"/>
          </ac:picMkLst>
        </pc:picChg>
        <pc:picChg chg="mod topLvl">
          <ac:chgData name="Yao Lai" userId="7c13844a2c387df6" providerId="LiveId" clId="{B2510B18-770D-4E1E-9756-B557BCFAFAE2}" dt="2023-11-16T08:55:02.386" v="24850" actId="1035"/>
          <ac:picMkLst>
            <pc:docMk/>
            <pc:sldMk cId="958166476" sldId="667"/>
            <ac:picMk id="8" creationId="{E40D494E-8D20-372D-2A27-BBDFB691F68F}"/>
          </ac:picMkLst>
        </pc:picChg>
        <pc:picChg chg="del">
          <ac:chgData name="Yao Lai" userId="7c13844a2c387df6" providerId="LiveId" clId="{B2510B18-770D-4E1E-9756-B557BCFAFAE2}" dt="2023-11-16T08:36:54.498" v="24429" actId="478"/>
          <ac:picMkLst>
            <pc:docMk/>
            <pc:sldMk cId="958166476" sldId="667"/>
            <ac:picMk id="9" creationId="{2EFD471D-B58C-4C83-AAE6-67EA4BD15227}"/>
          </ac:picMkLst>
        </pc:picChg>
        <pc:picChg chg="add mod modCrop">
          <ac:chgData name="Yao Lai" userId="7c13844a2c387df6" providerId="LiveId" clId="{B2510B18-770D-4E1E-9756-B557BCFAFAE2}" dt="2023-11-16T08:54:48.786" v="24831" actId="1037"/>
          <ac:picMkLst>
            <pc:docMk/>
            <pc:sldMk cId="958166476" sldId="667"/>
            <ac:picMk id="12" creationId="{4EAD154E-D808-70A9-B4CA-D9460B37F292}"/>
          </ac:picMkLst>
        </pc:picChg>
        <pc:picChg chg="add mod modCrop">
          <ac:chgData name="Yao Lai" userId="7c13844a2c387df6" providerId="LiveId" clId="{B2510B18-770D-4E1E-9756-B557BCFAFAE2}" dt="2023-11-16T08:57:08.201" v="24919" actId="732"/>
          <ac:picMkLst>
            <pc:docMk/>
            <pc:sldMk cId="958166476" sldId="667"/>
            <ac:picMk id="14" creationId="{539122CF-1FD0-7307-5ADB-1E21FF997EB7}"/>
          </ac:picMkLst>
        </pc:picChg>
        <pc:picChg chg="add del mod">
          <ac:chgData name="Yao Lai" userId="7c13844a2c387df6" providerId="LiveId" clId="{B2510B18-770D-4E1E-9756-B557BCFAFAE2}" dt="2023-11-16T08:35:44.533" v="24359" actId="478"/>
          <ac:picMkLst>
            <pc:docMk/>
            <pc:sldMk cId="958166476" sldId="667"/>
            <ac:picMk id="17" creationId="{21BC692E-AC7B-4BDA-48CA-7253CBA9D02F}"/>
          </ac:picMkLst>
        </pc:picChg>
        <pc:picChg chg="add del mod">
          <ac:chgData name="Yao Lai" userId="7c13844a2c387df6" providerId="LiveId" clId="{B2510B18-770D-4E1E-9756-B557BCFAFAE2}" dt="2023-11-16T08:56:58.228" v="24917" actId="478"/>
          <ac:picMkLst>
            <pc:docMk/>
            <pc:sldMk cId="958166476" sldId="667"/>
            <ac:picMk id="18" creationId="{E01849C3-A0E1-6C62-A02D-163E1D9960B2}"/>
          </ac:picMkLst>
        </pc:picChg>
        <pc:picChg chg="add del mod">
          <ac:chgData name="Yao Lai" userId="7c13844a2c387df6" providerId="LiveId" clId="{B2510B18-770D-4E1E-9756-B557BCFAFAE2}" dt="2023-11-16T08:56:59.700" v="24918" actId="478"/>
          <ac:picMkLst>
            <pc:docMk/>
            <pc:sldMk cId="958166476" sldId="667"/>
            <ac:picMk id="19" creationId="{DCED682D-F622-DCC7-880D-1445EDFE6196}"/>
          </ac:picMkLst>
        </pc:picChg>
        <pc:picChg chg="add mod modCrop">
          <ac:chgData name="Yao Lai" userId="7c13844a2c387df6" providerId="LiveId" clId="{B2510B18-770D-4E1E-9756-B557BCFAFAE2}" dt="2023-11-16T08:57:45.912" v="24934" actId="1035"/>
          <ac:picMkLst>
            <pc:docMk/>
            <pc:sldMk cId="958166476" sldId="667"/>
            <ac:picMk id="20" creationId="{86CF9613-DF46-09CD-C01B-875CAA739500}"/>
          </ac:picMkLst>
        </pc:picChg>
        <pc:picChg chg="add mod modCrop">
          <ac:chgData name="Yao Lai" userId="7c13844a2c387df6" providerId="LiveId" clId="{B2510B18-770D-4E1E-9756-B557BCFAFAE2}" dt="2023-11-16T08:57:32.778" v="24923" actId="732"/>
          <ac:picMkLst>
            <pc:docMk/>
            <pc:sldMk cId="958166476" sldId="667"/>
            <ac:picMk id="21" creationId="{5F8C48A1-13ED-3D36-C48B-94A455F7C7EF}"/>
          </ac:picMkLst>
        </pc:picChg>
        <pc:picChg chg="del">
          <ac:chgData name="Yao Lai" userId="7c13844a2c387df6" providerId="LiveId" clId="{B2510B18-770D-4E1E-9756-B557BCFAFAE2}" dt="2023-11-15T22:38:27.681" v="8426" actId="478"/>
          <ac:picMkLst>
            <pc:docMk/>
            <pc:sldMk cId="958166476" sldId="667"/>
            <ac:picMk id="21" creationId="{B1ECCDD5-00BB-4638-B689-E4E3A0DDDF77}"/>
          </ac:picMkLst>
        </pc:picChg>
        <pc:picChg chg="add del">
          <ac:chgData name="Yao Lai" userId="7c13844a2c387df6" providerId="LiveId" clId="{B2510B18-770D-4E1E-9756-B557BCFAFAE2}" dt="2023-11-15T21:58:40.167" v="8383" actId="478"/>
          <ac:picMkLst>
            <pc:docMk/>
            <pc:sldMk cId="958166476" sldId="667"/>
            <ac:picMk id="25" creationId="{B86A86C5-BA7C-4487-9744-F437AADC5B70}"/>
          </ac:picMkLst>
        </pc:picChg>
      </pc:sldChg>
      <pc:sldChg chg="addSp delSp modSp add mod ord modAnim modNotesTx">
        <pc:chgData name="Yao Lai" userId="7c13844a2c387df6" providerId="LiveId" clId="{B2510B18-770D-4E1E-9756-B557BCFAFAE2}" dt="2023-11-16T17:32:51.562" v="28971" actId="20577"/>
        <pc:sldMkLst>
          <pc:docMk/>
          <pc:sldMk cId="3245838684" sldId="668"/>
        </pc:sldMkLst>
        <pc:spChg chg="mod">
          <ac:chgData name="Yao Lai" userId="7c13844a2c387df6" providerId="LiveId" clId="{B2510B18-770D-4E1E-9756-B557BCFAFAE2}" dt="2023-11-15T06:34:47.544" v="5171" actId="20577"/>
          <ac:spMkLst>
            <pc:docMk/>
            <pc:sldMk cId="3245838684" sldId="668"/>
            <ac:spMk id="2" creationId="{7B68CE0A-D19D-F1B7-851D-227DB3CA9AB6}"/>
          </ac:spMkLst>
        </pc:spChg>
        <pc:spChg chg="add del mod">
          <ac:chgData name="Yao Lai" userId="7c13844a2c387df6" providerId="LiveId" clId="{B2510B18-770D-4E1E-9756-B557BCFAFAE2}" dt="2023-11-15T21:02:13.955" v="7236" actId="2711"/>
          <ac:spMkLst>
            <pc:docMk/>
            <pc:sldMk cId="3245838684" sldId="668"/>
            <ac:spMk id="3" creationId="{F1556523-B012-D9CF-C17F-9D443210CECB}"/>
          </ac:spMkLst>
        </pc:spChg>
        <pc:spChg chg="add del mod">
          <ac:chgData name="Yao Lai" userId="7c13844a2c387df6" providerId="LiveId" clId="{B2510B18-770D-4E1E-9756-B557BCFAFAE2}" dt="2023-11-15T06:04:31.624" v="4458" actId="478"/>
          <ac:spMkLst>
            <pc:docMk/>
            <pc:sldMk cId="3245838684" sldId="668"/>
            <ac:spMk id="6" creationId="{4DA45836-8BA7-0B4E-96B8-C23B063CD772}"/>
          </ac:spMkLst>
        </pc:spChg>
        <pc:spChg chg="add del mod">
          <ac:chgData name="Yao Lai" userId="7c13844a2c387df6" providerId="LiveId" clId="{B2510B18-770D-4E1E-9756-B557BCFAFAE2}" dt="2023-11-15T06:34:24.463" v="5164" actId="478"/>
          <ac:spMkLst>
            <pc:docMk/>
            <pc:sldMk cId="3245838684" sldId="668"/>
            <ac:spMk id="8" creationId="{58D6DFA0-9AAA-0E9F-C4BD-39E8D971D03D}"/>
          </ac:spMkLst>
        </pc:spChg>
        <pc:spChg chg="add del mod">
          <ac:chgData name="Yao Lai" userId="7c13844a2c387df6" providerId="LiveId" clId="{B2510B18-770D-4E1E-9756-B557BCFAFAE2}" dt="2023-11-15T08:42:53.086" v="6758"/>
          <ac:spMkLst>
            <pc:docMk/>
            <pc:sldMk cId="3245838684" sldId="668"/>
            <ac:spMk id="23" creationId="{3541198B-A913-1F68-8AC6-1C73F4E94DDF}"/>
          </ac:spMkLst>
        </pc:spChg>
        <pc:spChg chg="add mod">
          <ac:chgData name="Yao Lai" userId="7c13844a2c387df6" providerId="LiveId" clId="{B2510B18-770D-4E1E-9756-B557BCFAFAE2}" dt="2023-11-15T08:58:18.266" v="7233" actId="1037"/>
          <ac:spMkLst>
            <pc:docMk/>
            <pc:sldMk cId="3245838684" sldId="668"/>
            <ac:spMk id="24" creationId="{126B74C3-CD56-34B6-7F2A-F95E2752E89D}"/>
          </ac:spMkLst>
        </pc:spChg>
        <pc:spChg chg="add mod">
          <ac:chgData name="Yao Lai" userId="7c13844a2c387df6" providerId="LiveId" clId="{B2510B18-770D-4E1E-9756-B557BCFAFAE2}" dt="2023-11-15T08:58:18.266" v="7233" actId="1037"/>
          <ac:spMkLst>
            <pc:docMk/>
            <pc:sldMk cId="3245838684" sldId="668"/>
            <ac:spMk id="25" creationId="{BDA8ABC2-CEDC-3C40-29B8-441103F679F8}"/>
          </ac:spMkLst>
        </pc:spChg>
        <pc:spChg chg="add mod">
          <ac:chgData name="Yao Lai" userId="7c13844a2c387df6" providerId="LiveId" clId="{B2510B18-770D-4E1E-9756-B557BCFAFAE2}" dt="2023-11-15T08:58:18.266" v="7233" actId="1037"/>
          <ac:spMkLst>
            <pc:docMk/>
            <pc:sldMk cId="3245838684" sldId="668"/>
            <ac:spMk id="26" creationId="{5E7502AE-BAEC-91F6-DEDB-A279782AE4F5}"/>
          </ac:spMkLst>
        </pc:spChg>
        <pc:spChg chg="add mod">
          <ac:chgData name="Yao Lai" userId="7c13844a2c387df6" providerId="LiveId" clId="{B2510B18-770D-4E1E-9756-B557BCFAFAE2}" dt="2023-11-15T08:58:18.266" v="7233" actId="1037"/>
          <ac:spMkLst>
            <pc:docMk/>
            <pc:sldMk cId="3245838684" sldId="668"/>
            <ac:spMk id="27" creationId="{816967E4-6C77-1D85-6CB1-031930D134FE}"/>
          </ac:spMkLst>
        </pc:spChg>
        <pc:spChg chg="add mod">
          <ac:chgData name="Yao Lai" userId="7c13844a2c387df6" providerId="LiveId" clId="{B2510B18-770D-4E1E-9756-B557BCFAFAE2}" dt="2023-11-15T08:58:18.266" v="7233" actId="1037"/>
          <ac:spMkLst>
            <pc:docMk/>
            <pc:sldMk cId="3245838684" sldId="668"/>
            <ac:spMk id="28" creationId="{DA13BB28-09ED-33F6-1C16-26FC7114A362}"/>
          </ac:spMkLst>
        </pc:spChg>
        <pc:picChg chg="del">
          <ac:chgData name="Yao Lai" userId="7c13844a2c387df6" providerId="LiveId" clId="{B2510B18-770D-4E1E-9756-B557BCFAFAE2}" dt="2023-11-15T05:56:14.981" v="3948" actId="478"/>
          <ac:picMkLst>
            <pc:docMk/>
            <pc:sldMk cId="3245838684" sldId="668"/>
            <ac:picMk id="5" creationId="{031B003A-0FC7-2F19-CBF9-7C6BC08EF51D}"/>
          </ac:picMkLst>
        </pc:picChg>
        <pc:picChg chg="add mod">
          <ac:chgData name="Yao Lai" userId="7c13844a2c387df6" providerId="LiveId" clId="{B2510B18-770D-4E1E-9756-B557BCFAFAE2}" dt="2023-11-15T08:58:18.266" v="7233" actId="1037"/>
          <ac:picMkLst>
            <pc:docMk/>
            <pc:sldMk cId="3245838684" sldId="668"/>
            <ac:picMk id="10" creationId="{67CC6423-3D90-8382-891D-901AC2147FDB}"/>
          </ac:picMkLst>
        </pc:picChg>
        <pc:picChg chg="add mod">
          <ac:chgData name="Yao Lai" userId="7c13844a2c387df6" providerId="LiveId" clId="{B2510B18-770D-4E1E-9756-B557BCFAFAE2}" dt="2023-11-15T08:58:18.266" v="7233" actId="1037"/>
          <ac:picMkLst>
            <pc:docMk/>
            <pc:sldMk cId="3245838684" sldId="668"/>
            <ac:picMk id="11" creationId="{5AA332ED-45C3-6145-FD8C-370FB5201886}"/>
          </ac:picMkLst>
        </pc:picChg>
        <pc:picChg chg="add del mod">
          <ac:chgData name="Yao Lai" userId="7c13844a2c387df6" providerId="LiveId" clId="{B2510B18-770D-4E1E-9756-B557BCFAFAE2}" dt="2023-11-15T08:38:33.456" v="6735" actId="478"/>
          <ac:picMkLst>
            <pc:docMk/>
            <pc:sldMk cId="3245838684" sldId="668"/>
            <ac:picMk id="12" creationId="{A12836D0-84C2-324D-CD27-F9AEE49191D1}"/>
          </ac:picMkLst>
        </pc:picChg>
        <pc:picChg chg="add mod">
          <ac:chgData name="Yao Lai" userId="7c13844a2c387df6" providerId="LiveId" clId="{B2510B18-770D-4E1E-9756-B557BCFAFAE2}" dt="2023-11-15T08:58:18.266" v="7233" actId="1037"/>
          <ac:picMkLst>
            <pc:docMk/>
            <pc:sldMk cId="3245838684" sldId="668"/>
            <ac:picMk id="20" creationId="{E261C2F6-C4AE-5CDA-FADB-BEF057CDD07E}"/>
          </ac:picMkLst>
        </pc:picChg>
        <pc:picChg chg="add del mod">
          <ac:chgData name="Yao Lai" userId="7c13844a2c387df6" providerId="LiveId" clId="{B2510B18-770D-4E1E-9756-B557BCFAFAE2}" dt="2023-11-15T08:53:24.247" v="7131" actId="478"/>
          <ac:picMkLst>
            <pc:docMk/>
            <pc:sldMk cId="3245838684" sldId="668"/>
            <ac:picMk id="30" creationId="{F99125EA-D068-2A50-41EE-42316955DF58}"/>
          </ac:picMkLst>
        </pc:picChg>
        <pc:picChg chg="add mod">
          <ac:chgData name="Yao Lai" userId="7c13844a2c387df6" providerId="LiveId" clId="{B2510B18-770D-4E1E-9756-B557BCFAFAE2}" dt="2023-11-15T08:58:18.266" v="7233" actId="1037"/>
          <ac:picMkLst>
            <pc:docMk/>
            <pc:sldMk cId="3245838684" sldId="668"/>
            <ac:picMk id="32" creationId="{34D1ED35-CC65-3F72-C3A6-B20E3491ED84}"/>
          </ac:picMkLst>
        </pc:picChg>
        <pc:picChg chg="add mod">
          <ac:chgData name="Yao Lai" userId="7c13844a2c387df6" providerId="LiveId" clId="{B2510B18-770D-4E1E-9756-B557BCFAFAE2}" dt="2023-11-15T08:58:18.266" v="7233" actId="1037"/>
          <ac:picMkLst>
            <pc:docMk/>
            <pc:sldMk cId="3245838684" sldId="668"/>
            <ac:picMk id="34" creationId="{3DF57199-0F8D-38CA-38E9-89F139AB6B12}"/>
          </ac:picMkLst>
        </pc:picChg>
        <pc:cxnChg chg="add del mod">
          <ac:chgData name="Yao Lai" userId="7c13844a2c387df6" providerId="LiveId" clId="{B2510B18-770D-4E1E-9756-B557BCFAFAE2}" dt="2023-11-15T08:38:57.796" v="6740" actId="478"/>
          <ac:cxnSpMkLst>
            <pc:docMk/>
            <pc:sldMk cId="3245838684" sldId="668"/>
            <ac:cxnSpMk id="14" creationId="{F874F406-D359-6046-D0D9-4273DE76C9A5}"/>
          </ac:cxnSpMkLst>
        </pc:cxnChg>
        <pc:cxnChg chg="add mod">
          <ac:chgData name="Yao Lai" userId="7c13844a2c387df6" providerId="LiveId" clId="{B2510B18-770D-4E1E-9756-B557BCFAFAE2}" dt="2023-11-15T08:58:18.266" v="7233" actId="1037"/>
          <ac:cxnSpMkLst>
            <pc:docMk/>
            <pc:sldMk cId="3245838684" sldId="668"/>
            <ac:cxnSpMk id="18" creationId="{AEA21026-2D06-5251-4E01-D02FB84638D9}"/>
          </ac:cxnSpMkLst>
        </pc:cxnChg>
        <pc:cxnChg chg="add mod">
          <ac:chgData name="Yao Lai" userId="7c13844a2c387df6" providerId="LiveId" clId="{B2510B18-770D-4E1E-9756-B557BCFAFAE2}" dt="2023-11-15T08:58:18.266" v="7233" actId="1037"/>
          <ac:cxnSpMkLst>
            <pc:docMk/>
            <pc:sldMk cId="3245838684" sldId="668"/>
            <ac:cxnSpMk id="22" creationId="{EA7ECB89-E19B-6A5F-17DF-7D810DC0B9DB}"/>
          </ac:cxnSpMkLst>
        </pc:cxnChg>
      </pc:sldChg>
      <pc:sldChg chg="delSp modSp add mod ord modAnim modNotesTx">
        <pc:chgData name="Yao Lai" userId="7c13844a2c387df6" providerId="LiveId" clId="{B2510B18-770D-4E1E-9756-B557BCFAFAE2}" dt="2023-11-16T17:01:06.376" v="28657" actId="20577"/>
        <pc:sldMkLst>
          <pc:docMk/>
          <pc:sldMk cId="48003329" sldId="669"/>
        </pc:sldMkLst>
        <pc:spChg chg="mod">
          <ac:chgData name="Yao Lai" userId="7c13844a2c387df6" providerId="LiveId" clId="{B2510B18-770D-4E1E-9756-B557BCFAFAE2}" dt="2023-11-16T04:17:11.892" v="18544" actId="20577"/>
          <ac:spMkLst>
            <pc:docMk/>
            <pc:sldMk cId="48003329" sldId="669"/>
            <ac:spMk id="3" creationId="{F1556523-B012-D9CF-C17F-9D443210CECB}"/>
          </ac:spMkLst>
        </pc:spChg>
        <pc:picChg chg="del">
          <ac:chgData name="Yao Lai" userId="7c13844a2c387df6" providerId="LiveId" clId="{B2510B18-770D-4E1E-9756-B557BCFAFAE2}" dt="2023-11-15T08:48:17.166" v="6864" actId="478"/>
          <ac:picMkLst>
            <pc:docMk/>
            <pc:sldMk cId="48003329" sldId="669"/>
            <ac:picMk id="5" creationId="{031B003A-0FC7-2F19-CBF9-7C6BC08EF51D}"/>
          </ac:picMkLst>
        </pc:picChg>
      </pc:sldChg>
      <pc:sldChg chg="new del">
        <pc:chgData name="Yao Lai" userId="7c13844a2c387df6" providerId="LiveId" clId="{B2510B18-770D-4E1E-9756-B557BCFAFAE2}" dt="2023-11-15T06:51:36.434" v="5721" actId="47"/>
        <pc:sldMkLst>
          <pc:docMk/>
          <pc:sldMk cId="250513652" sldId="670"/>
        </pc:sldMkLst>
      </pc:sldChg>
      <pc:sldChg chg="addSp modSp add mod modAnim modNotesTx">
        <pc:chgData name="Yao Lai" userId="7c13844a2c387df6" providerId="LiveId" clId="{B2510B18-770D-4E1E-9756-B557BCFAFAE2}" dt="2023-11-16T16:58:01.751" v="28613" actId="20577"/>
        <pc:sldMkLst>
          <pc:docMk/>
          <pc:sldMk cId="2255916674" sldId="671"/>
        </pc:sldMkLst>
        <pc:spChg chg="mod">
          <ac:chgData name="Yao Lai" userId="7c13844a2c387df6" providerId="LiveId" clId="{B2510B18-770D-4E1E-9756-B557BCFAFAE2}" dt="2023-11-16T03:47:03.375" v="18015" actId="20577"/>
          <ac:spMkLst>
            <pc:docMk/>
            <pc:sldMk cId="2255916674" sldId="671"/>
            <ac:spMk id="3" creationId="{F1556523-B012-D9CF-C17F-9D443210CECB}"/>
          </ac:spMkLst>
        </pc:spChg>
        <pc:spChg chg="add mod">
          <ac:chgData name="Yao Lai" userId="7c13844a2c387df6" providerId="LiveId" clId="{B2510B18-770D-4E1E-9756-B557BCFAFAE2}" dt="2023-11-16T04:04:25.685" v="18400" actId="1076"/>
          <ac:spMkLst>
            <pc:docMk/>
            <pc:sldMk cId="2255916674" sldId="671"/>
            <ac:spMk id="5" creationId="{F58181E6-FA99-4A22-9972-3EE924C21FC4}"/>
          </ac:spMkLst>
        </pc:spChg>
      </pc:sldChg>
      <pc:sldChg chg="modSp new mod">
        <pc:chgData name="Yao Lai" userId="7c13844a2c387df6" providerId="LiveId" clId="{B2510B18-770D-4E1E-9756-B557BCFAFAE2}" dt="2023-11-16T16:49:15.804" v="28549" actId="20577"/>
        <pc:sldMkLst>
          <pc:docMk/>
          <pc:sldMk cId="217909400" sldId="672"/>
        </pc:sldMkLst>
        <pc:spChg chg="mod">
          <ac:chgData name="Yao Lai" userId="7c13844a2c387df6" providerId="LiveId" clId="{B2510B18-770D-4E1E-9756-B557BCFAFAE2}" dt="2023-11-15T21:12:23" v="7410" actId="20577"/>
          <ac:spMkLst>
            <pc:docMk/>
            <pc:sldMk cId="217909400" sldId="672"/>
            <ac:spMk id="2" creationId="{68B03E10-5B4D-7311-A056-266699AB9FF4}"/>
          </ac:spMkLst>
        </pc:spChg>
        <pc:spChg chg="mod">
          <ac:chgData name="Yao Lai" userId="7c13844a2c387df6" providerId="LiveId" clId="{B2510B18-770D-4E1E-9756-B557BCFAFAE2}" dt="2023-11-16T16:49:15.804" v="28549" actId="20577"/>
          <ac:spMkLst>
            <pc:docMk/>
            <pc:sldMk cId="217909400" sldId="672"/>
            <ac:spMk id="3" creationId="{A3C37BDC-2C8D-14B5-15E8-C83A4D4E4F7D}"/>
          </ac:spMkLst>
        </pc:spChg>
      </pc:sldChg>
      <pc:sldChg chg="add del">
        <pc:chgData name="Yao Lai" userId="7c13844a2c387df6" providerId="LiveId" clId="{B2510B18-770D-4E1E-9756-B557BCFAFAE2}" dt="2023-11-15T06:34:17.887" v="5160" actId="47"/>
        <pc:sldMkLst>
          <pc:docMk/>
          <pc:sldMk cId="1275734773" sldId="672"/>
        </pc:sldMkLst>
      </pc:sldChg>
      <pc:sldChg chg="addSp delSp modSp add mod modShow">
        <pc:chgData name="Yao Lai" userId="7c13844a2c387df6" providerId="LiveId" clId="{B2510B18-770D-4E1E-9756-B557BCFAFAE2}" dt="2023-11-16T09:21:36.271" v="26320" actId="729"/>
        <pc:sldMkLst>
          <pc:docMk/>
          <pc:sldMk cId="4241041398" sldId="673"/>
        </pc:sldMkLst>
        <pc:spChg chg="add mod">
          <ac:chgData name="Yao Lai" userId="7c13844a2c387df6" providerId="LiveId" clId="{B2510B18-770D-4E1E-9756-B557BCFAFAE2}" dt="2023-11-15T21:49:37.458" v="8242" actId="20577"/>
          <ac:spMkLst>
            <pc:docMk/>
            <pc:sldMk cId="4241041398" sldId="673"/>
            <ac:spMk id="3" creationId="{DD2B03D0-0AA9-2216-EE0B-74F56B3C208D}"/>
          </ac:spMkLst>
        </pc:spChg>
        <pc:spChg chg="add mod">
          <ac:chgData name="Yao Lai" userId="7c13844a2c387df6" providerId="LiveId" clId="{B2510B18-770D-4E1E-9756-B557BCFAFAE2}" dt="2023-11-15T21:26:29.774" v="7905"/>
          <ac:spMkLst>
            <pc:docMk/>
            <pc:sldMk cId="4241041398" sldId="673"/>
            <ac:spMk id="5" creationId="{A0693415-7D55-6EC5-40A3-82D135F6976F}"/>
          </ac:spMkLst>
        </pc:spChg>
        <pc:spChg chg="del">
          <ac:chgData name="Yao Lai" userId="7c13844a2c387df6" providerId="LiveId" clId="{B2510B18-770D-4E1E-9756-B557BCFAFAE2}" dt="2023-11-15T21:26:09.251" v="7903" actId="478"/>
          <ac:spMkLst>
            <pc:docMk/>
            <pc:sldMk cId="4241041398" sldId="673"/>
            <ac:spMk id="6" creationId="{B8529A05-09F7-410C-BE64-406EE630F4C7}"/>
          </ac:spMkLst>
        </pc:spChg>
        <pc:spChg chg="add del mod">
          <ac:chgData name="Yao Lai" userId="7c13844a2c387df6" providerId="LiveId" clId="{B2510B18-770D-4E1E-9756-B557BCFAFAE2}" dt="2023-11-15T21:37:58.441" v="7941" actId="478"/>
          <ac:spMkLst>
            <pc:docMk/>
            <pc:sldMk cId="4241041398" sldId="673"/>
            <ac:spMk id="7" creationId="{AB325DEB-6521-BC04-863C-18471B82DE1C}"/>
          </ac:spMkLst>
        </pc:spChg>
        <pc:spChg chg="del">
          <ac:chgData name="Yao Lai" userId="7c13844a2c387df6" providerId="LiveId" clId="{B2510B18-770D-4E1E-9756-B557BCFAFAE2}" dt="2023-11-15T21:21:10.325" v="7481" actId="478"/>
          <ac:spMkLst>
            <pc:docMk/>
            <pc:sldMk cId="4241041398" sldId="673"/>
            <ac:spMk id="8" creationId="{E8FAF432-86E9-474D-A240-022E265510AB}"/>
          </ac:spMkLst>
        </pc:spChg>
        <pc:spChg chg="add del mod">
          <ac:chgData name="Yao Lai" userId="7c13844a2c387df6" providerId="LiveId" clId="{B2510B18-770D-4E1E-9756-B557BCFAFAE2}" dt="2023-11-15T21:45:49.403" v="8151" actId="478"/>
          <ac:spMkLst>
            <pc:docMk/>
            <pc:sldMk cId="4241041398" sldId="673"/>
            <ac:spMk id="10" creationId="{B99DDD94-5A9F-662E-E636-1BCCE35159A3}"/>
          </ac:spMkLst>
        </pc:spChg>
        <pc:spChg chg="add del mod">
          <ac:chgData name="Yao Lai" userId="7c13844a2c387df6" providerId="LiveId" clId="{B2510B18-770D-4E1E-9756-B557BCFAFAE2}" dt="2023-11-15T21:45:51.647" v="8152" actId="478"/>
          <ac:spMkLst>
            <pc:docMk/>
            <pc:sldMk cId="4241041398" sldId="673"/>
            <ac:spMk id="11" creationId="{F5293BD6-9407-4182-9A46-EA3FE91A7E88}"/>
          </ac:spMkLst>
        </pc:spChg>
        <pc:spChg chg="add mod">
          <ac:chgData name="Yao Lai" userId="7c13844a2c387df6" providerId="LiveId" clId="{B2510B18-770D-4E1E-9756-B557BCFAFAE2}" dt="2023-11-15T21:45:12.787" v="8149"/>
          <ac:spMkLst>
            <pc:docMk/>
            <pc:sldMk cId="4241041398" sldId="673"/>
            <ac:spMk id="12" creationId="{C716E203-D8C4-3996-C838-88B63C4B7693}"/>
          </ac:spMkLst>
        </pc:spChg>
        <pc:spChg chg="del">
          <ac:chgData name="Yao Lai" userId="7c13844a2c387df6" providerId="LiveId" clId="{B2510B18-770D-4E1E-9756-B557BCFAFAE2}" dt="2023-11-15T21:26:09.251" v="7903" actId="478"/>
          <ac:spMkLst>
            <pc:docMk/>
            <pc:sldMk cId="4241041398" sldId="673"/>
            <ac:spMk id="13" creationId="{83CF78E0-4E57-474F-8A06-448AE1321DCA}"/>
          </ac:spMkLst>
        </pc:spChg>
        <pc:spChg chg="add del mod">
          <ac:chgData name="Yao Lai" userId="7c13844a2c387df6" providerId="LiveId" clId="{B2510B18-770D-4E1E-9756-B557BCFAFAE2}" dt="2023-11-15T21:46:16.157" v="8156" actId="478"/>
          <ac:spMkLst>
            <pc:docMk/>
            <pc:sldMk cId="4241041398" sldId="673"/>
            <ac:spMk id="14" creationId="{B524B2A8-7ECC-A52A-8CC2-71B45D9068EE}"/>
          </ac:spMkLst>
        </pc:spChg>
        <pc:spChg chg="add mod">
          <ac:chgData name="Yao Lai" userId="7c13844a2c387df6" providerId="LiveId" clId="{B2510B18-770D-4E1E-9756-B557BCFAFAE2}" dt="2023-11-15T21:48:28.578" v="8207" actId="1076"/>
          <ac:spMkLst>
            <pc:docMk/>
            <pc:sldMk cId="4241041398" sldId="673"/>
            <ac:spMk id="15" creationId="{0799D1F9-3815-2745-DDD5-BC93F8E5C093}"/>
          </ac:spMkLst>
        </pc:spChg>
        <pc:spChg chg="mod">
          <ac:chgData name="Yao Lai" userId="7c13844a2c387df6" providerId="LiveId" clId="{B2510B18-770D-4E1E-9756-B557BCFAFAE2}" dt="2023-11-15T21:50:43.855" v="8276"/>
          <ac:spMkLst>
            <pc:docMk/>
            <pc:sldMk cId="4241041398" sldId="673"/>
            <ac:spMk id="18" creationId="{6564947B-F465-4561-B3C7-3782E4E5A3F7}"/>
          </ac:spMkLst>
        </pc:spChg>
        <pc:spChg chg="del">
          <ac:chgData name="Yao Lai" userId="7c13844a2c387df6" providerId="LiveId" clId="{B2510B18-770D-4E1E-9756-B557BCFAFAE2}" dt="2023-11-15T21:21:10.325" v="7481" actId="478"/>
          <ac:spMkLst>
            <pc:docMk/>
            <pc:sldMk cId="4241041398" sldId="673"/>
            <ac:spMk id="20" creationId="{9CB339F8-6B8A-4CDD-9F58-F1BACE31248D}"/>
          </ac:spMkLst>
        </pc:spChg>
        <pc:spChg chg="del">
          <ac:chgData name="Yao Lai" userId="7c13844a2c387df6" providerId="LiveId" clId="{B2510B18-770D-4E1E-9756-B557BCFAFAE2}" dt="2023-11-15T21:21:10.325" v="7481" actId="478"/>
          <ac:spMkLst>
            <pc:docMk/>
            <pc:sldMk cId="4241041398" sldId="673"/>
            <ac:spMk id="21" creationId="{2A7194CE-81D9-4C4A-A790-A35B839260D1}"/>
          </ac:spMkLst>
        </pc:spChg>
        <pc:spChg chg="del">
          <ac:chgData name="Yao Lai" userId="7c13844a2c387df6" providerId="LiveId" clId="{B2510B18-770D-4E1E-9756-B557BCFAFAE2}" dt="2023-11-15T21:21:10.325" v="7481" actId="478"/>
          <ac:spMkLst>
            <pc:docMk/>
            <pc:sldMk cId="4241041398" sldId="673"/>
            <ac:spMk id="22" creationId="{8DA7040A-4BC7-47EE-9622-E3C025596729}"/>
          </ac:spMkLst>
        </pc:spChg>
        <pc:picChg chg="del">
          <ac:chgData name="Yao Lai" userId="7c13844a2c387df6" providerId="LiveId" clId="{B2510B18-770D-4E1E-9756-B557BCFAFAE2}" dt="2023-11-15T21:21:10.325" v="7481" actId="478"/>
          <ac:picMkLst>
            <pc:docMk/>
            <pc:sldMk cId="4241041398" sldId="673"/>
            <ac:picMk id="19" creationId="{80465D37-1616-4B70-B3FF-8B3CAA4492F7}"/>
          </ac:picMkLst>
        </pc:picChg>
        <pc:cxnChg chg="del mod">
          <ac:chgData name="Yao Lai" userId="7c13844a2c387df6" providerId="LiveId" clId="{B2510B18-770D-4E1E-9756-B557BCFAFAE2}" dt="2023-11-15T21:21:10.325" v="7481" actId="478"/>
          <ac:cxnSpMkLst>
            <pc:docMk/>
            <pc:sldMk cId="4241041398" sldId="673"/>
            <ac:cxnSpMk id="9" creationId="{E9B28147-1F6F-4937-B05F-1FBFCF46F2E1}"/>
          </ac:cxnSpMkLst>
        </pc:cxnChg>
      </pc:sldChg>
      <pc:sldChg chg="addSp delSp modSp add mod modShow">
        <pc:chgData name="Yao Lai" userId="7c13844a2c387df6" providerId="LiveId" clId="{B2510B18-770D-4E1E-9756-B557BCFAFAE2}" dt="2023-11-16T09:21:36.271" v="26320" actId="729"/>
        <pc:sldMkLst>
          <pc:docMk/>
          <pc:sldMk cId="1341327378" sldId="674"/>
        </pc:sldMkLst>
        <pc:spChg chg="mod">
          <ac:chgData name="Yao Lai" userId="7c13844a2c387df6" providerId="LiveId" clId="{B2510B18-770D-4E1E-9756-B557BCFAFAE2}" dt="2023-11-15T21:52:30.757" v="8348" actId="14100"/>
          <ac:spMkLst>
            <pc:docMk/>
            <pc:sldMk cId="1341327378" sldId="674"/>
            <ac:spMk id="3" creationId="{DD2B03D0-0AA9-2216-EE0B-74F56B3C208D}"/>
          </ac:spMkLst>
        </pc:spChg>
        <pc:spChg chg="del">
          <ac:chgData name="Yao Lai" userId="7c13844a2c387df6" providerId="LiveId" clId="{B2510B18-770D-4E1E-9756-B557BCFAFAE2}" dt="2023-11-15T21:46:43.633" v="8172" actId="478"/>
          <ac:spMkLst>
            <pc:docMk/>
            <pc:sldMk cId="1341327378" sldId="674"/>
            <ac:spMk id="5" creationId="{A0693415-7D55-6EC5-40A3-82D135F6976F}"/>
          </ac:spMkLst>
        </pc:spChg>
        <pc:spChg chg="add mod">
          <ac:chgData name="Yao Lai" userId="7c13844a2c387df6" providerId="LiveId" clId="{B2510B18-770D-4E1E-9756-B557BCFAFAE2}" dt="2023-11-15T21:50:48.305" v="8277"/>
          <ac:spMkLst>
            <pc:docMk/>
            <pc:sldMk cId="1341327378" sldId="674"/>
            <ac:spMk id="6" creationId="{EB324B74-C1B4-B51D-2B79-9FD1B4F32DDA}"/>
          </ac:spMkLst>
        </pc:spChg>
        <pc:spChg chg="mod">
          <ac:chgData name="Yao Lai" userId="7c13844a2c387df6" providerId="LiveId" clId="{B2510B18-770D-4E1E-9756-B557BCFAFAE2}" dt="2023-11-15T21:52:33.981" v="8349" actId="1076"/>
          <ac:spMkLst>
            <pc:docMk/>
            <pc:sldMk cId="1341327378" sldId="674"/>
            <ac:spMk id="10" creationId="{B99DDD94-5A9F-662E-E636-1BCCE35159A3}"/>
          </ac:spMkLst>
        </pc:spChg>
        <pc:spChg chg="mod">
          <ac:chgData name="Yao Lai" userId="7c13844a2c387df6" providerId="LiveId" clId="{B2510B18-770D-4E1E-9756-B557BCFAFAE2}" dt="2023-11-15T22:37:58.311" v="8425"/>
          <ac:spMkLst>
            <pc:docMk/>
            <pc:sldMk cId="1341327378" sldId="674"/>
            <ac:spMk id="11" creationId="{F5293BD6-9407-4182-9A46-EA3FE91A7E88}"/>
          </ac:spMkLst>
        </pc:spChg>
        <pc:spChg chg="mod">
          <ac:chgData name="Yao Lai" userId="7c13844a2c387df6" providerId="LiveId" clId="{B2510B18-770D-4E1E-9756-B557BCFAFAE2}" dt="2023-11-15T21:47:42.041" v="8203" actId="20577"/>
          <ac:spMkLst>
            <pc:docMk/>
            <pc:sldMk cId="1341327378" sldId="674"/>
            <ac:spMk id="12" creationId="{C716E203-D8C4-3996-C838-88B63C4B7693}"/>
          </ac:spMkLst>
        </pc:spChg>
        <pc:spChg chg="del mod">
          <ac:chgData name="Yao Lai" userId="7c13844a2c387df6" providerId="LiveId" clId="{B2510B18-770D-4E1E-9756-B557BCFAFAE2}" dt="2023-11-15T21:49:54.577" v="8244" actId="478"/>
          <ac:spMkLst>
            <pc:docMk/>
            <pc:sldMk cId="1341327378" sldId="674"/>
            <ac:spMk id="18" creationId="{6564947B-F465-4561-B3C7-3782E4E5A3F7}"/>
          </ac:spMkLst>
        </pc:spChg>
      </pc:sldChg>
      <pc:sldChg chg="delSp add del mod setBg delAnim">
        <pc:chgData name="Yao Lai" userId="7c13844a2c387df6" providerId="LiveId" clId="{B2510B18-770D-4E1E-9756-B557BCFAFAE2}" dt="2023-11-15T23:00:08.388" v="8430" actId="47"/>
        <pc:sldMkLst>
          <pc:docMk/>
          <pc:sldMk cId="3494857447" sldId="675"/>
        </pc:sldMkLst>
        <pc:spChg chg="del">
          <ac:chgData name="Yao Lai" userId="7c13844a2c387df6" providerId="LiveId" clId="{B2510B18-770D-4E1E-9756-B557BCFAFAE2}" dt="2023-11-15T22:39:20.721" v="8429" actId="478"/>
          <ac:spMkLst>
            <pc:docMk/>
            <pc:sldMk cId="3494857447" sldId="675"/>
            <ac:spMk id="5" creationId="{B527270A-0F54-6C3D-7293-E7C7C2986A58}"/>
          </ac:spMkLst>
        </pc:spChg>
      </pc:sldChg>
      <pc:sldChg chg="addSp delSp modSp new mod modAnim modNotesTx">
        <pc:chgData name="Yao Lai" userId="7c13844a2c387df6" providerId="LiveId" clId="{B2510B18-770D-4E1E-9756-B557BCFAFAE2}" dt="2023-11-16T16:53:36.543" v="28586" actId="20577"/>
        <pc:sldMkLst>
          <pc:docMk/>
          <pc:sldMk cId="3943339896" sldId="675"/>
        </pc:sldMkLst>
        <pc:spChg chg="add del mod">
          <ac:chgData name="Yao Lai" userId="7c13844a2c387df6" providerId="LiveId" clId="{B2510B18-770D-4E1E-9756-B557BCFAFAE2}" dt="2023-11-16T04:09:56.063" v="18474"/>
          <ac:spMkLst>
            <pc:docMk/>
            <pc:sldMk cId="3943339896" sldId="675"/>
            <ac:spMk id="2" creationId="{37DDD169-7D95-6B75-4706-35819BBFE3C9}"/>
          </ac:spMkLst>
        </pc:spChg>
        <pc:spChg chg="del">
          <ac:chgData name="Yao Lai" userId="7c13844a2c387df6" providerId="LiveId" clId="{B2510B18-770D-4E1E-9756-B557BCFAFAE2}" dt="2023-11-15T23:10:51.367" v="8597" actId="478"/>
          <ac:spMkLst>
            <pc:docMk/>
            <pc:sldMk cId="3943339896" sldId="675"/>
            <ac:spMk id="2" creationId="{D815FEAA-A2BF-C58A-F0FE-054D7096824C}"/>
          </ac:spMkLst>
        </pc:spChg>
        <pc:spChg chg="del">
          <ac:chgData name="Yao Lai" userId="7c13844a2c387df6" providerId="LiveId" clId="{B2510B18-770D-4E1E-9756-B557BCFAFAE2}" dt="2023-11-15T23:10:42.749" v="8596" actId="478"/>
          <ac:spMkLst>
            <pc:docMk/>
            <pc:sldMk cId="3943339896" sldId="675"/>
            <ac:spMk id="3" creationId="{4410B91D-33C4-C388-6E0F-3C0437860361}"/>
          </ac:spMkLst>
        </pc:spChg>
        <pc:spChg chg="add del mod">
          <ac:chgData name="Yao Lai" userId="7c13844a2c387df6" providerId="LiveId" clId="{B2510B18-770D-4E1E-9756-B557BCFAFAE2}" dt="2023-11-15T23:11:56.798" v="8610" actId="478"/>
          <ac:spMkLst>
            <pc:docMk/>
            <pc:sldMk cId="3943339896" sldId="675"/>
            <ac:spMk id="5" creationId="{1B94F896-F76A-0E0E-904F-427E25DB3B2E}"/>
          </ac:spMkLst>
        </pc:spChg>
        <pc:spChg chg="add del mod">
          <ac:chgData name="Yao Lai" userId="7c13844a2c387df6" providerId="LiveId" clId="{B2510B18-770D-4E1E-9756-B557BCFAFAE2}" dt="2023-11-15T23:11:54.050" v="8609" actId="478"/>
          <ac:spMkLst>
            <pc:docMk/>
            <pc:sldMk cId="3943339896" sldId="675"/>
            <ac:spMk id="7" creationId="{F638C81A-486D-8D47-51D7-3A8AB442EFAD}"/>
          </ac:spMkLst>
        </pc:spChg>
        <pc:spChg chg="add del mod">
          <ac:chgData name="Yao Lai" userId="7c13844a2c387df6" providerId="LiveId" clId="{B2510B18-770D-4E1E-9756-B557BCFAFAE2}" dt="2023-11-15T23:11:56.798" v="8610" actId="478"/>
          <ac:spMkLst>
            <pc:docMk/>
            <pc:sldMk cId="3943339896" sldId="675"/>
            <ac:spMk id="10" creationId="{CF3E46DA-F9ED-F2F1-723A-22B9448E22A9}"/>
          </ac:spMkLst>
        </pc:spChg>
        <pc:spChg chg="add del mod">
          <ac:chgData name="Yao Lai" userId="7c13844a2c387df6" providerId="LiveId" clId="{B2510B18-770D-4E1E-9756-B557BCFAFAE2}" dt="2023-11-15T23:11:54.050" v="8609" actId="478"/>
          <ac:spMkLst>
            <pc:docMk/>
            <pc:sldMk cId="3943339896" sldId="675"/>
            <ac:spMk id="11" creationId="{FE74032F-5FB4-9214-D267-74521AD8ECC1}"/>
          </ac:spMkLst>
        </pc:spChg>
        <pc:spChg chg="add del mod">
          <ac:chgData name="Yao Lai" userId="7c13844a2c387df6" providerId="LiveId" clId="{B2510B18-770D-4E1E-9756-B557BCFAFAE2}" dt="2023-11-15T23:11:54.050" v="8609" actId="478"/>
          <ac:spMkLst>
            <pc:docMk/>
            <pc:sldMk cId="3943339896" sldId="675"/>
            <ac:spMk id="12" creationId="{3947FD64-AEFF-3143-C49E-9E965278A192}"/>
          </ac:spMkLst>
        </pc:spChg>
        <pc:spChg chg="add del mod">
          <ac:chgData name="Yao Lai" userId="7c13844a2c387df6" providerId="LiveId" clId="{B2510B18-770D-4E1E-9756-B557BCFAFAE2}" dt="2023-11-15T23:11:54.050" v="8609" actId="478"/>
          <ac:spMkLst>
            <pc:docMk/>
            <pc:sldMk cId="3943339896" sldId="675"/>
            <ac:spMk id="16" creationId="{B02E5229-2D7E-BF9B-6227-BC50079939AD}"/>
          </ac:spMkLst>
        </pc:spChg>
        <pc:spChg chg="add del mod">
          <ac:chgData name="Yao Lai" userId="7c13844a2c387df6" providerId="LiveId" clId="{B2510B18-770D-4E1E-9756-B557BCFAFAE2}" dt="2023-11-15T23:11:54.050" v="8609" actId="478"/>
          <ac:spMkLst>
            <pc:docMk/>
            <pc:sldMk cId="3943339896" sldId="675"/>
            <ac:spMk id="19" creationId="{33EEB3E8-242C-1D94-D700-FF894B5FE23B}"/>
          </ac:spMkLst>
        </pc:spChg>
        <pc:spChg chg="add del mod">
          <ac:chgData name="Yao Lai" userId="7c13844a2c387df6" providerId="LiveId" clId="{B2510B18-770D-4E1E-9756-B557BCFAFAE2}" dt="2023-11-15T23:11:54.050" v="8609" actId="478"/>
          <ac:spMkLst>
            <pc:docMk/>
            <pc:sldMk cId="3943339896" sldId="675"/>
            <ac:spMk id="22" creationId="{0F75B7AA-1E0A-A84C-28C8-B4B47582A140}"/>
          </ac:spMkLst>
        </pc:spChg>
        <pc:spChg chg="add del mod">
          <ac:chgData name="Yao Lai" userId="7c13844a2c387df6" providerId="LiveId" clId="{B2510B18-770D-4E1E-9756-B557BCFAFAE2}" dt="2023-11-15T23:11:54.050" v="8609" actId="478"/>
          <ac:spMkLst>
            <pc:docMk/>
            <pc:sldMk cId="3943339896" sldId="675"/>
            <ac:spMk id="25" creationId="{9004B7A8-C7B0-508D-3D3E-6D5B529B2A45}"/>
          </ac:spMkLst>
        </pc:spChg>
        <pc:spChg chg="add del mod">
          <ac:chgData name="Yao Lai" userId="7c13844a2c387df6" providerId="LiveId" clId="{B2510B18-770D-4E1E-9756-B557BCFAFAE2}" dt="2023-11-15T23:11:54.050" v="8609" actId="478"/>
          <ac:spMkLst>
            <pc:docMk/>
            <pc:sldMk cId="3943339896" sldId="675"/>
            <ac:spMk id="27" creationId="{A5C06B8E-6B5F-8998-0A01-D6DB50DD6049}"/>
          </ac:spMkLst>
        </pc:spChg>
        <pc:spChg chg="add del mod">
          <ac:chgData name="Yao Lai" userId="7c13844a2c387df6" providerId="LiveId" clId="{B2510B18-770D-4E1E-9756-B557BCFAFAE2}" dt="2023-11-15T23:11:54.050" v="8609" actId="478"/>
          <ac:spMkLst>
            <pc:docMk/>
            <pc:sldMk cId="3943339896" sldId="675"/>
            <ac:spMk id="28" creationId="{04546A9B-3BDC-87C0-89E3-33942DDFF083}"/>
          </ac:spMkLst>
        </pc:spChg>
        <pc:spChg chg="add del mod">
          <ac:chgData name="Yao Lai" userId="7c13844a2c387df6" providerId="LiveId" clId="{B2510B18-770D-4E1E-9756-B557BCFAFAE2}" dt="2023-11-15T23:11:54.050" v="8609" actId="478"/>
          <ac:spMkLst>
            <pc:docMk/>
            <pc:sldMk cId="3943339896" sldId="675"/>
            <ac:spMk id="29" creationId="{36CECB5A-4238-DC0D-64F5-1713006EFACF}"/>
          </ac:spMkLst>
        </pc:spChg>
        <pc:spChg chg="add mod">
          <ac:chgData name="Yao Lai" userId="7c13844a2c387df6" providerId="LiveId" clId="{B2510B18-770D-4E1E-9756-B557BCFAFAE2}" dt="2023-11-15T23:10:39.659" v="8595"/>
          <ac:spMkLst>
            <pc:docMk/>
            <pc:sldMk cId="3943339896" sldId="675"/>
            <ac:spMk id="30" creationId="{BE2F8200-6F79-9645-1588-DA0EF931F6E7}"/>
          </ac:spMkLst>
        </pc:spChg>
        <pc:spChg chg="add mod">
          <ac:chgData name="Yao Lai" userId="7c13844a2c387df6" providerId="LiveId" clId="{B2510B18-770D-4E1E-9756-B557BCFAFAE2}" dt="2023-11-15T23:23:43.106" v="8928" actId="207"/>
          <ac:spMkLst>
            <pc:docMk/>
            <pc:sldMk cId="3943339896" sldId="675"/>
            <ac:spMk id="31" creationId="{9A5687EF-153C-B6B4-CA70-92A4A546C804}"/>
          </ac:spMkLst>
        </pc:spChg>
        <pc:spChg chg="add mod">
          <ac:chgData name="Yao Lai" userId="7c13844a2c387df6" providerId="LiveId" clId="{B2510B18-770D-4E1E-9756-B557BCFAFAE2}" dt="2023-11-15T23:10:39.659" v="8595"/>
          <ac:spMkLst>
            <pc:docMk/>
            <pc:sldMk cId="3943339896" sldId="675"/>
            <ac:spMk id="32" creationId="{FEF3DAC9-60EA-7B2D-1B07-8FE096E9E084}"/>
          </ac:spMkLst>
        </pc:spChg>
        <pc:spChg chg="add mod">
          <ac:chgData name="Yao Lai" userId="7c13844a2c387df6" providerId="LiveId" clId="{B2510B18-770D-4E1E-9756-B557BCFAFAE2}" dt="2023-11-15T23:10:39.659" v="8595"/>
          <ac:spMkLst>
            <pc:docMk/>
            <pc:sldMk cId="3943339896" sldId="675"/>
            <ac:spMk id="33" creationId="{DEA6D22F-8D3F-D4E7-C278-FF7A87F9DBA1}"/>
          </ac:spMkLst>
        </pc:spChg>
        <pc:spChg chg="add mod">
          <ac:chgData name="Yao Lai" userId="7c13844a2c387df6" providerId="LiveId" clId="{B2510B18-770D-4E1E-9756-B557BCFAFAE2}" dt="2023-11-15T23:10:39.659" v="8595"/>
          <ac:spMkLst>
            <pc:docMk/>
            <pc:sldMk cId="3943339896" sldId="675"/>
            <ac:spMk id="34" creationId="{A3D06AD2-CAC0-E49A-9701-F804DF928A1B}"/>
          </ac:spMkLst>
        </pc:spChg>
        <pc:spChg chg="add mod">
          <ac:chgData name="Yao Lai" userId="7c13844a2c387df6" providerId="LiveId" clId="{B2510B18-770D-4E1E-9756-B557BCFAFAE2}" dt="2023-11-15T23:18:43.447" v="8855" actId="20577"/>
          <ac:spMkLst>
            <pc:docMk/>
            <pc:sldMk cId="3943339896" sldId="675"/>
            <ac:spMk id="37" creationId="{D6C8D475-3961-6C58-446E-2C3CF85EC7F7}"/>
          </ac:spMkLst>
        </pc:spChg>
        <pc:spChg chg="add mod">
          <ac:chgData name="Yao Lai" userId="7c13844a2c387df6" providerId="LiveId" clId="{B2510B18-770D-4E1E-9756-B557BCFAFAE2}" dt="2023-11-15T23:10:52.614" v="8598"/>
          <ac:spMkLst>
            <pc:docMk/>
            <pc:sldMk cId="3943339896" sldId="675"/>
            <ac:spMk id="38" creationId="{FE801E6B-1705-8620-0423-DC8D5274AF71}"/>
          </ac:spMkLst>
        </pc:spChg>
        <pc:spChg chg="add mod">
          <ac:chgData name="Yao Lai" userId="7c13844a2c387df6" providerId="LiveId" clId="{B2510B18-770D-4E1E-9756-B557BCFAFAE2}" dt="2023-11-15T23:23:46.823" v="8929" actId="207"/>
          <ac:spMkLst>
            <pc:docMk/>
            <pc:sldMk cId="3943339896" sldId="675"/>
            <ac:spMk id="39" creationId="{64D78C6D-9037-7BC5-D7B6-E7C21FF1752D}"/>
          </ac:spMkLst>
        </pc:spChg>
        <pc:spChg chg="add mod">
          <ac:chgData name="Yao Lai" userId="7c13844a2c387df6" providerId="LiveId" clId="{B2510B18-770D-4E1E-9756-B557BCFAFAE2}" dt="2023-11-15T23:45:03.881" v="11044" actId="20577"/>
          <ac:spMkLst>
            <pc:docMk/>
            <pc:sldMk cId="3943339896" sldId="675"/>
            <ac:spMk id="40" creationId="{7D5D3212-119E-D8E6-F1DF-E1619110106E}"/>
          </ac:spMkLst>
        </pc:spChg>
        <pc:spChg chg="add mod">
          <ac:chgData name="Yao Lai" userId="7c13844a2c387df6" providerId="LiveId" clId="{B2510B18-770D-4E1E-9756-B557BCFAFAE2}" dt="2023-11-15T23:16:39.378" v="8744" actId="1076"/>
          <ac:spMkLst>
            <pc:docMk/>
            <pc:sldMk cId="3943339896" sldId="675"/>
            <ac:spMk id="48" creationId="{7D6A7350-3F6C-A85B-FB91-DB7947155538}"/>
          </ac:spMkLst>
        </pc:spChg>
        <pc:spChg chg="add mod">
          <ac:chgData name="Yao Lai" userId="7c13844a2c387df6" providerId="LiveId" clId="{B2510B18-770D-4E1E-9756-B557BCFAFAE2}" dt="2023-11-15T23:16:55.522" v="8779" actId="1076"/>
          <ac:spMkLst>
            <pc:docMk/>
            <pc:sldMk cId="3943339896" sldId="675"/>
            <ac:spMk id="49" creationId="{2BBA8E01-DD9B-3574-1991-06C784B83421}"/>
          </ac:spMkLst>
        </pc:spChg>
        <pc:spChg chg="add mod">
          <ac:chgData name="Yao Lai" userId="7c13844a2c387df6" providerId="LiveId" clId="{B2510B18-770D-4E1E-9756-B557BCFAFAE2}" dt="2023-11-15T23:20:31.727" v="8908" actId="1076"/>
          <ac:spMkLst>
            <pc:docMk/>
            <pc:sldMk cId="3943339896" sldId="675"/>
            <ac:spMk id="50" creationId="{D1CB425D-86E7-69F1-95A8-40D79551352A}"/>
          </ac:spMkLst>
        </pc:spChg>
        <pc:picChg chg="add del mod">
          <ac:chgData name="Yao Lai" userId="7c13844a2c387df6" providerId="LiveId" clId="{B2510B18-770D-4E1E-9756-B557BCFAFAE2}" dt="2023-11-15T23:12:07.457" v="8616" actId="478"/>
          <ac:picMkLst>
            <pc:docMk/>
            <pc:sldMk cId="3943339896" sldId="675"/>
            <ac:picMk id="42" creationId="{9F49FDBF-DFB5-3E83-6D1C-D432ABCA4395}"/>
          </ac:picMkLst>
        </pc:picChg>
        <pc:picChg chg="add mod modCrop">
          <ac:chgData name="Yao Lai" userId="7c13844a2c387df6" providerId="LiveId" clId="{B2510B18-770D-4E1E-9756-B557BCFAFAE2}" dt="2023-11-15T23:15:54.042" v="8703" actId="1076"/>
          <ac:picMkLst>
            <pc:docMk/>
            <pc:sldMk cId="3943339896" sldId="675"/>
            <ac:picMk id="44" creationId="{9A960AA0-0D0D-FE62-7A4E-D2593CA0F7EE}"/>
          </ac:picMkLst>
        </pc:picChg>
        <pc:picChg chg="add mod modCrop">
          <ac:chgData name="Yao Lai" userId="7c13844a2c387df6" providerId="LiveId" clId="{B2510B18-770D-4E1E-9756-B557BCFAFAE2}" dt="2023-11-15T23:15:56.029" v="8704" actId="1076"/>
          <ac:picMkLst>
            <pc:docMk/>
            <pc:sldMk cId="3943339896" sldId="675"/>
            <ac:picMk id="46" creationId="{FC08740F-760D-05C0-0F14-425C8EBB1FF9}"/>
          </ac:picMkLst>
        </pc:picChg>
        <pc:picChg chg="add mod modCrop">
          <ac:chgData name="Yao Lai" userId="7c13844a2c387df6" providerId="LiveId" clId="{B2510B18-770D-4E1E-9756-B557BCFAFAE2}" dt="2023-11-15T23:14:15.069" v="8640" actId="1076"/>
          <ac:picMkLst>
            <pc:docMk/>
            <pc:sldMk cId="3943339896" sldId="675"/>
            <ac:picMk id="47" creationId="{94ABE80E-2A4E-1F46-DCEB-E2D2C168DB8A}"/>
          </ac:picMkLst>
        </pc:picChg>
        <pc:cxnChg chg="add del mod">
          <ac:chgData name="Yao Lai" userId="7c13844a2c387df6" providerId="LiveId" clId="{B2510B18-770D-4E1E-9756-B557BCFAFAE2}" dt="2023-11-15T23:11:54.050" v="8609" actId="478"/>
          <ac:cxnSpMkLst>
            <pc:docMk/>
            <pc:sldMk cId="3943339896" sldId="675"/>
            <ac:cxnSpMk id="6" creationId="{8D98AE5D-4092-1E16-FD2A-205C9C150987}"/>
          </ac:cxnSpMkLst>
        </pc:cxnChg>
        <pc:cxnChg chg="add del mod">
          <ac:chgData name="Yao Lai" userId="7c13844a2c387df6" providerId="LiveId" clId="{B2510B18-770D-4E1E-9756-B557BCFAFAE2}" dt="2023-11-15T23:11:56.798" v="8610" actId="478"/>
          <ac:cxnSpMkLst>
            <pc:docMk/>
            <pc:sldMk cId="3943339896" sldId="675"/>
            <ac:cxnSpMk id="8" creationId="{226A4E5E-F29E-7E33-B313-6B3C27D9DD23}"/>
          </ac:cxnSpMkLst>
        </pc:cxnChg>
        <pc:cxnChg chg="add del mod">
          <ac:chgData name="Yao Lai" userId="7c13844a2c387df6" providerId="LiveId" clId="{B2510B18-770D-4E1E-9756-B557BCFAFAE2}" dt="2023-11-15T23:11:54.050" v="8609" actId="478"/>
          <ac:cxnSpMkLst>
            <pc:docMk/>
            <pc:sldMk cId="3943339896" sldId="675"/>
            <ac:cxnSpMk id="9" creationId="{FBB7D2F4-6067-7235-F9C7-F3CE06DD8141}"/>
          </ac:cxnSpMkLst>
        </pc:cxnChg>
        <pc:cxnChg chg="add del mod">
          <ac:chgData name="Yao Lai" userId="7c13844a2c387df6" providerId="LiveId" clId="{B2510B18-770D-4E1E-9756-B557BCFAFAE2}" dt="2023-11-15T23:11:54.050" v="8609" actId="478"/>
          <ac:cxnSpMkLst>
            <pc:docMk/>
            <pc:sldMk cId="3943339896" sldId="675"/>
            <ac:cxnSpMk id="13" creationId="{F2753D11-F134-3D8E-B2B7-55FCF7B66EDC}"/>
          </ac:cxnSpMkLst>
        </pc:cxnChg>
        <pc:cxnChg chg="add del mod">
          <ac:chgData name="Yao Lai" userId="7c13844a2c387df6" providerId="LiveId" clId="{B2510B18-770D-4E1E-9756-B557BCFAFAE2}" dt="2023-11-15T23:11:54.050" v="8609" actId="478"/>
          <ac:cxnSpMkLst>
            <pc:docMk/>
            <pc:sldMk cId="3943339896" sldId="675"/>
            <ac:cxnSpMk id="14" creationId="{67BA41CD-876A-6892-B9B3-F4770B62247B}"/>
          </ac:cxnSpMkLst>
        </pc:cxnChg>
        <pc:cxnChg chg="add del mod">
          <ac:chgData name="Yao Lai" userId="7c13844a2c387df6" providerId="LiveId" clId="{B2510B18-770D-4E1E-9756-B557BCFAFAE2}" dt="2023-11-15T23:11:54.050" v="8609" actId="478"/>
          <ac:cxnSpMkLst>
            <pc:docMk/>
            <pc:sldMk cId="3943339896" sldId="675"/>
            <ac:cxnSpMk id="15" creationId="{8FE0A78B-FD1A-2BF2-D005-266230864A97}"/>
          </ac:cxnSpMkLst>
        </pc:cxnChg>
        <pc:cxnChg chg="add del mod">
          <ac:chgData name="Yao Lai" userId="7c13844a2c387df6" providerId="LiveId" clId="{B2510B18-770D-4E1E-9756-B557BCFAFAE2}" dt="2023-11-15T23:11:54.050" v="8609" actId="478"/>
          <ac:cxnSpMkLst>
            <pc:docMk/>
            <pc:sldMk cId="3943339896" sldId="675"/>
            <ac:cxnSpMk id="17" creationId="{CB22F61B-83E7-B1D9-3E9B-0E94B7B5DDA5}"/>
          </ac:cxnSpMkLst>
        </pc:cxnChg>
        <pc:cxnChg chg="add del mod">
          <ac:chgData name="Yao Lai" userId="7c13844a2c387df6" providerId="LiveId" clId="{B2510B18-770D-4E1E-9756-B557BCFAFAE2}" dt="2023-11-15T23:11:54.050" v="8609" actId="478"/>
          <ac:cxnSpMkLst>
            <pc:docMk/>
            <pc:sldMk cId="3943339896" sldId="675"/>
            <ac:cxnSpMk id="18" creationId="{85910117-016D-034D-10FB-89D01C78F18C}"/>
          </ac:cxnSpMkLst>
        </pc:cxnChg>
        <pc:cxnChg chg="add del mod">
          <ac:chgData name="Yao Lai" userId="7c13844a2c387df6" providerId="LiveId" clId="{B2510B18-770D-4E1E-9756-B557BCFAFAE2}" dt="2023-11-15T23:11:54.050" v="8609" actId="478"/>
          <ac:cxnSpMkLst>
            <pc:docMk/>
            <pc:sldMk cId="3943339896" sldId="675"/>
            <ac:cxnSpMk id="20" creationId="{5DBC62A3-2813-8ABE-200E-1B591488CC3B}"/>
          </ac:cxnSpMkLst>
        </pc:cxnChg>
        <pc:cxnChg chg="add del mod">
          <ac:chgData name="Yao Lai" userId="7c13844a2c387df6" providerId="LiveId" clId="{B2510B18-770D-4E1E-9756-B557BCFAFAE2}" dt="2023-11-15T23:11:54.050" v="8609" actId="478"/>
          <ac:cxnSpMkLst>
            <pc:docMk/>
            <pc:sldMk cId="3943339896" sldId="675"/>
            <ac:cxnSpMk id="21" creationId="{E4516C5E-AF15-F816-469C-8FCDA879239B}"/>
          </ac:cxnSpMkLst>
        </pc:cxnChg>
        <pc:cxnChg chg="add del mod">
          <ac:chgData name="Yao Lai" userId="7c13844a2c387df6" providerId="LiveId" clId="{B2510B18-770D-4E1E-9756-B557BCFAFAE2}" dt="2023-11-15T23:11:54.050" v="8609" actId="478"/>
          <ac:cxnSpMkLst>
            <pc:docMk/>
            <pc:sldMk cId="3943339896" sldId="675"/>
            <ac:cxnSpMk id="23" creationId="{9CEA4247-E4D7-FEA2-3F6E-ACC10144DB98}"/>
          </ac:cxnSpMkLst>
        </pc:cxnChg>
        <pc:cxnChg chg="add del mod">
          <ac:chgData name="Yao Lai" userId="7c13844a2c387df6" providerId="LiveId" clId="{B2510B18-770D-4E1E-9756-B557BCFAFAE2}" dt="2023-11-15T23:11:54.050" v="8609" actId="478"/>
          <ac:cxnSpMkLst>
            <pc:docMk/>
            <pc:sldMk cId="3943339896" sldId="675"/>
            <ac:cxnSpMk id="24" creationId="{79271D47-0DFF-5798-5804-C4D2C30629B7}"/>
          </ac:cxnSpMkLst>
        </pc:cxnChg>
        <pc:cxnChg chg="add del mod">
          <ac:chgData name="Yao Lai" userId="7c13844a2c387df6" providerId="LiveId" clId="{B2510B18-770D-4E1E-9756-B557BCFAFAE2}" dt="2023-11-15T23:11:54.050" v="8609" actId="478"/>
          <ac:cxnSpMkLst>
            <pc:docMk/>
            <pc:sldMk cId="3943339896" sldId="675"/>
            <ac:cxnSpMk id="26" creationId="{3C5DB0CA-6055-0F6D-8343-6B96A244ABD4}"/>
          </ac:cxnSpMkLst>
        </pc:cxnChg>
        <pc:cxnChg chg="add mod">
          <ac:chgData name="Yao Lai" userId="7c13844a2c387df6" providerId="LiveId" clId="{B2510B18-770D-4E1E-9756-B557BCFAFAE2}" dt="2023-11-15T23:10:39.659" v="8595"/>
          <ac:cxnSpMkLst>
            <pc:docMk/>
            <pc:sldMk cId="3943339896" sldId="675"/>
            <ac:cxnSpMk id="35" creationId="{3B5A2F00-1B61-0BB9-9D6B-70C0A415659B}"/>
          </ac:cxnSpMkLst>
        </pc:cxnChg>
        <pc:cxnChg chg="add mod">
          <ac:chgData name="Yao Lai" userId="7c13844a2c387df6" providerId="LiveId" clId="{B2510B18-770D-4E1E-9756-B557BCFAFAE2}" dt="2023-11-15T23:23:50.313" v="8930" actId="208"/>
          <ac:cxnSpMkLst>
            <pc:docMk/>
            <pc:sldMk cId="3943339896" sldId="675"/>
            <ac:cxnSpMk id="36" creationId="{AC5789DC-2FB3-214A-C054-89C763CD6436}"/>
          </ac:cxnSpMkLst>
        </pc:cxnChg>
      </pc:sldChg>
      <pc:sldChg chg="modSp new del mod">
        <pc:chgData name="Yao Lai" userId="7c13844a2c387df6" providerId="LiveId" clId="{B2510B18-770D-4E1E-9756-B557BCFAFAE2}" dt="2023-11-16T06:06:36.590" v="22068" actId="47"/>
        <pc:sldMkLst>
          <pc:docMk/>
          <pc:sldMk cId="1906091050" sldId="676"/>
        </pc:sldMkLst>
        <pc:spChg chg="mod">
          <ac:chgData name="Yao Lai" userId="7c13844a2c387df6" providerId="LiveId" clId="{B2510B18-770D-4E1E-9756-B557BCFAFAE2}" dt="2023-11-15T23:59:53.720" v="11116" actId="27636"/>
          <ac:spMkLst>
            <pc:docMk/>
            <pc:sldMk cId="1906091050" sldId="676"/>
            <ac:spMk id="2" creationId="{462695C2-9458-1409-52F5-7342C451E804}"/>
          </ac:spMkLst>
        </pc:spChg>
      </pc:sldChg>
      <pc:sldChg chg="addSp delSp modSp add mod setBg addAnim delAnim modAnim modNotesTx">
        <pc:chgData name="Yao Lai" userId="7c13844a2c387df6" providerId="LiveId" clId="{B2510B18-770D-4E1E-9756-B557BCFAFAE2}" dt="2023-11-16T17:02:20.453" v="28658" actId="20577"/>
        <pc:sldMkLst>
          <pc:docMk/>
          <pc:sldMk cId="188579398" sldId="677"/>
        </pc:sldMkLst>
        <pc:spChg chg="mod">
          <ac:chgData name="Yao Lai" userId="7c13844a2c387df6" providerId="LiveId" clId="{B2510B18-770D-4E1E-9756-B557BCFAFAE2}" dt="2023-11-16T01:53:47.428" v="16812" actId="14100"/>
          <ac:spMkLst>
            <pc:docMk/>
            <pc:sldMk cId="188579398" sldId="677"/>
            <ac:spMk id="2" creationId="{7B68CE0A-D19D-F1B7-851D-227DB3CA9AB6}"/>
          </ac:spMkLst>
        </pc:spChg>
        <pc:spChg chg="del">
          <ac:chgData name="Yao Lai" userId="7c13844a2c387df6" providerId="LiveId" clId="{B2510B18-770D-4E1E-9756-B557BCFAFAE2}" dt="2023-11-16T00:52:09.234" v="14498" actId="478"/>
          <ac:spMkLst>
            <pc:docMk/>
            <pc:sldMk cId="188579398" sldId="677"/>
            <ac:spMk id="3" creationId="{F1556523-B012-D9CF-C17F-9D443210CECB}"/>
          </ac:spMkLst>
        </pc:spChg>
        <pc:spChg chg="add del mod">
          <ac:chgData name="Yao Lai" userId="7c13844a2c387df6" providerId="LiveId" clId="{B2510B18-770D-4E1E-9756-B557BCFAFAE2}" dt="2023-11-16T00:52:11.779" v="14499" actId="478"/>
          <ac:spMkLst>
            <pc:docMk/>
            <pc:sldMk cId="188579398" sldId="677"/>
            <ac:spMk id="6" creationId="{DF32155D-DFF3-7E5E-513B-0E30E25A5E99}"/>
          </ac:spMkLst>
        </pc:spChg>
        <pc:spChg chg="add mod">
          <ac:chgData name="Yao Lai" userId="7c13844a2c387df6" providerId="LiveId" clId="{B2510B18-770D-4E1E-9756-B557BCFAFAE2}" dt="2023-11-16T01:02:52.425" v="15151" actId="1076"/>
          <ac:spMkLst>
            <pc:docMk/>
            <pc:sldMk cId="188579398" sldId="677"/>
            <ac:spMk id="12" creationId="{F7ED32E3-D0FE-35F1-FEEC-6E65A98121C8}"/>
          </ac:spMkLst>
        </pc:spChg>
        <pc:spChg chg="add mod">
          <ac:chgData name="Yao Lai" userId="7c13844a2c387df6" providerId="LiveId" clId="{B2510B18-770D-4E1E-9756-B557BCFAFAE2}" dt="2023-11-16T01:00:15.119" v="15028" actId="1076"/>
          <ac:spMkLst>
            <pc:docMk/>
            <pc:sldMk cId="188579398" sldId="677"/>
            <ac:spMk id="13" creationId="{F8A0C0DC-A099-59F7-FD81-82AEE21C782F}"/>
          </ac:spMkLst>
        </pc:spChg>
        <pc:spChg chg="add mod">
          <ac:chgData name="Yao Lai" userId="7c13844a2c387df6" providerId="LiveId" clId="{B2510B18-770D-4E1E-9756-B557BCFAFAE2}" dt="2023-11-16T01:06:19.253" v="15260" actId="1076"/>
          <ac:spMkLst>
            <pc:docMk/>
            <pc:sldMk cId="188579398" sldId="677"/>
            <ac:spMk id="14" creationId="{43B0B0D9-FB16-55B2-9FA3-AB02AE0A990A}"/>
          </ac:spMkLst>
        </pc:spChg>
        <pc:spChg chg="add mod">
          <ac:chgData name="Yao Lai" userId="7c13844a2c387df6" providerId="LiveId" clId="{B2510B18-770D-4E1E-9756-B557BCFAFAE2}" dt="2023-11-16T01:08:35.575" v="15308" actId="403"/>
          <ac:spMkLst>
            <pc:docMk/>
            <pc:sldMk cId="188579398" sldId="677"/>
            <ac:spMk id="15" creationId="{20AD31DF-1BC0-B1DB-02AD-7F7F0BD298F1}"/>
          </ac:spMkLst>
        </pc:spChg>
        <pc:spChg chg="add mod">
          <ac:chgData name="Yao Lai" userId="7c13844a2c387df6" providerId="LiveId" clId="{B2510B18-770D-4E1E-9756-B557BCFAFAE2}" dt="2023-11-16T01:08:35.575" v="15308" actId="403"/>
          <ac:spMkLst>
            <pc:docMk/>
            <pc:sldMk cId="188579398" sldId="677"/>
            <ac:spMk id="16" creationId="{6187A817-C370-68F8-7EA2-F6AF44F58DCC}"/>
          </ac:spMkLst>
        </pc:spChg>
        <pc:spChg chg="add del mod">
          <ac:chgData name="Yao Lai" userId="7c13844a2c387df6" providerId="LiveId" clId="{B2510B18-770D-4E1E-9756-B557BCFAFAE2}" dt="2023-11-16T01:03:55.909" v="15192" actId="478"/>
          <ac:spMkLst>
            <pc:docMk/>
            <pc:sldMk cId="188579398" sldId="677"/>
            <ac:spMk id="17" creationId="{9EE50574-3A85-532C-7051-636543DA4FB9}"/>
          </ac:spMkLst>
        </pc:spChg>
        <pc:spChg chg="add mod">
          <ac:chgData name="Yao Lai" userId="7c13844a2c387df6" providerId="LiveId" clId="{B2510B18-770D-4E1E-9756-B557BCFAFAE2}" dt="2023-11-16T01:08:04.903" v="15306" actId="1076"/>
          <ac:spMkLst>
            <pc:docMk/>
            <pc:sldMk cId="188579398" sldId="677"/>
            <ac:spMk id="19" creationId="{66118D6A-F0A8-A3E8-4010-71E90DD2FBE8}"/>
          </ac:spMkLst>
        </pc:spChg>
        <pc:spChg chg="add mod ord">
          <ac:chgData name="Yao Lai" userId="7c13844a2c387df6" providerId="LiveId" clId="{B2510B18-770D-4E1E-9756-B557BCFAFAE2}" dt="2023-11-16T01:05:36.203" v="15249" actId="1076"/>
          <ac:spMkLst>
            <pc:docMk/>
            <pc:sldMk cId="188579398" sldId="677"/>
            <ac:spMk id="20" creationId="{A547DF10-ADD0-90BC-AD03-899F80AF41A6}"/>
          </ac:spMkLst>
        </pc:spChg>
        <pc:spChg chg="add mod ord">
          <ac:chgData name="Yao Lai" userId="7c13844a2c387df6" providerId="LiveId" clId="{B2510B18-770D-4E1E-9756-B557BCFAFAE2}" dt="2023-11-16T01:56:27.430" v="16883" actId="207"/>
          <ac:spMkLst>
            <pc:docMk/>
            <pc:sldMk cId="188579398" sldId="677"/>
            <ac:spMk id="21" creationId="{16AA1519-F9C0-0487-E247-3A57AD2F0374}"/>
          </ac:spMkLst>
        </pc:spChg>
        <pc:spChg chg="add mod">
          <ac:chgData name="Yao Lai" userId="7c13844a2c387df6" providerId="LiveId" clId="{B2510B18-770D-4E1E-9756-B557BCFAFAE2}" dt="2023-11-16T01:20:56.117" v="15953" actId="1035"/>
          <ac:spMkLst>
            <pc:docMk/>
            <pc:sldMk cId="188579398" sldId="677"/>
            <ac:spMk id="22" creationId="{572FB7B2-268A-720B-6367-521B420EAE8A}"/>
          </ac:spMkLst>
        </pc:spChg>
        <pc:spChg chg="add mod">
          <ac:chgData name="Yao Lai" userId="7c13844a2c387df6" providerId="LiveId" clId="{B2510B18-770D-4E1E-9756-B557BCFAFAE2}" dt="2023-11-16T01:20:56.117" v="15953" actId="1035"/>
          <ac:spMkLst>
            <pc:docMk/>
            <pc:sldMk cId="188579398" sldId="677"/>
            <ac:spMk id="23" creationId="{A793AA36-7FDF-45C1-965C-7B9F63064A1F}"/>
          </ac:spMkLst>
        </pc:spChg>
        <pc:spChg chg="add del mod">
          <ac:chgData name="Yao Lai" userId="7c13844a2c387df6" providerId="LiveId" clId="{B2510B18-770D-4E1E-9756-B557BCFAFAE2}" dt="2023-11-16T01:21:52.571" v="15955" actId="478"/>
          <ac:spMkLst>
            <pc:docMk/>
            <pc:sldMk cId="188579398" sldId="677"/>
            <ac:spMk id="24" creationId="{930ABDF7-784E-9CA4-0366-ED5C95F3DC1F}"/>
          </ac:spMkLst>
        </pc:spChg>
        <pc:spChg chg="add del mod">
          <ac:chgData name="Yao Lai" userId="7c13844a2c387df6" providerId="LiveId" clId="{B2510B18-770D-4E1E-9756-B557BCFAFAE2}" dt="2023-11-16T01:21:52.571" v="15955" actId="478"/>
          <ac:spMkLst>
            <pc:docMk/>
            <pc:sldMk cId="188579398" sldId="677"/>
            <ac:spMk id="25" creationId="{CDE05B35-1AA6-DDEC-9579-AAD1B9B3C79F}"/>
          </ac:spMkLst>
        </pc:spChg>
        <pc:spChg chg="add del mod">
          <ac:chgData name="Yao Lai" userId="7c13844a2c387df6" providerId="LiveId" clId="{B2510B18-770D-4E1E-9756-B557BCFAFAE2}" dt="2023-11-16T03:45:22.938" v="18007" actId="20577"/>
          <ac:spMkLst>
            <pc:docMk/>
            <pc:sldMk cId="188579398" sldId="677"/>
            <ac:spMk id="26" creationId="{2889E8F1-2690-8981-A64D-7ED574D180C0}"/>
          </ac:spMkLst>
        </pc:spChg>
        <pc:cxnChg chg="add mod">
          <ac:chgData name="Yao Lai" userId="7c13844a2c387df6" providerId="LiveId" clId="{B2510B18-770D-4E1E-9756-B557BCFAFAE2}" dt="2023-11-16T01:54:35.945" v="16832" actId="692"/>
          <ac:cxnSpMkLst>
            <pc:docMk/>
            <pc:sldMk cId="188579398" sldId="677"/>
            <ac:cxnSpMk id="8" creationId="{817E2CB7-2EC4-ED37-BCC8-B74F690129CB}"/>
          </ac:cxnSpMkLst>
        </pc:cxnChg>
        <pc:cxnChg chg="add mod">
          <ac:chgData name="Yao Lai" userId="7c13844a2c387df6" providerId="LiveId" clId="{B2510B18-770D-4E1E-9756-B557BCFAFAE2}" dt="2023-11-16T01:54:35.945" v="16832" actId="692"/>
          <ac:cxnSpMkLst>
            <pc:docMk/>
            <pc:sldMk cId="188579398" sldId="677"/>
            <ac:cxnSpMk id="9" creationId="{2E40868F-067B-2575-FE10-3F4AD401C4C1}"/>
          </ac:cxnSpMkLst>
        </pc:cxnChg>
      </pc:sldChg>
      <pc:sldChg chg="addSp delSp modSp add mod ord delAnim modAnim modNotesTx">
        <pc:chgData name="Yao Lai" userId="7c13844a2c387df6" providerId="LiveId" clId="{B2510B18-770D-4E1E-9756-B557BCFAFAE2}" dt="2023-11-16T03:45:53.463" v="18009"/>
        <pc:sldMkLst>
          <pc:docMk/>
          <pc:sldMk cId="4166138208" sldId="678"/>
        </pc:sldMkLst>
        <pc:picChg chg="del">
          <ac:chgData name="Yao Lai" userId="7c13844a2c387df6" providerId="LiveId" clId="{B2510B18-770D-4E1E-9756-B557BCFAFAE2}" dt="2023-11-16T03:04:36.883" v="17531" actId="478"/>
          <ac:picMkLst>
            <pc:docMk/>
            <pc:sldMk cId="4166138208" sldId="678"/>
            <ac:picMk id="5" creationId="{031B003A-0FC7-2F19-CBF9-7C6BC08EF51D}"/>
          </ac:picMkLst>
        </pc:picChg>
        <pc:picChg chg="add del mod">
          <ac:chgData name="Yao Lai" userId="7c13844a2c387df6" providerId="LiveId" clId="{B2510B18-770D-4E1E-9756-B557BCFAFAE2}" dt="2023-11-16T03:06:05.582" v="17585" actId="478"/>
          <ac:picMkLst>
            <pc:docMk/>
            <pc:sldMk cId="4166138208" sldId="678"/>
            <ac:picMk id="7" creationId="{CC0934C7-F846-556D-6AFD-948EC9A1AE8D}"/>
          </ac:picMkLst>
        </pc:picChg>
        <pc:picChg chg="add mod ord">
          <ac:chgData name="Yao Lai" userId="7c13844a2c387df6" providerId="LiveId" clId="{B2510B18-770D-4E1E-9756-B557BCFAFAE2}" dt="2023-11-16T03:06:03.535" v="17584" actId="167"/>
          <ac:picMkLst>
            <pc:docMk/>
            <pc:sldMk cId="4166138208" sldId="678"/>
            <ac:picMk id="8" creationId="{888E8824-5A40-65D3-DFBC-2C1D0EE31E73}"/>
          </ac:picMkLst>
        </pc:picChg>
      </pc:sldChg>
      <pc:sldChg chg="add del">
        <pc:chgData name="Yao Lai" userId="7c13844a2c387df6" providerId="LiveId" clId="{B2510B18-770D-4E1E-9756-B557BCFAFAE2}" dt="2023-11-16T03:04:45.605" v="17535"/>
        <pc:sldMkLst>
          <pc:docMk/>
          <pc:sldMk cId="550844706" sldId="679"/>
        </pc:sldMkLst>
      </pc:sldChg>
      <pc:sldChg chg="add del">
        <pc:chgData name="Yao Lai" userId="7c13844a2c387df6" providerId="LiveId" clId="{B2510B18-770D-4E1E-9756-B557BCFAFAE2}" dt="2023-11-16T03:04:42.476" v="17533"/>
        <pc:sldMkLst>
          <pc:docMk/>
          <pc:sldMk cId="2067944325" sldId="679"/>
        </pc:sldMkLst>
      </pc:sldChg>
      <pc:sldChg chg="addSp modSp add mod modAnim modNotesTx">
        <pc:chgData name="Yao Lai" userId="7c13844a2c387df6" providerId="LiveId" clId="{B2510B18-770D-4E1E-9756-B557BCFAFAE2}" dt="2023-11-16T18:46:32.272" v="29156" actId="20577"/>
        <pc:sldMkLst>
          <pc:docMk/>
          <pc:sldMk cId="3834568400" sldId="679"/>
        </pc:sldMkLst>
        <pc:spChg chg="add mod">
          <ac:chgData name="Yao Lai" userId="7c13844a2c387df6" providerId="LiveId" clId="{B2510B18-770D-4E1E-9756-B557BCFAFAE2}" dt="2023-11-16T05:48:06.553" v="22003" actId="14100"/>
          <ac:spMkLst>
            <pc:docMk/>
            <pc:sldMk cId="3834568400" sldId="679"/>
            <ac:spMk id="7" creationId="{CD7BDC25-24A6-148A-8EFF-2277A666EBE4}"/>
          </ac:spMkLst>
        </pc:spChg>
      </pc:sldChg>
      <pc:sldChg chg="addSp delSp modSp add mod modAnim modNotesTx">
        <pc:chgData name="Yao Lai" userId="7c13844a2c387df6" providerId="LiveId" clId="{B2510B18-770D-4E1E-9756-B557BCFAFAE2}" dt="2023-12-01T05:11:57.575" v="29158" actId="1076"/>
        <pc:sldMkLst>
          <pc:docMk/>
          <pc:sldMk cId="911071666" sldId="680"/>
        </pc:sldMkLst>
        <pc:spChg chg="add del">
          <ac:chgData name="Yao Lai" userId="7c13844a2c387df6" providerId="LiveId" clId="{B2510B18-770D-4E1E-9756-B557BCFAFAE2}" dt="2023-11-16T06:06:47.910" v="22071" actId="478"/>
          <ac:spMkLst>
            <pc:docMk/>
            <pc:sldMk cId="911071666" sldId="680"/>
            <ac:spMk id="6" creationId="{1FFA70D5-01B4-0A22-5368-345F600674B3}"/>
          </ac:spMkLst>
        </pc:spChg>
        <pc:spChg chg="add mod">
          <ac:chgData name="Yao Lai" userId="7c13844a2c387df6" providerId="LiveId" clId="{B2510B18-770D-4E1E-9756-B557BCFAFAE2}" dt="2023-11-16T06:07:12.768" v="22073" actId="1076"/>
          <ac:spMkLst>
            <pc:docMk/>
            <pc:sldMk cId="911071666" sldId="680"/>
            <ac:spMk id="9" creationId="{E15B4F34-7429-0FB5-C523-05F80C4A9410}"/>
          </ac:spMkLst>
        </pc:spChg>
        <pc:picChg chg="mod">
          <ac:chgData name="Yao Lai" userId="7c13844a2c387df6" providerId="LiveId" clId="{B2510B18-770D-4E1E-9756-B557BCFAFAE2}" dt="2023-12-01T05:11:57.575" v="29158" actId="1076"/>
          <ac:picMkLst>
            <pc:docMk/>
            <pc:sldMk cId="911071666" sldId="680"/>
            <ac:picMk id="7" creationId="{CEB7ADC4-5B0B-0C25-D341-A95808775A19}"/>
          </ac:picMkLst>
        </pc:picChg>
      </pc:sldChg>
      <pc:sldChg chg="addSp delSp modSp new mod modAnim modNotesTx">
        <pc:chgData name="Yao Lai" userId="7c13844a2c387df6" providerId="LiveId" clId="{B2510B18-770D-4E1E-9756-B557BCFAFAE2}" dt="2023-11-16T17:27:28.637" v="28963" actId="20577"/>
        <pc:sldMkLst>
          <pc:docMk/>
          <pc:sldMk cId="3255734968" sldId="681"/>
        </pc:sldMkLst>
        <pc:spChg chg="del">
          <ac:chgData name="Yao Lai" userId="7c13844a2c387df6" providerId="LiveId" clId="{B2510B18-770D-4E1E-9756-B557BCFAFAE2}" dt="2023-11-16T06:47:30.607" v="22390" actId="478"/>
          <ac:spMkLst>
            <pc:docMk/>
            <pc:sldMk cId="3255734968" sldId="681"/>
            <ac:spMk id="2" creationId="{EF987064-DC40-A091-EED0-B119DF610B1F}"/>
          </ac:spMkLst>
        </pc:spChg>
        <pc:spChg chg="del">
          <ac:chgData name="Yao Lai" userId="7c13844a2c387df6" providerId="LiveId" clId="{B2510B18-770D-4E1E-9756-B557BCFAFAE2}" dt="2023-11-16T06:48:01.520" v="22391" actId="931"/>
          <ac:spMkLst>
            <pc:docMk/>
            <pc:sldMk cId="3255734968" sldId="681"/>
            <ac:spMk id="3" creationId="{EC496EA5-AA4A-757E-70F6-9753B6F68251}"/>
          </ac:spMkLst>
        </pc:spChg>
        <pc:spChg chg="add mod">
          <ac:chgData name="Yao Lai" userId="7c13844a2c387df6" providerId="LiveId" clId="{B2510B18-770D-4E1E-9756-B557BCFAFAE2}" dt="2023-11-16T07:31:24.451" v="22684" actId="20577"/>
          <ac:spMkLst>
            <pc:docMk/>
            <pc:sldMk cId="3255734968" sldId="681"/>
            <ac:spMk id="5" creationId="{3506EE8A-6194-067D-A13E-D96C6F9F7579}"/>
          </ac:spMkLst>
        </pc:spChg>
        <pc:spChg chg="add del mod">
          <ac:chgData name="Yao Lai" userId="7c13844a2c387df6" providerId="LiveId" clId="{B2510B18-770D-4E1E-9756-B557BCFAFAE2}" dt="2023-11-16T07:24:20.417" v="22399" actId="931"/>
          <ac:spMkLst>
            <pc:docMk/>
            <pc:sldMk cId="3255734968" sldId="681"/>
            <ac:spMk id="9" creationId="{1E3E55D7-9F60-353C-8E63-B0A12319F478}"/>
          </ac:spMkLst>
        </pc:spChg>
        <pc:spChg chg="add mod">
          <ac:chgData name="Yao Lai" userId="7c13844a2c387df6" providerId="LiveId" clId="{B2510B18-770D-4E1E-9756-B557BCFAFAE2}" dt="2023-11-16T07:40:25.399" v="22812" actId="20577"/>
          <ac:spMkLst>
            <pc:docMk/>
            <pc:sldMk cId="3255734968" sldId="681"/>
            <ac:spMk id="13" creationId="{F4E16ACE-50B5-D3D0-274B-6F2F78D37A5D}"/>
          </ac:spMkLst>
        </pc:spChg>
        <pc:spChg chg="add mod ord">
          <ac:chgData name="Yao Lai" userId="7c13844a2c387df6" providerId="LiveId" clId="{B2510B18-770D-4E1E-9756-B557BCFAFAE2}" dt="2023-11-16T07:35:59.984" v="22768" actId="403"/>
          <ac:spMkLst>
            <pc:docMk/>
            <pc:sldMk cId="3255734968" sldId="681"/>
            <ac:spMk id="14" creationId="{A8CF893E-066A-23FF-694B-5147FA43F0B3}"/>
          </ac:spMkLst>
        </pc:spChg>
        <pc:spChg chg="add mod">
          <ac:chgData name="Yao Lai" userId="7c13844a2c387df6" providerId="LiveId" clId="{B2510B18-770D-4E1E-9756-B557BCFAFAE2}" dt="2023-11-16T07:36:41.169" v="22777" actId="1076"/>
          <ac:spMkLst>
            <pc:docMk/>
            <pc:sldMk cId="3255734968" sldId="681"/>
            <ac:spMk id="19" creationId="{FDCB44C5-60DB-C755-4507-FFE17805AB8D}"/>
          </ac:spMkLst>
        </pc:spChg>
        <pc:spChg chg="add mod">
          <ac:chgData name="Yao Lai" userId="7c13844a2c387df6" providerId="LiveId" clId="{B2510B18-770D-4E1E-9756-B557BCFAFAE2}" dt="2023-11-16T15:24:29.212" v="27711"/>
          <ac:spMkLst>
            <pc:docMk/>
            <pc:sldMk cId="3255734968" sldId="681"/>
            <ac:spMk id="22" creationId="{7869019A-A66F-F411-526B-9B467F405A1D}"/>
          </ac:spMkLst>
        </pc:spChg>
        <pc:picChg chg="add del mod">
          <ac:chgData name="Yao Lai" userId="7c13844a2c387df6" providerId="LiveId" clId="{B2510B18-770D-4E1E-9756-B557BCFAFAE2}" dt="2023-11-16T06:49:40.022" v="22398" actId="478"/>
          <ac:picMkLst>
            <pc:docMk/>
            <pc:sldMk cId="3255734968" sldId="681"/>
            <ac:picMk id="7" creationId="{8F50A703-8F3A-3B45-B3D3-80106DFE3794}"/>
          </ac:picMkLst>
        </pc:picChg>
        <pc:picChg chg="add del mod">
          <ac:chgData name="Yao Lai" userId="7c13844a2c387df6" providerId="LiveId" clId="{B2510B18-770D-4E1E-9756-B557BCFAFAE2}" dt="2023-11-16T07:24:31.722" v="22406" actId="478"/>
          <ac:picMkLst>
            <pc:docMk/>
            <pc:sldMk cId="3255734968" sldId="681"/>
            <ac:picMk id="11" creationId="{0C4E71DD-9691-2FF0-1BF9-76DBB82917C6}"/>
          </ac:picMkLst>
        </pc:picChg>
        <pc:picChg chg="add mod modCrop">
          <ac:chgData name="Yao Lai" userId="7c13844a2c387df6" providerId="LiveId" clId="{B2510B18-770D-4E1E-9756-B557BCFAFAE2}" dt="2023-11-16T07:33:34.542" v="22703" actId="14100"/>
          <ac:picMkLst>
            <pc:docMk/>
            <pc:sldMk cId="3255734968" sldId="681"/>
            <ac:picMk id="16" creationId="{DB3D8B47-D6FB-EDD7-DE20-5DE9F7E06E70}"/>
          </ac:picMkLst>
        </pc:picChg>
        <pc:picChg chg="add mod">
          <ac:chgData name="Yao Lai" userId="7c13844a2c387df6" providerId="LiveId" clId="{B2510B18-770D-4E1E-9756-B557BCFAFAE2}" dt="2023-11-16T07:36:36.349" v="22776" actId="1036"/>
          <ac:picMkLst>
            <pc:docMk/>
            <pc:sldMk cId="3255734968" sldId="681"/>
            <ac:picMk id="18" creationId="{4238100F-0D6A-4F88-27F9-D1B7EAD63F86}"/>
          </ac:picMkLst>
        </pc:picChg>
        <pc:cxnChg chg="add mod">
          <ac:chgData name="Yao Lai" userId="7c13844a2c387df6" providerId="LiveId" clId="{B2510B18-770D-4E1E-9756-B557BCFAFAE2}" dt="2023-11-16T07:35:46.532" v="22758" actId="1582"/>
          <ac:cxnSpMkLst>
            <pc:docMk/>
            <pc:sldMk cId="3255734968" sldId="681"/>
            <ac:cxnSpMk id="20" creationId="{E88191CB-4BC7-1755-EA4E-71C3ED77C882}"/>
          </ac:cxnSpMkLst>
        </pc:cxnChg>
      </pc:sldChg>
      <pc:sldChg chg="add del setBg">
        <pc:chgData name="Yao Lai" userId="7c13844a2c387df6" providerId="LiveId" clId="{B2510B18-770D-4E1E-9756-B557BCFAFAE2}" dt="2023-11-16T06:29:23.088" v="22102" actId="47"/>
        <pc:sldMkLst>
          <pc:docMk/>
          <pc:sldMk cId="3349810941" sldId="681"/>
        </pc:sldMkLst>
      </pc:sldChg>
      <pc:sldChg chg="addSp delSp modSp add mod setBg modNotesTx">
        <pc:chgData name="Yao Lai" userId="7c13844a2c387df6" providerId="LiveId" clId="{B2510B18-770D-4E1E-9756-B557BCFAFAE2}" dt="2023-11-16T17:53:57.438" v="29092" actId="313"/>
        <pc:sldMkLst>
          <pc:docMk/>
          <pc:sldMk cId="325559056" sldId="682"/>
        </pc:sldMkLst>
        <pc:spChg chg="add mod">
          <ac:chgData name="Yao Lai" userId="7c13844a2c387df6" providerId="LiveId" clId="{B2510B18-770D-4E1E-9756-B557BCFAFAE2}" dt="2023-11-16T09:28:52.794" v="26763" actId="20577"/>
          <ac:spMkLst>
            <pc:docMk/>
            <pc:sldMk cId="325559056" sldId="682"/>
            <ac:spMk id="2" creationId="{7A39000E-5D00-8CA0-7257-92DBC8E367A0}"/>
          </ac:spMkLst>
        </pc:spChg>
        <pc:spChg chg="del mod">
          <ac:chgData name="Yao Lai" userId="7c13844a2c387df6" providerId="LiveId" clId="{B2510B18-770D-4E1E-9756-B557BCFAFAE2}" dt="2023-11-16T16:34:35.218" v="28463" actId="478"/>
          <ac:spMkLst>
            <pc:docMk/>
            <pc:sldMk cId="325559056" sldId="682"/>
            <ac:spMk id="4" creationId="{DD90589B-92F5-DD2D-6DE6-EEAC1F639702}"/>
          </ac:spMkLst>
        </pc:spChg>
        <pc:spChg chg="add mod">
          <ac:chgData name="Yao Lai" userId="7c13844a2c387df6" providerId="LiveId" clId="{B2510B18-770D-4E1E-9756-B557BCFAFAE2}" dt="2023-11-16T16:34:35.266" v="28464" actId="27636"/>
          <ac:spMkLst>
            <pc:docMk/>
            <pc:sldMk cId="325559056" sldId="682"/>
            <ac:spMk id="5" creationId="{4F0B3185-66CA-2A36-B3B8-16503B26C147}"/>
          </ac:spMkLst>
        </pc:spChg>
        <pc:spChg chg="add mod">
          <ac:chgData name="Yao Lai" userId="7c13844a2c387df6" providerId="LiveId" clId="{B2510B18-770D-4E1E-9756-B557BCFAFAE2}" dt="2023-11-16T16:34:35.850" v="28465"/>
          <ac:spMkLst>
            <pc:docMk/>
            <pc:sldMk cId="325559056" sldId="682"/>
            <ac:spMk id="9" creationId="{CAE7EF3A-F441-748C-6BBA-4897ABE1D098}"/>
          </ac:spMkLst>
        </pc:spChg>
        <pc:spChg chg="del">
          <ac:chgData name="Yao Lai" userId="7c13844a2c387df6" providerId="LiveId" clId="{B2510B18-770D-4E1E-9756-B557BCFAFAE2}" dt="2023-11-16T09:22:22.390" v="26348" actId="478"/>
          <ac:spMkLst>
            <pc:docMk/>
            <pc:sldMk cId="325559056" sldId="682"/>
            <ac:spMk id="1024" creationId="{00000000-0000-0000-0000-000000000000}"/>
          </ac:spMkLst>
        </pc:spChg>
        <pc:spChg chg="del">
          <ac:chgData name="Yao Lai" userId="7c13844a2c387df6" providerId="LiveId" clId="{B2510B18-770D-4E1E-9756-B557BCFAFAE2}" dt="2023-11-16T09:22:22.390" v="26348" actId="478"/>
          <ac:spMkLst>
            <pc:docMk/>
            <pc:sldMk cId="325559056" sldId="682"/>
            <ac:spMk id="1025" creationId="{00000000-0000-0000-0000-000000000000}"/>
          </ac:spMkLst>
        </pc:spChg>
        <pc:spChg chg="del">
          <ac:chgData name="Yao Lai" userId="7c13844a2c387df6" providerId="LiveId" clId="{B2510B18-770D-4E1E-9756-B557BCFAFAE2}" dt="2023-11-16T09:22:22.390" v="26348" actId="478"/>
          <ac:spMkLst>
            <pc:docMk/>
            <pc:sldMk cId="325559056" sldId="682"/>
            <ac:spMk id="1055" creationId="{00000000-0000-0000-0000-000000000000}"/>
          </ac:spMkLst>
        </pc:spChg>
        <pc:grpChg chg="del">
          <ac:chgData name="Yao Lai" userId="7c13844a2c387df6" providerId="LiveId" clId="{B2510B18-770D-4E1E-9756-B557BCFAFAE2}" dt="2023-11-16T09:22:22.390" v="26348" actId="478"/>
          <ac:grpSpMkLst>
            <pc:docMk/>
            <pc:sldMk cId="325559056" sldId="682"/>
            <ac:grpSpMk id="6" creationId="{24F97D4C-D078-DDE1-59ED-076159FAA9FC}"/>
          </ac:grpSpMkLst>
        </pc:grpChg>
        <pc:picChg chg="del">
          <ac:chgData name="Yao Lai" userId="7c13844a2c387df6" providerId="LiveId" clId="{B2510B18-770D-4E1E-9756-B557BCFAFAE2}" dt="2023-11-16T09:22:22.390" v="26348" actId="478"/>
          <ac:picMkLst>
            <pc:docMk/>
            <pc:sldMk cId="325559056" sldId="682"/>
            <ac:picMk id="10" creationId="{1CCF09CC-11DF-F60A-FB3C-4DE22D1755A6}"/>
          </ac:picMkLst>
        </pc:picChg>
        <pc:picChg chg="del">
          <ac:chgData name="Yao Lai" userId="7c13844a2c387df6" providerId="LiveId" clId="{B2510B18-770D-4E1E-9756-B557BCFAFAE2}" dt="2023-11-16T09:22:22.390" v="26348" actId="478"/>
          <ac:picMkLst>
            <pc:docMk/>
            <pc:sldMk cId="325559056" sldId="682"/>
            <ac:picMk id="11" creationId="{45B77E5B-F604-EAB1-9A94-76A9B1C500F4}"/>
          </ac:picMkLst>
        </pc:picChg>
        <pc:picChg chg="del">
          <ac:chgData name="Yao Lai" userId="7c13844a2c387df6" providerId="LiveId" clId="{B2510B18-770D-4E1E-9756-B557BCFAFAE2}" dt="2023-11-16T09:22:22.390" v="26348" actId="478"/>
          <ac:picMkLst>
            <pc:docMk/>
            <pc:sldMk cId="325559056" sldId="682"/>
            <ac:picMk id="12" creationId="{B598B9E0-8EFD-CE37-A3CE-9DFF8A32C160}"/>
          </ac:picMkLst>
        </pc:picChg>
      </pc:sldChg>
    </pc:docChg>
  </pc:docChgLst>
  <pc:docChgLst>
    <pc:chgData name="Yao Lai" userId="7c13844a2c387df6" providerId="LiveId" clId="{3927C719-B80E-490D-B945-9554BF730119}"/>
    <pc:docChg chg="undo custSel addSld delSld modSld sldOrd">
      <pc:chgData name="Yao Lai" userId="7c13844a2c387df6" providerId="LiveId" clId="{3927C719-B80E-490D-B945-9554BF730119}" dt="2024-11-05T08:19:10.193" v="392"/>
      <pc:docMkLst>
        <pc:docMk/>
      </pc:docMkLst>
      <pc:sldChg chg="addSp delSp modSp add mod setBg delAnim modAnim">
        <pc:chgData name="Yao Lai" userId="7c13844a2c387df6" providerId="LiveId" clId="{3927C719-B80E-490D-B945-9554BF730119}" dt="2024-11-04T22:00:50.526" v="295"/>
        <pc:sldMkLst>
          <pc:docMk/>
          <pc:sldMk cId="0" sldId="261"/>
        </pc:sldMkLst>
        <pc:spChg chg="add mod">
          <ac:chgData name="Yao Lai" userId="7c13844a2c387df6" providerId="LiveId" clId="{3927C719-B80E-490D-B945-9554BF730119}" dt="2024-11-04T22:00:35.493" v="293"/>
          <ac:spMkLst>
            <pc:docMk/>
            <pc:sldMk cId="0" sldId="261"/>
            <ac:spMk id="3" creationId="{C0924171-D6F4-EC5A-8FBA-E52321EB2961}"/>
          </ac:spMkLst>
        </pc:spChg>
        <pc:spChg chg="del">
          <ac:chgData name="Yao Lai" userId="7c13844a2c387df6" providerId="LiveId" clId="{3927C719-B80E-490D-B945-9554BF730119}" dt="2024-11-04T21:59:14.080" v="290" actId="478"/>
          <ac:spMkLst>
            <pc:docMk/>
            <pc:sldMk cId="0" sldId="261"/>
            <ac:spMk id="9" creationId="{DA0A24C5-4F71-A481-EBDD-8BC2854C05D1}"/>
          </ac:spMkLst>
        </pc:spChg>
        <pc:spChg chg="del">
          <ac:chgData name="Yao Lai" userId="7c13844a2c387df6" providerId="LiveId" clId="{3927C719-B80E-490D-B945-9554BF730119}" dt="2024-11-04T21:59:14.080" v="290" actId="478"/>
          <ac:spMkLst>
            <pc:docMk/>
            <pc:sldMk cId="0" sldId="261"/>
            <ac:spMk id="10" creationId="{5AB53542-B7C2-FD9E-400A-B9FF431F21E3}"/>
          </ac:spMkLst>
        </pc:spChg>
        <pc:spChg chg="del">
          <ac:chgData name="Yao Lai" userId="7c13844a2c387df6" providerId="LiveId" clId="{3927C719-B80E-490D-B945-9554BF730119}" dt="2024-11-04T21:59:14.080" v="290" actId="478"/>
          <ac:spMkLst>
            <pc:docMk/>
            <pc:sldMk cId="0" sldId="261"/>
            <ac:spMk id="11" creationId="{54059E01-736D-92E6-FA8D-769D472B9F43}"/>
          </ac:spMkLst>
        </pc:spChg>
        <pc:spChg chg="del">
          <ac:chgData name="Yao Lai" userId="7c13844a2c387df6" providerId="LiveId" clId="{3927C719-B80E-490D-B945-9554BF730119}" dt="2024-11-04T22:00:35.164" v="292" actId="478"/>
          <ac:spMkLst>
            <pc:docMk/>
            <pc:sldMk cId="0" sldId="261"/>
            <ac:spMk id="263" creationId="{00000000-0000-0000-0000-000000000000}"/>
          </ac:spMkLst>
        </pc:spChg>
        <pc:grpChg chg="del">
          <ac:chgData name="Yao Lai" userId="7c13844a2c387df6" providerId="LiveId" clId="{3927C719-B80E-490D-B945-9554BF730119}" dt="2024-11-04T21:59:19.122" v="291" actId="478"/>
          <ac:grpSpMkLst>
            <pc:docMk/>
            <pc:sldMk cId="0" sldId="261"/>
            <ac:grpSpMk id="283" creationId="{00000000-0000-0000-0000-000000000000}"/>
          </ac:grpSpMkLst>
        </pc:grpChg>
      </pc:sldChg>
      <pc:sldChg chg="add setBg">
        <pc:chgData name="Yao Lai" userId="7c13844a2c387df6" providerId="LiveId" clId="{3927C719-B80E-490D-B945-9554BF730119}" dt="2024-11-04T19:12:53.436" v="51"/>
        <pc:sldMkLst>
          <pc:docMk/>
          <pc:sldMk cId="0" sldId="271"/>
        </pc:sldMkLst>
      </pc:sldChg>
      <pc:sldChg chg="add setBg">
        <pc:chgData name="Yao Lai" userId="7c13844a2c387df6" providerId="LiveId" clId="{3927C719-B80E-490D-B945-9554BF730119}" dt="2024-11-04T19:12:53.436" v="51"/>
        <pc:sldMkLst>
          <pc:docMk/>
          <pc:sldMk cId="0" sldId="272"/>
        </pc:sldMkLst>
      </pc:sldChg>
      <pc:sldChg chg="add setBg">
        <pc:chgData name="Yao Lai" userId="7c13844a2c387df6" providerId="LiveId" clId="{3927C719-B80E-490D-B945-9554BF730119}" dt="2024-11-04T19:12:53.436" v="51"/>
        <pc:sldMkLst>
          <pc:docMk/>
          <pc:sldMk cId="0" sldId="273"/>
        </pc:sldMkLst>
      </pc:sldChg>
      <pc:sldChg chg="add setBg">
        <pc:chgData name="Yao Lai" userId="7c13844a2c387df6" providerId="LiveId" clId="{3927C719-B80E-490D-B945-9554BF730119}" dt="2024-11-04T19:12:53.436" v="51"/>
        <pc:sldMkLst>
          <pc:docMk/>
          <pc:sldMk cId="0" sldId="276"/>
        </pc:sldMkLst>
      </pc:sldChg>
      <pc:sldChg chg="add setBg">
        <pc:chgData name="Yao Lai" userId="7c13844a2c387df6" providerId="LiveId" clId="{3927C719-B80E-490D-B945-9554BF730119}" dt="2024-11-04T19:12:53.436" v="51"/>
        <pc:sldMkLst>
          <pc:docMk/>
          <pc:sldMk cId="0" sldId="601"/>
        </pc:sldMkLst>
      </pc:sldChg>
      <pc:sldChg chg="add">
        <pc:chgData name="Yao Lai" userId="7c13844a2c387df6" providerId="LiveId" clId="{3927C719-B80E-490D-B945-9554BF730119}" dt="2024-11-04T19:02:07.878" v="13"/>
        <pc:sldMkLst>
          <pc:docMk/>
          <pc:sldMk cId="1314106013" sldId="619"/>
        </pc:sldMkLst>
      </pc:sldChg>
      <pc:sldChg chg="addSp delSp modSp add mod delAnim">
        <pc:chgData name="Yao Lai" userId="7c13844a2c387df6" providerId="LiveId" clId="{3927C719-B80E-490D-B945-9554BF730119}" dt="2024-11-04T22:42:52.384" v="330" actId="478"/>
        <pc:sldMkLst>
          <pc:docMk/>
          <pc:sldMk cId="3414225892" sldId="621"/>
        </pc:sldMkLst>
        <pc:spChg chg="add del mod">
          <ac:chgData name="Yao Lai" userId="7c13844a2c387df6" providerId="LiveId" clId="{3927C719-B80E-490D-B945-9554BF730119}" dt="2024-11-04T22:42:52.384" v="330" actId="478"/>
          <ac:spMkLst>
            <pc:docMk/>
            <pc:sldMk cId="3414225892" sldId="621"/>
            <ac:spMk id="10" creationId="{C09D8870-4CF5-BA7A-6D3B-A318CEB52BA4}"/>
          </ac:spMkLst>
        </pc:spChg>
        <pc:spChg chg="ord">
          <ac:chgData name="Yao Lai" userId="7c13844a2c387df6" providerId="LiveId" clId="{3927C719-B80E-490D-B945-9554BF730119}" dt="2024-11-04T22:41:40.476" v="304" actId="167"/>
          <ac:spMkLst>
            <pc:docMk/>
            <pc:sldMk cId="3414225892" sldId="621"/>
            <ac:spMk id="45" creationId="{3917F4B9-AB52-44AA-A862-16ED6807A796}"/>
          </ac:spMkLst>
        </pc:spChg>
        <pc:spChg chg="ord">
          <ac:chgData name="Yao Lai" userId="7c13844a2c387df6" providerId="LiveId" clId="{3927C719-B80E-490D-B945-9554BF730119}" dt="2024-11-04T22:41:40.476" v="304" actId="167"/>
          <ac:spMkLst>
            <pc:docMk/>
            <pc:sldMk cId="3414225892" sldId="621"/>
            <ac:spMk id="47" creationId="{AE6480BE-99ED-4E58-BA25-77A959ED2FA3}"/>
          </ac:spMkLst>
        </pc:spChg>
        <pc:spChg chg="ord">
          <ac:chgData name="Yao Lai" userId="7c13844a2c387df6" providerId="LiveId" clId="{3927C719-B80E-490D-B945-9554BF730119}" dt="2024-11-04T22:41:40.476" v="304" actId="167"/>
          <ac:spMkLst>
            <pc:docMk/>
            <pc:sldMk cId="3414225892" sldId="621"/>
            <ac:spMk id="49" creationId="{CC4989B8-6D27-46C4-B20C-D589FA362585}"/>
          </ac:spMkLst>
        </pc:spChg>
        <pc:picChg chg="del">
          <ac:chgData name="Yao Lai" userId="7c13844a2c387df6" providerId="LiveId" clId="{3927C719-B80E-490D-B945-9554BF730119}" dt="2024-11-04T22:42:48.128" v="329" actId="478"/>
          <ac:picMkLst>
            <pc:docMk/>
            <pc:sldMk cId="3414225892" sldId="621"/>
            <ac:picMk id="6" creationId="{4767C050-2243-46D0-9061-996369306894}"/>
          </ac:picMkLst>
        </pc:picChg>
        <pc:picChg chg="add mod ord">
          <ac:chgData name="Yao Lai" userId="7c13844a2c387df6" providerId="LiveId" clId="{3927C719-B80E-490D-B945-9554BF730119}" dt="2024-11-04T22:42:46.832" v="328" actId="167"/>
          <ac:picMkLst>
            <pc:docMk/>
            <pc:sldMk cId="3414225892" sldId="621"/>
            <ac:picMk id="8" creationId="{21BCFD81-DD40-15C9-CC75-E39805BB3136}"/>
          </ac:picMkLst>
        </pc:picChg>
      </pc:sldChg>
      <pc:sldChg chg="add ord">
        <pc:chgData name="Yao Lai" userId="7c13844a2c387df6" providerId="LiveId" clId="{3927C719-B80E-490D-B945-9554BF730119}" dt="2024-11-04T22:38:15.066" v="301"/>
        <pc:sldMkLst>
          <pc:docMk/>
          <pc:sldMk cId="2328266030" sldId="625"/>
        </pc:sldMkLst>
      </pc:sldChg>
      <pc:sldChg chg="add">
        <pc:chgData name="Yao Lai" userId="7c13844a2c387df6" providerId="LiveId" clId="{3927C719-B80E-490D-B945-9554BF730119}" dt="2024-11-05T05:04:03.233" v="389"/>
        <pc:sldMkLst>
          <pc:docMk/>
          <pc:sldMk cId="1582472022" sldId="626"/>
        </pc:sldMkLst>
      </pc:sldChg>
      <pc:sldChg chg="add ord">
        <pc:chgData name="Yao Lai" userId="7c13844a2c387df6" providerId="LiveId" clId="{3927C719-B80E-490D-B945-9554BF730119}" dt="2024-11-04T22:38:15.066" v="301"/>
        <pc:sldMkLst>
          <pc:docMk/>
          <pc:sldMk cId="2961334992" sldId="659"/>
        </pc:sldMkLst>
      </pc:sldChg>
      <pc:sldChg chg="add ord">
        <pc:chgData name="Yao Lai" userId="7c13844a2c387df6" providerId="LiveId" clId="{3927C719-B80E-490D-B945-9554BF730119}" dt="2024-11-05T08:19:10.193" v="392"/>
        <pc:sldMkLst>
          <pc:docMk/>
          <pc:sldMk cId="1417032745" sldId="690"/>
        </pc:sldMkLst>
      </pc:sldChg>
      <pc:sldChg chg="add setBg">
        <pc:chgData name="Yao Lai" userId="7c13844a2c387df6" providerId="LiveId" clId="{3927C719-B80E-490D-B945-9554BF730119}" dt="2024-11-04T19:12:53.436" v="51"/>
        <pc:sldMkLst>
          <pc:docMk/>
          <pc:sldMk cId="0" sldId="694"/>
        </pc:sldMkLst>
      </pc:sldChg>
      <pc:sldChg chg="add setBg">
        <pc:chgData name="Yao Lai" userId="7c13844a2c387df6" providerId="LiveId" clId="{3927C719-B80E-490D-B945-9554BF730119}" dt="2024-11-04T19:12:53.436" v="51"/>
        <pc:sldMkLst>
          <pc:docMk/>
          <pc:sldMk cId="0" sldId="695"/>
        </pc:sldMkLst>
      </pc:sldChg>
      <pc:sldChg chg="del">
        <pc:chgData name="Yao Lai" userId="7c13844a2c387df6" providerId="LiveId" clId="{3927C719-B80E-490D-B945-9554BF730119}" dt="2024-11-05T04:45:16.672" v="383" actId="47"/>
        <pc:sldMkLst>
          <pc:docMk/>
          <pc:sldMk cId="3684426778" sldId="711"/>
        </pc:sldMkLst>
      </pc:sldChg>
      <pc:sldChg chg="ord">
        <pc:chgData name="Yao Lai" userId="7c13844a2c387df6" providerId="LiveId" clId="{3927C719-B80E-490D-B945-9554BF730119}" dt="2024-11-05T04:42:33.324" v="368" actId="20578"/>
        <pc:sldMkLst>
          <pc:docMk/>
          <pc:sldMk cId="1024406329" sldId="716"/>
        </pc:sldMkLst>
      </pc:sldChg>
      <pc:sldChg chg="mod modShow">
        <pc:chgData name="Yao Lai" userId="7c13844a2c387df6" providerId="LiveId" clId="{3927C719-B80E-490D-B945-9554BF730119}" dt="2024-11-04T21:36:56.907" v="188" actId="729"/>
        <pc:sldMkLst>
          <pc:docMk/>
          <pc:sldMk cId="1537601350" sldId="719"/>
        </pc:sldMkLst>
      </pc:sldChg>
      <pc:sldChg chg="mod modShow">
        <pc:chgData name="Yao Lai" userId="7c13844a2c387df6" providerId="LiveId" clId="{3927C719-B80E-490D-B945-9554BF730119}" dt="2024-11-04T21:36:56.907" v="188" actId="729"/>
        <pc:sldMkLst>
          <pc:docMk/>
          <pc:sldMk cId="34733106" sldId="723"/>
        </pc:sldMkLst>
      </pc:sldChg>
      <pc:sldChg chg="add">
        <pc:chgData name="Yao Lai" userId="7c13844a2c387df6" providerId="LiveId" clId="{3927C719-B80E-490D-B945-9554BF730119}" dt="2024-11-05T04:43:20.463" v="369"/>
        <pc:sldMkLst>
          <pc:docMk/>
          <pc:sldMk cId="1758548169" sldId="724"/>
        </pc:sldMkLst>
      </pc:sldChg>
      <pc:sldChg chg="modSp mod">
        <pc:chgData name="Yao Lai" userId="7c13844a2c387df6" providerId="LiveId" clId="{3927C719-B80E-490D-B945-9554BF730119}" dt="2024-11-04T22:39:34.551" v="303" actId="20577"/>
        <pc:sldMkLst>
          <pc:docMk/>
          <pc:sldMk cId="1481229689" sldId="733"/>
        </pc:sldMkLst>
        <pc:spChg chg="mod">
          <ac:chgData name="Yao Lai" userId="7c13844a2c387df6" providerId="LiveId" clId="{3927C719-B80E-490D-B945-9554BF730119}" dt="2024-11-04T22:39:34.551" v="303" actId="20577"/>
          <ac:spMkLst>
            <pc:docMk/>
            <pc:sldMk cId="1481229689" sldId="733"/>
            <ac:spMk id="5" creationId="{08787FFB-CC2F-9270-6ACC-66CEDC07AF7F}"/>
          </ac:spMkLst>
        </pc:spChg>
      </pc:sldChg>
      <pc:sldChg chg="modSp mod">
        <pc:chgData name="Yao Lai" userId="7c13844a2c387df6" providerId="LiveId" clId="{3927C719-B80E-490D-B945-9554BF730119}" dt="2024-11-04T23:49:14.561" v="357" actId="20577"/>
        <pc:sldMkLst>
          <pc:docMk/>
          <pc:sldMk cId="2160636169" sldId="741"/>
        </pc:sldMkLst>
        <pc:spChg chg="mod">
          <ac:chgData name="Yao Lai" userId="7c13844a2c387df6" providerId="LiveId" clId="{3927C719-B80E-490D-B945-9554BF730119}" dt="2024-11-04T23:49:14.561" v="357" actId="20577"/>
          <ac:spMkLst>
            <pc:docMk/>
            <pc:sldMk cId="2160636169" sldId="741"/>
            <ac:spMk id="2" creationId="{8A5A97F8-6BDF-D3B1-D536-DC18F7B28DF9}"/>
          </ac:spMkLst>
        </pc:spChg>
      </pc:sldChg>
      <pc:sldChg chg="del">
        <pc:chgData name="Yao Lai" userId="7c13844a2c387df6" providerId="LiveId" clId="{3927C719-B80E-490D-B945-9554BF730119}" dt="2024-11-05T04:47:36.198" v="388" actId="47"/>
        <pc:sldMkLst>
          <pc:docMk/>
          <pc:sldMk cId="3358482228" sldId="746"/>
        </pc:sldMkLst>
      </pc:sldChg>
      <pc:sldChg chg="del">
        <pc:chgData name="Yao Lai" userId="7c13844a2c387df6" providerId="LiveId" clId="{3927C719-B80E-490D-B945-9554BF730119}" dt="2024-11-05T04:44:46.174" v="381" actId="47"/>
        <pc:sldMkLst>
          <pc:docMk/>
          <pc:sldMk cId="4118779385" sldId="751"/>
        </pc:sldMkLst>
      </pc:sldChg>
      <pc:sldChg chg="addSp delSp modSp mod modAnim">
        <pc:chgData name="Yao Lai" userId="7c13844a2c387df6" providerId="LiveId" clId="{3927C719-B80E-490D-B945-9554BF730119}" dt="2024-11-05T04:39:42.606" v="365" actId="478"/>
        <pc:sldMkLst>
          <pc:docMk/>
          <pc:sldMk cId="1127125963" sldId="754"/>
        </pc:sldMkLst>
        <pc:spChg chg="mod">
          <ac:chgData name="Yao Lai" userId="7c13844a2c387df6" providerId="LiveId" clId="{3927C719-B80E-490D-B945-9554BF730119}" dt="2024-11-04T19:05:00.635" v="38" actId="20577"/>
          <ac:spMkLst>
            <pc:docMk/>
            <pc:sldMk cId="1127125963" sldId="754"/>
            <ac:spMk id="5" creationId="{75F1B06B-4389-C13C-52EC-502CFDA5000F}"/>
          </ac:spMkLst>
        </pc:spChg>
        <pc:spChg chg="mod ord">
          <ac:chgData name="Yao Lai" userId="7c13844a2c387df6" providerId="LiveId" clId="{3927C719-B80E-490D-B945-9554BF730119}" dt="2024-11-04T21:13:50.124" v="171" actId="14100"/>
          <ac:spMkLst>
            <pc:docMk/>
            <pc:sldMk cId="1127125963" sldId="754"/>
            <ac:spMk id="22" creationId="{F3629813-B264-33E8-ED73-E71DCDD898FE}"/>
          </ac:spMkLst>
        </pc:spChg>
        <pc:spChg chg="mod">
          <ac:chgData name="Yao Lai" userId="7c13844a2c387df6" providerId="LiveId" clId="{3927C719-B80E-490D-B945-9554BF730119}" dt="2024-11-04T21:04:05.660" v="52"/>
          <ac:spMkLst>
            <pc:docMk/>
            <pc:sldMk cId="1127125963" sldId="754"/>
            <ac:spMk id="27" creationId="{0879A5EE-54A6-2B09-D79F-C729A193C637}"/>
          </ac:spMkLst>
        </pc:spChg>
        <pc:spChg chg="mod">
          <ac:chgData name="Yao Lai" userId="7c13844a2c387df6" providerId="LiveId" clId="{3927C719-B80E-490D-B945-9554BF730119}" dt="2024-11-04T21:04:05.660" v="52"/>
          <ac:spMkLst>
            <pc:docMk/>
            <pc:sldMk cId="1127125963" sldId="754"/>
            <ac:spMk id="28" creationId="{A0B389A3-EFF7-76DC-E70D-E8774A2D4AEA}"/>
          </ac:spMkLst>
        </pc:spChg>
        <pc:spChg chg="mod">
          <ac:chgData name="Yao Lai" userId="7c13844a2c387df6" providerId="LiveId" clId="{3927C719-B80E-490D-B945-9554BF730119}" dt="2024-11-04T21:04:05.660" v="52"/>
          <ac:spMkLst>
            <pc:docMk/>
            <pc:sldMk cId="1127125963" sldId="754"/>
            <ac:spMk id="29" creationId="{811AFCB4-5830-B655-A648-192B2F0AA6BB}"/>
          </ac:spMkLst>
        </pc:spChg>
        <pc:grpChg chg="add mod">
          <ac:chgData name="Yao Lai" userId="7c13844a2c387df6" providerId="LiveId" clId="{3927C719-B80E-490D-B945-9554BF730119}" dt="2024-11-04T21:17:55.885" v="187" actId="1038"/>
          <ac:grpSpMkLst>
            <pc:docMk/>
            <pc:sldMk cId="1127125963" sldId="754"/>
            <ac:grpSpMk id="6" creationId="{922B96E8-2B66-D412-E125-63C2D909FFF1}"/>
          </ac:grpSpMkLst>
        </pc:grpChg>
        <pc:grpChg chg="del mod">
          <ac:chgData name="Yao Lai" userId="7c13844a2c387df6" providerId="LiveId" clId="{3927C719-B80E-490D-B945-9554BF730119}" dt="2024-11-05T04:39:42.606" v="365" actId="478"/>
          <ac:grpSpMkLst>
            <pc:docMk/>
            <pc:sldMk cId="1127125963" sldId="754"/>
            <ac:grpSpMk id="14" creationId="{BC41DB89-0456-4E63-0A04-B956ECACD11F}"/>
          </ac:grpSpMkLst>
        </pc:grpChg>
        <pc:picChg chg="mod">
          <ac:chgData name="Yao Lai" userId="7c13844a2c387df6" providerId="LiveId" clId="{3927C719-B80E-490D-B945-9554BF730119}" dt="2024-11-04T21:06:10.701" v="70" actId="1076"/>
          <ac:picMkLst>
            <pc:docMk/>
            <pc:sldMk cId="1127125963" sldId="754"/>
            <ac:picMk id="12" creationId="{5CCB026B-5FA0-E07C-303B-8628CB015DA5}"/>
          </ac:picMkLst>
        </pc:picChg>
        <pc:picChg chg="del">
          <ac:chgData name="Yao Lai" userId="7c13844a2c387df6" providerId="LiveId" clId="{3927C719-B80E-490D-B945-9554BF730119}" dt="2024-11-04T21:05:07.647" v="62" actId="478"/>
          <ac:picMkLst>
            <pc:docMk/>
            <pc:sldMk cId="1127125963" sldId="754"/>
            <ac:picMk id="13" creationId="{311C7D09-BF44-91E5-6195-19CE2D306DCE}"/>
          </ac:picMkLst>
        </pc:picChg>
        <pc:picChg chg="mod">
          <ac:chgData name="Yao Lai" userId="7c13844a2c387df6" providerId="LiveId" clId="{3927C719-B80E-490D-B945-9554BF730119}" dt="2024-11-04T21:04:05.660" v="52"/>
          <ac:picMkLst>
            <pc:docMk/>
            <pc:sldMk cId="1127125963" sldId="754"/>
            <ac:picMk id="15" creationId="{80A1BC2D-622A-92D6-8106-50D44973C4D9}"/>
          </ac:picMkLst>
        </pc:picChg>
        <pc:picChg chg="mod">
          <ac:chgData name="Yao Lai" userId="7c13844a2c387df6" providerId="LiveId" clId="{3927C719-B80E-490D-B945-9554BF730119}" dt="2024-11-04T21:08:16.827" v="147" actId="1037"/>
          <ac:picMkLst>
            <pc:docMk/>
            <pc:sldMk cId="1127125963" sldId="754"/>
            <ac:picMk id="20" creationId="{BE0A6008-7EF1-7DC4-EE7A-617AB5C5776E}"/>
          </ac:picMkLst>
        </pc:picChg>
        <pc:picChg chg="mod">
          <ac:chgData name="Yao Lai" userId="7c13844a2c387df6" providerId="LiveId" clId="{3927C719-B80E-490D-B945-9554BF730119}" dt="2024-11-04T21:08:30.972" v="161" actId="1035"/>
          <ac:picMkLst>
            <pc:docMk/>
            <pc:sldMk cId="1127125963" sldId="754"/>
            <ac:picMk id="21" creationId="{E76B006D-D411-E0EA-6979-7F65ED6F91BE}"/>
          </ac:picMkLst>
        </pc:picChg>
        <pc:picChg chg="mod">
          <ac:chgData name="Yao Lai" userId="7c13844a2c387df6" providerId="LiveId" clId="{3927C719-B80E-490D-B945-9554BF730119}" dt="2024-11-04T21:04:05.660" v="52"/>
          <ac:picMkLst>
            <pc:docMk/>
            <pc:sldMk cId="1127125963" sldId="754"/>
            <ac:picMk id="23" creationId="{0497E525-241F-403A-FC05-CA25CE913583}"/>
          </ac:picMkLst>
        </pc:picChg>
        <pc:picChg chg="mod">
          <ac:chgData name="Yao Lai" userId="7c13844a2c387df6" providerId="LiveId" clId="{3927C719-B80E-490D-B945-9554BF730119}" dt="2024-11-04T21:04:05.660" v="52"/>
          <ac:picMkLst>
            <pc:docMk/>
            <pc:sldMk cId="1127125963" sldId="754"/>
            <ac:picMk id="24" creationId="{03E89805-6EF2-F388-3B13-1A72CCC394C7}"/>
          </ac:picMkLst>
        </pc:picChg>
        <pc:picChg chg="mod">
          <ac:chgData name="Yao Lai" userId="7c13844a2c387df6" providerId="LiveId" clId="{3927C719-B80E-490D-B945-9554BF730119}" dt="2024-11-04T21:04:05.660" v="52"/>
          <ac:picMkLst>
            <pc:docMk/>
            <pc:sldMk cId="1127125963" sldId="754"/>
            <ac:picMk id="25" creationId="{C76137FC-8294-F7B8-B50C-F8ACEE69F30D}"/>
          </ac:picMkLst>
        </pc:picChg>
        <pc:picChg chg="mod">
          <ac:chgData name="Yao Lai" userId="7c13844a2c387df6" providerId="LiveId" clId="{3927C719-B80E-490D-B945-9554BF730119}" dt="2024-11-04T21:04:05.660" v="52"/>
          <ac:picMkLst>
            <pc:docMk/>
            <pc:sldMk cId="1127125963" sldId="754"/>
            <ac:picMk id="26" creationId="{9F129112-B28D-1768-43BA-EAF2E325B95F}"/>
          </ac:picMkLst>
        </pc:picChg>
        <pc:picChg chg="mod">
          <ac:chgData name="Yao Lai" userId="7c13844a2c387df6" providerId="LiveId" clId="{3927C719-B80E-490D-B945-9554BF730119}" dt="2024-11-04T21:04:05.660" v="52"/>
          <ac:picMkLst>
            <pc:docMk/>
            <pc:sldMk cId="1127125963" sldId="754"/>
            <ac:picMk id="30" creationId="{76FAEFCD-1E48-F41B-52BF-24F0B02B8069}"/>
          </ac:picMkLst>
        </pc:picChg>
      </pc:sldChg>
      <pc:sldChg chg="addSp delSp modSp mod delAnim">
        <pc:chgData name="Yao Lai" userId="7c13844a2c387df6" providerId="LiveId" clId="{3927C719-B80E-490D-B945-9554BF730119}" dt="2024-11-04T19:08:34.389" v="45" actId="1076"/>
        <pc:sldMkLst>
          <pc:docMk/>
          <pc:sldMk cId="3240591376" sldId="755"/>
        </pc:sldMkLst>
        <pc:spChg chg="add mod">
          <ac:chgData name="Yao Lai" userId="7c13844a2c387df6" providerId="LiveId" clId="{3927C719-B80E-490D-B945-9554BF730119}" dt="2024-11-04T19:08:34.389" v="45" actId="1076"/>
          <ac:spMkLst>
            <pc:docMk/>
            <pc:sldMk cId="3240591376" sldId="755"/>
            <ac:spMk id="7" creationId="{A46DD66A-28FD-05EC-D977-51CAFBFBE1FF}"/>
          </ac:spMkLst>
        </pc:spChg>
        <pc:spChg chg="mod">
          <ac:chgData name="Yao Lai" userId="7c13844a2c387df6" providerId="LiveId" clId="{3927C719-B80E-490D-B945-9554BF730119}" dt="2024-11-04T19:08:34.389" v="45" actId="1076"/>
          <ac:spMkLst>
            <pc:docMk/>
            <pc:sldMk cId="3240591376" sldId="755"/>
            <ac:spMk id="12" creationId="{99A92C9B-C772-7251-5010-0F733597F9A9}"/>
          </ac:spMkLst>
        </pc:spChg>
        <pc:spChg chg="del">
          <ac:chgData name="Yao Lai" userId="7c13844a2c387df6" providerId="LiveId" clId="{3927C719-B80E-490D-B945-9554BF730119}" dt="2024-11-04T19:07:04.005" v="39" actId="478"/>
          <ac:spMkLst>
            <pc:docMk/>
            <pc:sldMk cId="3240591376" sldId="755"/>
            <ac:spMk id="14" creationId="{3C074F09-4533-79EE-C7A0-4E847865C30E}"/>
          </ac:spMkLst>
        </pc:spChg>
        <pc:spChg chg="del">
          <ac:chgData name="Yao Lai" userId="7c13844a2c387df6" providerId="LiveId" clId="{3927C719-B80E-490D-B945-9554BF730119}" dt="2024-11-04T19:07:04.005" v="39" actId="478"/>
          <ac:spMkLst>
            <pc:docMk/>
            <pc:sldMk cId="3240591376" sldId="755"/>
            <ac:spMk id="118" creationId="{90B1A954-C038-7480-53E5-996C230DEB43}"/>
          </ac:spMkLst>
        </pc:spChg>
        <pc:spChg chg="del">
          <ac:chgData name="Yao Lai" userId="7c13844a2c387df6" providerId="LiveId" clId="{3927C719-B80E-490D-B945-9554BF730119}" dt="2024-11-04T19:07:04.005" v="39" actId="478"/>
          <ac:spMkLst>
            <pc:docMk/>
            <pc:sldMk cId="3240591376" sldId="755"/>
            <ac:spMk id="208" creationId="{1144DA0E-A3DE-C65C-3F11-42618DAE7DB7}"/>
          </ac:spMkLst>
        </pc:spChg>
        <pc:spChg chg="del">
          <ac:chgData name="Yao Lai" userId="7c13844a2c387df6" providerId="LiveId" clId="{3927C719-B80E-490D-B945-9554BF730119}" dt="2024-11-04T19:07:04.005" v="39" actId="478"/>
          <ac:spMkLst>
            <pc:docMk/>
            <pc:sldMk cId="3240591376" sldId="755"/>
            <ac:spMk id="211" creationId="{A44CD99A-8F88-AAA9-ACB1-FE5A1C757646}"/>
          </ac:spMkLst>
        </pc:spChg>
        <pc:spChg chg="mod">
          <ac:chgData name="Yao Lai" userId="7c13844a2c387df6" providerId="LiveId" clId="{3927C719-B80E-490D-B945-9554BF730119}" dt="2024-11-04T19:08:34.389" v="45" actId="1076"/>
          <ac:spMkLst>
            <pc:docMk/>
            <pc:sldMk cId="3240591376" sldId="755"/>
            <ac:spMk id="212" creationId="{98073C1C-A323-B29D-3651-BD7F26742829}"/>
          </ac:spMkLst>
        </pc:spChg>
        <pc:grpChg chg="del">
          <ac:chgData name="Yao Lai" userId="7c13844a2c387df6" providerId="LiveId" clId="{3927C719-B80E-490D-B945-9554BF730119}" dt="2024-11-04T19:07:04.005" v="39" actId="478"/>
          <ac:grpSpMkLst>
            <pc:docMk/>
            <pc:sldMk cId="3240591376" sldId="755"/>
            <ac:grpSpMk id="17" creationId="{C8C1C8FC-5EF0-345D-3C2F-918DC857D122}"/>
          </ac:grpSpMkLst>
        </pc:grpChg>
        <pc:grpChg chg="mod">
          <ac:chgData name="Yao Lai" userId="7c13844a2c387df6" providerId="LiveId" clId="{3927C719-B80E-490D-B945-9554BF730119}" dt="2024-11-04T19:08:34.389" v="45" actId="1076"/>
          <ac:grpSpMkLst>
            <pc:docMk/>
            <pc:sldMk cId="3240591376" sldId="755"/>
            <ac:grpSpMk id="119" creationId="{7CB3BE8E-2C51-5124-BF8C-97B36830BFDF}"/>
          </ac:grpSpMkLst>
        </pc:grpChg>
        <pc:picChg chg="add mod">
          <ac:chgData name="Yao Lai" userId="7c13844a2c387df6" providerId="LiveId" clId="{3927C719-B80E-490D-B945-9554BF730119}" dt="2024-11-04T19:08:34.389" v="45" actId="1076"/>
          <ac:picMkLst>
            <pc:docMk/>
            <pc:sldMk cId="3240591376" sldId="755"/>
            <ac:picMk id="3" creationId="{9B161F33-73E4-4145-B2CB-A1CBAFC7E6DF}"/>
          </ac:picMkLst>
        </pc:picChg>
        <pc:picChg chg="del">
          <ac:chgData name="Yao Lai" userId="7c13844a2c387df6" providerId="LiveId" clId="{3927C719-B80E-490D-B945-9554BF730119}" dt="2024-11-04T19:07:04.005" v="39" actId="478"/>
          <ac:picMkLst>
            <pc:docMk/>
            <pc:sldMk cId="3240591376" sldId="755"/>
            <ac:picMk id="116" creationId="{6AF0C923-BDD0-99B6-EFF3-3E3D9F9C1DA6}"/>
          </ac:picMkLst>
        </pc:picChg>
        <pc:picChg chg="del">
          <ac:chgData name="Yao Lai" userId="7c13844a2c387df6" providerId="LiveId" clId="{3927C719-B80E-490D-B945-9554BF730119}" dt="2024-11-04T19:07:04.005" v="39" actId="478"/>
          <ac:picMkLst>
            <pc:docMk/>
            <pc:sldMk cId="3240591376" sldId="755"/>
            <ac:picMk id="117" creationId="{1D6B3F1F-C855-1891-3C3A-A64701EAF964}"/>
          </ac:picMkLst>
        </pc:picChg>
        <pc:picChg chg="mod">
          <ac:chgData name="Yao Lai" userId="7c13844a2c387df6" providerId="LiveId" clId="{3927C719-B80E-490D-B945-9554BF730119}" dt="2024-11-04T19:08:34.389" v="45" actId="1076"/>
          <ac:picMkLst>
            <pc:docMk/>
            <pc:sldMk cId="3240591376" sldId="755"/>
            <ac:picMk id="207" creationId="{FCE1A0F8-BFC6-5AC8-228B-917580EB5487}"/>
          </ac:picMkLst>
        </pc:picChg>
        <pc:picChg chg="mod">
          <ac:chgData name="Yao Lai" userId="7c13844a2c387df6" providerId="LiveId" clId="{3927C719-B80E-490D-B945-9554BF730119}" dt="2024-11-04T19:08:34.389" v="45" actId="1076"/>
          <ac:picMkLst>
            <pc:docMk/>
            <pc:sldMk cId="3240591376" sldId="755"/>
            <ac:picMk id="209" creationId="{D26D8388-8749-9D04-89F6-BCAC7769F05E}"/>
          </ac:picMkLst>
        </pc:picChg>
        <pc:picChg chg="del">
          <ac:chgData name="Yao Lai" userId="7c13844a2c387df6" providerId="LiveId" clId="{3927C719-B80E-490D-B945-9554BF730119}" dt="2024-11-04T19:07:04.005" v="39" actId="478"/>
          <ac:picMkLst>
            <pc:docMk/>
            <pc:sldMk cId="3240591376" sldId="755"/>
            <ac:picMk id="210" creationId="{2B5624AE-A4A7-A8C2-6968-B01A932232E0}"/>
          </ac:picMkLst>
        </pc:picChg>
      </pc:sldChg>
      <pc:sldChg chg="add del">
        <pc:chgData name="Yao Lai" userId="7c13844a2c387df6" providerId="LiveId" clId="{3927C719-B80E-490D-B945-9554BF730119}" dt="2024-11-05T04:45:53.454" v="385" actId="47"/>
        <pc:sldMkLst>
          <pc:docMk/>
          <pc:sldMk cId="828203437" sldId="756"/>
        </pc:sldMkLst>
      </pc:sldChg>
      <pc:sldChg chg="del">
        <pc:chgData name="Yao Lai" userId="7c13844a2c387df6" providerId="LiveId" clId="{3927C719-B80E-490D-B945-9554BF730119}" dt="2024-11-05T04:43:29.104" v="370" actId="47"/>
        <pc:sldMkLst>
          <pc:docMk/>
          <pc:sldMk cId="2216054609" sldId="760"/>
        </pc:sldMkLst>
      </pc:sldChg>
      <pc:sldChg chg="del">
        <pc:chgData name="Yao Lai" userId="7c13844a2c387df6" providerId="LiveId" clId="{3927C719-B80E-490D-B945-9554BF730119}" dt="2024-11-04T19:10:53.836" v="46" actId="47"/>
        <pc:sldMkLst>
          <pc:docMk/>
          <pc:sldMk cId="710776915" sldId="777"/>
        </pc:sldMkLst>
      </pc:sldChg>
      <pc:sldChg chg="modSp mod">
        <pc:chgData name="Yao Lai" userId="7c13844a2c387df6" providerId="LiveId" clId="{3927C719-B80E-490D-B945-9554BF730119}" dt="2024-11-04T23:51:36.442" v="362" actId="20577"/>
        <pc:sldMkLst>
          <pc:docMk/>
          <pc:sldMk cId="3624346897" sldId="786"/>
        </pc:sldMkLst>
        <pc:spChg chg="mod">
          <ac:chgData name="Yao Lai" userId="7c13844a2c387df6" providerId="LiveId" clId="{3927C719-B80E-490D-B945-9554BF730119}" dt="2024-11-04T23:51:36.442" v="362" actId="20577"/>
          <ac:spMkLst>
            <pc:docMk/>
            <pc:sldMk cId="3624346897" sldId="786"/>
            <ac:spMk id="13" creationId="{DF87AB94-FBA2-4E79-A753-A1C9FAFDC75B}"/>
          </ac:spMkLst>
        </pc:spChg>
        <pc:picChg chg="mod">
          <ac:chgData name="Yao Lai" userId="7c13844a2c387df6" providerId="LiveId" clId="{3927C719-B80E-490D-B945-9554BF730119}" dt="2024-11-04T18:34:46.976" v="9" actId="1076"/>
          <ac:picMkLst>
            <pc:docMk/>
            <pc:sldMk cId="3624346897" sldId="786"/>
            <ac:picMk id="14" creationId="{06D8632B-6895-F1F1-9A08-3DC3FC874B72}"/>
          </ac:picMkLst>
        </pc:picChg>
      </pc:sldChg>
      <pc:sldChg chg="add setBg">
        <pc:chgData name="Yao Lai" userId="7c13844a2c387df6" providerId="LiveId" clId="{3927C719-B80E-490D-B945-9554BF730119}" dt="2024-11-04T19:12:53.436" v="51"/>
        <pc:sldMkLst>
          <pc:docMk/>
          <pc:sldMk cId="0" sldId="788"/>
        </pc:sldMkLst>
      </pc:sldChg>
      <pc:sldChg chg="modSp add mod modAnim">
        <pc:chgData name="Yao Lai" userId="7c13844a2c387df6" providerId="LiveId" clId="{3927C719-B80E-490D-B945-9554BF730119}" dt="2024-11-04T23:02:30.006" v="349" actId="114"/>
        <pc:sldMkLst>
          <pc:docMk/>
          <pc:sldMk cId="103674410" sldId="789"/>
        </pc:sldMkLst>
        <pc:spChg chg="mod">
          <ac:chgData name="Yao Lai" userId="7c13844a2c387df6" providerId="LiveId" clId="{3927C719-B80E-490D-B945-9554BF730119}" dt="2024-11-04T23:02:30.006" v="349" actId="114"/>
          <ac:spMkLst>
            <pc:docMk/>
            <pc:sldMk cId="103674410" sldId="789"/>
            <ac:spMk id="15" creationId="{30490530-D2B6-20D0-61ED-1E5E42785E6F}"/>
          </ac:spMkLst>
        </pc:spChg>
        <pc:spChg chg="mod">
          <ac:chgData name="Yao Lai" userId="7c13844a2c387df6" providerId="LiveId" clId="{3927C719-B80E-490D-B945-9554BF730119}" dt="2024-11-04T22:23:51.140" v="297" actId="20577"/>
          <ac:spMkLst>
            <pc:docMk/>
            <pc:sldMk cId="103674410" sldId="789"/>
            <ac:spMk id="25" creationId="{89CD999B-1DA3-4BA7-9A4D-F365AB57C25B}"/>
          </ac:spMkLst>
        </pc:spChg>
      </pc:sldChg>
      <pc:sldChg chg="add del">
        <pc:chgData name="Yao Lai" userId="7c13844a2c387df6" providerId="LiveId" clId="{3927C719-B80E-490D-B945-9554BF730119}" dt="2024-11-05T04:43:46.268" v="372" actId="47"/>
        <pc:sldMkLst>
          <pc:docMk/>
          <pc:sldMk cId="2921307518" sldId="790"/>
        </pc:sldMkLst>
      </pc:sldChg>
      <pc:sldChg chg="add modNotesTx">
        <pc:chgData name="Yao Lai" userId="7c13844a2c387df6" providerId="LiveId" clId="{3927C719-B80E-490D-B945-9554BF730119}" dt="2024-11-05T04:44:43.211" v="380"/>
        <pc:sldMkLst>
          <pc:docMk/>
          <pc:sldMk cId="3597909453" sldId="790"/>
        </pc:sldMkLst>
      </pc:sldChg>
      <pc:sldChg chg="add">
        <pc:chgData name="Yao Lai" userId="7c13844a2c387df6" providerId="LiveId" clId="{3927C719-B80E-490D-B945-9554BF730119}" dt="2024-11-05T04:45:02.533" v="382"/>
        <pc:sldMkLst>
          <pc:docMk/>
          <pc:sldMk cId="1671634572" sldId="791"/>
        </pc:sldMkLst>
      </pc:sldChg>
      <pc:sldChg chg="add setBg">
        <pc:chgData name="Yao Lai" userId="7c13844a2c387df6" providerId="LiveId" clId="{3927C719-B80E-490D-B945-9554BF730119}" dt="2024-11-05T04:47:29.403" v="387"/>
        <pc:sldMkLst>
          <pc:docMk/>
          <pc:sldMk cId="3365909235" sldId="792"/>
        </pc:sldMkLst>
      </pc:sldChg>
    </pc:docChg>
  </pc:docChgLst>
  <pc:docChgLst>
    <pc:chgData name="Yao Lai" userId="7c13844a2c387df6" providerId="LiveId" clId="{9C5F3065-AEE7-4FF7-8DEF-7508A005D142}"/>
    <pc:docChg chg="undo custSel addSld delSld modSld sldOrd">
      <pc:chgData name="Yao Lai" userId="7c13844a2c387df6" providerId="LiveId" clId="{9C5F3065-AEE7-4FF7-8DEF-7508A005D142}" dt="2024-04-23T00:40:55.195" v="722"/>
      <pc:docMkLst>
        <pc:docMk/>
      </pc:docMkLst>
      <pc:sldChg chg="modSp mod">
        <pc:chgData name="Yao Lai" userId="7c13844a2c387df6" providerId="LiveId" clId="{9C5F3065-AEE7-4FF7-8DEF-7508A005D142}" dt="2024-04-22T20:22:28.629" v="665" actId="20577"/>
        <pc:sldMkLst>
          <pc:docMk/>
          <pc:sldMk cId="105419037" sldId="623"/>
        </pc:sldMkLst>
        <pc:spChg chg="mod">
          <ac:chgData name="Yao Lai" userId="7c13844a2c387df6" providerId="LiveId" clId="{9C5F3065-AEE7-4FF7-8DEF-7508A005D142}" dt="2024-04-22T20:22:28.629" v="665" actId="20577"/>
          <ac:spMkLst>
            <pc:docMk/>
            <pc:sldMk cId="105419037" sldId="623"/>
            <ac:spMk id="7" creationId="{15898615-B64A-408F-A587-E7475C0A0AFA}"/>
          </ac:spMkLst>
        </pc:spChg>
      </pc:sldChg>
      <pc:sldChg chg="modSp mod">
        <pc:chgData name="Yao Lai" userId="7c13844a2c387df6" providerId="LiveId" clId="{9C5F3065-AEE7-4FF7-8DEF-7508A005D142}" dt="2024-04-22T19:42:36.006" v="26" actId="20577"/>
        <pc:sldMkLst>
          <pc:docMk/>
          <pc:sldMk cId="2384959295" sldId="626"/>
        </pc:sldMkLst>
        <pc:spChg chg="mod">
          <ac:chgData name="Yao Lai" userId="7c13844a2c387df6" providerId="LiveId" clId="{9C5F3065-AEE7-4FF7-8DEF-7508A005D142}" dt="2024-04-22T19:42:36.006" v="26" actId="20577"/>
          <ac:spMkLst>
            <pc:docMk/>
            <pc:sldMk cId="2384959295" sldId="626"/>
            <ac:spMk id="13" creationId="{DF87AB94-FBA2-4E79-A753-A1C9FAFDC75B}"/>
          </ac:spMkLst>
        </pc:spChg>
      </pc:sldChg>
      <pc:sldChg chg="modSp">
        <pc:chgData name="Yao Lai" userId="7c13844a2c387df6" providerId="LiveId" clId="{9C5F3065-AEE7-4FF7-8DEF-7508A005D142}" dt="2024-04-22T19:37:49.478" v="0" actId="20577"/>
        <pc:sldMkLst>
          <pc:docMk/>
          <pc:sldMk cId="733059634" sldId="654"/>
        </pc:sldMkLst>
        <pc:spChg chg="mod">
          <ac:chgData name="Yao Lai" userId="7c13844a2c387df6" providerId="LiveId" clId="{9C5F3065-AEE7-4FF7-8DEF-7508A005D142}" dt="2024-04-22T19:37:49.478" v="0" actId="20577"/>
          <ac:spMkLst>
            <pc:docMk/>
            <pc:sldMk cId="733059634" sldId="654"/>
            <ac:spMk id="10" creationId="{25F15CC9-99D7-AB38-12B2-595D09E0058E}"/>
          </ac:spMkLst>
        </pc:spChg>
      </pc:sldChg>
      <pc:sldChg chg="modSp">
        <pc:chgData name="Yao Lai" userId="7c13844a2c387df6" providerId="LiveId" clId="{9C5F3065-AEE7-4FF7-8DEF-7508A005D142}" dt="2024-04-22T20:03:29.574" v="449" actId="20577"/>
        <pc:sldMkLst>
          <pc:docMk/>
          <pc:sldMk cId="3943339896" sldId="675"/>
        </pc:sldMkLst>
        <pc:spChg chg="mod">
          <ac:chgData name="Yao Lai" userId="7c13844a2c387df6" providerId="LiveId" clId="{9C5F3065-AEE7-4FF7-8DEF-7508A005D142}" dt="2024-04-22T20:03:29.574" v="449" actId="20577"/>
          <ac:spMkLst>
            <pc:docMk/>
            <pc:sldMk cId="3943339896" sldId="675"/>
            <ac:spMk id="40" creationId="{7D5D3212-119E-D8E6-F1DF-E1619110106E}"/>
          </ac:spMkLst>
        </pc:spChg>
      </pc:sldChg>
      <pc:sldChg chg="del">
        <pc:chgData name="Yao Lai" userId="7c13844a2c387df6" providerId="LiveId" clId="{9C5F3065-AEE7-4FF7-8DEF-7508A005D142}" dt="2024-04-22T20:05:48.362" v="450" actId="47"/>
        <pc:sldMkLst>
          <pc:docMk/>
          <pc:sldMk cId="325559056" sldId="682"/>
        </pc:sldMkLst>
      </pc:sldChg>
      <pc:sldChg chg="addSp modSp mod">
        <pc:chgData name="Yao Lai" userId="7c13844a2c387df6" providerId="LiveId" clId="{9C5F3065-AEE7-4FF7-8DEF-7508A005D142}" dt="2024-04-22T19:40:44.570" v="4" actId="166"/>
        <pc:sldMkLst>
          <pc:docMk/>
          <pc:sldMk cId="1803907971" sldId="695"/>
        </pc:sldMkLst>
        <pc:spChg chg="add mod">
          <ac:chgData name="Yao Lai" userId="7c13844a2c387df6" providerId="LiveId" clId="{9C5F3065-AEE7-4FF7-8DEF-7508A005D142}" dt="2024-04-22T19:40:39.580" v="3" actId="2085"/>
          <ac:spMkLst>
            <pc:docMk/>
            <pc:sldMk cId="1803907971" sldId="695"/>
            <ac:spMk id="2" creationId="{644354FD-C782-3AEE-32F1-6C2B4F0836F2}"/>
          </ac:spMkLst>
        </pc:spChg>
        <pc:cxnChg chg="ord">
          <ac:chgData name="Yao Lai" userId="7c13844a2c387df6" providerId="LiveId" clId="{9C5F3065-AEE7-4FF7-8DEF-7508A005D142}" dt="2024-04-22T19:40:44.570" v="4" actId="166"/>
          <ac:cxnSpMkLst>
            <pc:docMk/>
            <pc:sldMk cId="1803907971" sldId="695"/>
            <ac:cxnSpMk id="21" creationId="{FB2F31B1-F0CD-5CC0-7632-3B36B9D5DF9F}"/>
          </ac:cxnSpMkLst>
        </pc:cxnChg>
      </pc:sldChg>
      <pc:sldChg chg="modSp">
        <pc:chgData name="Yao Lai" userId="7c13844a2c387df6" providerId="LiveId" clId="{9C5F3065-AEE7-4FF7-8DEF-7508A005D142}" dt="2024-04-23T00:38:37.031" v="696" actId="404"/>
        <pc:sldMkLst>
          <pc:docMk/>
          <pc:sldMk cId="2913046803" sldId="709"/>
        </pc:sldMkLst>
        <pc:spChg chg="mod">
          <ac:chgData name="Yao Lai" userId="7c13844a2c387df6" providerId="LiveId" clId="{9C5F3065-AEE7-4FF7-8DEF-7508A005D142}" dt="2024-04-23T00:38:37.031" v="696" actId="404"/>
          <ac:spMkLst>
            <pc:docMk/>
            <pc:sldMk cId="2913046803" sldId="709"/>
            <ac:spMk id="39" creationId="{C4D7D8AF-574C-7C27-C715-2B64F017703C}"/>
          </ac:spMkLst>
        </pc:spChg>
        <pc:spChg chg="mod">
          <ac:chgData name="Yao Lai" userId="7c13844a2c387df6" providerId="LiveId" clId="{9C5F3065-AEE7-4FF7-8DEF-7508A005D142}" dt="2024-04-23T00:38:01.854" v="677" actId="20577"/>
          <ac:spMkLst>
            <pc:docMk/>
            <pc:sldMk cId="2913046803" sldId="709"/>
            <ac:spMk id="50" creationId="{B32A9BDB-9309-91B4-9E11-53ACE41B8BE1}"/>
          </ac:spMkLst>
        </pc:spChg>
        <pc:spChg chg="mod">
          <ac:chgData name="Yao Lai" userId="7c13844a2c387df6" providerId="LiveId" clId="{9C5F3065-AEE7-4FF7-8DEF-7508A005D142}" dt="2024-04-23T00:37:59.140" v="675" actId="20577"/>
          <ac:spMkLst>
            <pc:docMk/>
            <pc:sldMk cId="2913046803" sldId="709"/>
            <ac:spMk id="51" creationId="{A2C8DABB-DC75-EA43-D53C-F50CE6168DF0}"/>
          </ac:spMkLst>
        </pc:spChg>
      </pc:sldChg>
      <pc:sldChg chg="addSp delSp modSp mod modAnim">
        <pc:chgData name="Yao Lai" userId="7c13844a2c387df6" providerId="LiveId" clId="{9C5F3065-AEE7-4FF7-8DEF-7508A005D142}" dt="2024-04-23T00:40:55.195" v="722"/>
        <pc:sldMkLst>
          <pc:docMk/>
          <pc:sldMk cId="3243822139" sldId="712"/>
        </pc:sldMkLst>
        <pc:spChg chg="add mod">
          <ac:chgData name="Yao Lai" userId="7c13844a2c387df6" providerId="LiveId" clId="{9C5F3065-AEE7-4FF7-8DEF-7508A005D142}" dt="2024-04-23T00:39:08.014" v="699"/>
          <ac:spMkLst>
            <pc:docMk/>
            <pc:sldMk cId="3243822139" sldId="712"/>
            <ac:spMk id="2" creationId="{CCC89631-B3A6-A878-2FF4-94BFF0994BA8}"/>
          </ac:spMkLst>
        </pc:spChg>
        <pc:spChg chg="add mod">
          <ac:chgData name="Yao Lai" userId="7c13844a2c387df6" providerId="LiveId" clId="{9C5F3065-AEE7-4FF7-8DEF-7508A005D142}" dt="2024-04-23T00:40:55.195" v="722"/>
          <ac:spMkLst>
            <pc:docMk/>
            <pc:sldMk cId="3243822139" sldId="712"/>
            <ac:spMk id="3" creationId="{13373195-C5EA-9963-DC95-043FDA93195D}"/>
          </ac:spMkLst>
        </pc:spChg>
        <pc:spChg chg="del mod">
          <ac:chgData name="Yao Lai" userId="7c13844a2c387df6" providerId="LiveId" clId="{9C5F3065-AEE7-4FF7-8DEF-7508A005D142}" dt="2024-04-23T00:39:07.455" v="698" actId="478"/>
          <ac:spMkLst>
            <pc:docMk/>
            <pc:sldMk cId="3243822139" sldId="712"/>
            <ac:spMk id="53" creationId="{2FAC3B3B-D493-F69D-8DCB-ECF918724688}"/>
          </ac:spMkLst>
        </pc:spChg>
        <pc:spChg chg="del">
          <ac:chgData name="Yao Lai" userId="7c13844a2c387df6" providerId="LiveId" clId="{9C5F3065-AEE7-4FF7-8DEF-7508A005D142}" dt="2024-04-23T00:40:54.848" v="721" actId="478"/>
          <ac:spMkLst>
            <pc:docMk/>
            <pc:sldMk cId="3243822139" sldId="712"/>
            <ac:spMk id="54" creationId="{623BD15D-BA12-E551-F287-C293AF8F6639}"/>
          </ac:spMkLst>
        </pc:spChg>
        <pc:spChg chg="mod">
          <ac:chgData name="Yao Lai" userId="7c13844a2c387df6" providerId="LiveId" clId="{9C5F3065-AEE7-4FF7-8DEF-7508A005D142}" dt="2024-04-23T00:37:47.087" v="669" actId="20577"/>
          <ac:spMkLst>
            <pc:docMk/>
            <pc:sldMk cId="3243822139" sldId="712"/>
            <ac:spMk id="60" creationId="{2ADAB1BA-765A-D220-6CB2-F109DD91E13A}"/>
          </ac:spMkLst>
        </pc:spChg>
        <pc:spChg chg="mod">
          <ac:chgData name="Yao Lai" userId="7c13844a2c387df6" providerId="LiveId" clId="{9C5F3065-AEE7-4FF7-8DEF-7508A005D142}" dt="2024-04-23T00:37:44.015" v="667" actId="20577"/>
          <ac:spMkLst>
            <pc:docMk/>
            <pc:sldMk cId="3243822139" sldId="712"/>
            <ac:spMk id="61" creationId="{9B3E46B1-9137-2141-8731-CB4873AB56A4}"/>
          </ac:spMkLst>
        </pc:spChg>
        <pc:spChg chg="mod">
          <ac:chgData name="Yao Lai" userId="7c13844a2c387df6" providerId="LiveId" clId="{9C5F3065-AEE7-4FF7-8DEF-7508A005D142}" dt="2024-04-23T00:37:53.721" v="673" actId="20577"/>
          <ac:spMkLst>
            <pc:docMk/>
            <pc:sldMk cId="3243822139" sldId="712"/>
            <ac:spMk id="62" creationId="{9A5438F6-67F3-2C63-5044-11C0A78CD4F6}"/>
          </ac:spMkLst>
        </pc:spChg>
        <pc:spChg chg="mod">
          <ac:chgData name="Yao Lai" userId="7c13844a2c387df6" providerId="LiveId" clId="{9C5F3065-AEE7-4FF7-8DEF-7508A005D142}" dt="2024-04-23T00:37:50.446" v="671" actId="20577"/>
          <ac:spMkLst>
            <pc:docMk/>
            <pc:sldMk cId="3243822139" sldId="712"/>
            <ac:spMk id="63" creationId="{45E5DF50-6BD0-D33D-60F7-401F989FB42F}"/>
          </ac:spMkLst>
        </pc:spChg>
      </pc:sldChg>
      <pc:sldChg chg="addSp delSp modSp mod modAnim">
        <pc:chgData name="Yao Lai" userId="7c13844a2c387df6" providerId="LiveId" clId="{9C5F3065-AEE7-4FF7-8DEF-7508A005D142}" dt="2024-04-23T00:40:47.500" v="720" actId="404"/>
        <pc:sldMkLst>
          <pc:docMk/>
          <pc:sldMk cId="3184742699" sldId="713"/>
        </pc:sldMkLst>
        <pc:spChg chg="mod">
          <ac:chgData name="Yao Lai" userId="7c13844a2c387df6" providerId="LiveId" clId="{9C5F3065-AEE7-4FF7-8DEF-7508A005D142}" dt="2024-04-23T00:39:18.207" v="703" actId="20577"/>
          <ac:spMkLst>
            <pc:docMk/>
            <pc:sldMk cId="3184742699" sldId="713"/>
            <ac:spMk id="7" creationId="{9D2B1747-A01A-0C00-849C-099613F545E4}"/>
          </ac:spMkLst>
        </pc:spChg>
        <pc:spChg chg="mod">
          <ac:chgData name="Yao Lai" userId="7c13844a2c387df6" providerId="LiveId" clId="{9C5F3065-AEE7-4FF7-8DEF-7508A005D142}" dt="2024-04-23T00:39:15.189" v="701" actId="20577"/>
          <ac:spMkLst>
            <pc:docMk/>
            <pc:sldMk cId="3184742699" sldId="713"/>
            <ac:spMk id="10" creationId="{4FADC837-DD44-C137-6B89-1D487298A65F}"/>
          </ac:spMkLst>
        </pc:spChg>
        <pc:spChg chg="mod">
          <ac:chgData name="Yao Lai" userId="7c13844a2c387df6" providerId="LiveId" clId="{9C5F3065-AEE7-4FF7-8DEF-7508A005D142}" dt="2024-04-23T00:39:29.375" v="710" actId="20577"/>
          <ac:spMkLst>
            <pc:docMk/>
            <pc:sldMk cId="3184742699" sldId="713"/>
            <ac:spMk id="11" creationId="{F09F1624-5B21-D664-4A82-5A6BF735E235}"/>
          </ac:spMkLst>
        </pc:spChg>
        <pc:spChg chg="mod">
          <ac:chgData name="Yao Lai" userId="7c13844a2c387df6" providerId="LiveId" clId="{9C5F3065-AEE7-4FF7-8DEF-7508A005D142}" dt="2024-04-23T00:39:22.006" v="705" actId="20577"/>
          <ac:spMkLst>
            <pc:docMk/>
            <pc:sldMk cId="3184742699" sldId="713"/>
            <ac:spMk id="12" creationId="{27867248-BA0F-7285-88D2-84F2422BFC26}"/>
          </ac:spMkLst>
        </pc:spChg>
        <pc:spChg chg="mod">
          <ac:chgData name="Yao Lai" userId="7c13844a2c387df6" providerId="LiveId" clId="{9C5F3065-AEE7-4FF7-8DEF-7508A005D142}" dt="2024-04-23T00:39:36.234" v="714" actId="20577"/>
          <ac:spMkLst>
            <pc:docMk/>
            <pc:sldMk cId="3184742699" sldId="713"/>
            <ac:spMk id="13" creationId="{F4DD3564-30BD-F1E8-EFD1-37A42D7B82B6}"/>
          </ac:spMkLst>
        </pc:spChg>
        <pc:spChg chg="mod">
          <ac:chgData name="Yao Lai" userId="7c13844a2c387df6" providerId="LiveId" clId="{9C5F3065-AEE7-4FF7-8DEF-7508A005D142}" dt="2024-04-23T00:39:33.125" v="712" actId="20577"/>
          <ac:spMkLst>
            <pc:docMk/>
            <pc:sldMk cId="3184742699" sldId="713"/>
            <ac:spMk id="15" creationId="{6242A20F-7B6A-38DD-0D60-8BCFB0819E10}"/>
          </ac:spMkLst>
        </pc:spChg>
        <pc:spChg chg="add mod">
          <ac:chgData name="Yao Lai" userId="7c13844a2c387df6" providerId="LiveId" clId="{9C5F3065-AEE7-4FF7-8DEF-7508A005D142}" dt="2024-04-23T00:40:24.851" v="716"/>
          <ac:spMkLst>
            <pc:docMk/>
            <pc:sldMk cId="3184742699" sldId="713"/>
            <ac:spMk id="16" creationId="{726CC0C1-1CA1-4C2B-BFCD-706ACDE87C95}"/>
          </ac:spMkLst>
        </pc:spChg>
        <pc:spChg chg="del">
          <ac:chgData name="Yao Lai" userId="7c13844a2c387df6" providerId="LiveId" clId="{9C5F3065-AEE7-4FF7-8DEF-7508A005D142}" dt="2024-04-23T00:40:24.313" v="715" actId="478"/>
          <ac:spMkLst>
            <pc:docMk/>
            <pc:sldMk cId="3184742699" sldId="713"/>
            <ac:spMk id="37" creationId="{543EA413-D970-9FDF-1824-7E7844D6E2C9}"/>
          </ac:spMkLst>
        </pc:spChg>
        <pc:spChg chg="mod">
          <ac:chgData name="Yao Lai" userId="7c13844a2c387df6" providerId="LiveId" clId="{9C5F3065-AEE7-4FF7-8DEF-7508A005D142}" dt="2024-04-23T00:40:37.295" v="718" actId="404"/>
          <ac:spMkLst>
            <pc:docMk/>
            <pc:sldMk cId="3184742699" sldId="713"/>
            <ac:spMk id="50" creationId="{9876552A-4F13-F2C8-963C-23D0FB72615F}"/>
          </ac:spMkLst>
        </pc:spChg>
        <pc:spChg chg="mod">
          <ac:chgData name="Yao Lai" userId="7c13844a2c387df6" providerId="LiveId" clId="{9C5F3065-AEE7-4FF7-8DEF-7508A005D142}" dt="2024-04-23T00:40:47.500" v="720" actId="404"/>
          <ac:spMkLst>
            <pc:docMk/>
            <pc:sldMk cId="3184742699" sldId="713"/>
            <ac:spMk id="51" creationId="{2DCEEC20-D928-8D71-D068-748B81A1C216}"/>
          </ac:spMkLst>
        </pc:spChg>
      </pc:sldChg>
      <pc:sldChg chg="modSp">
        <pc:chgData name="Yao Lai" userId="7c13844a2c387df6" providerId="LiveId" clId="{9C5F3065-AEE7-4FF7-8DEF-7508A005D142}" dt="2024-04-22T19:44:45.122" v="28" actId="20577"/>
        <pc:sldMkLst>
          <pc:docMk/>
          <pc:sldMk cId="2037701103" sldId="721"/>
        </pc:sldMkLst>
        <pc:spChg chg="mod">
          <ac:chgData name="Yao Lai" userId="7c13844a2c387df6" providerId="LiveId" clId="{9C5F3065-AEE7-4FF7-8DEF-7508A005D142}" dt="2024-04-22T19:44:45.122" v="28" actId="20577"/>
          <ac:spMkLst>
            <pc:docMk/>
            <pc:sldMk cId="2037701103" sldId="721"/>
            <ac:spMk id="2" creationId="{BAB7B6E6-EB20-C32C-A730-FFA6CFE42BC6}"/>
          </ac:spMkLst>
        </pc:spChg>
      </pc:sldChg>
      <pc:sldChg chg="addSp modSp del mod">
        <pc:chgData name="Yao Lai" userId="7c13844a2c387df6" providerId="LiveId" clId="{9C5F3065-AEE7-4FF7-8DEF-7508A005D142}" dt="2024-04-22T19:56:36.602" v="191" actId="47"/>
        <pc:sldMkLst>
          <pc:docMk/>
          <pc:sldMk cId="992748481" sldId="727"/>
        </pc:sldMkLst>
        <pc:spChg chg="add mod">
          <ac:chgData name="Yao Lai" userId="7c13844a2c387df6" providerId="LiveId" clId="{9C5F3065-AEE7-4FF7-8DEF-7508A005D142}" dt="2024-04-22T19:40:51.593" v="5"/>
          <ac:spMkLst>
            <pc:docMk/>
            <pc:sldMk cId="992748481" sldId="727"/>
            <ac:spMk id="2" creationId="{3FE4DE1A-C374-FF6B-62E5-D317A07B1A74}"/>
          </ac:spMkLst>
        </pc:spChg>
        <pc:spChg chg="add mod">
          <ac:chgData name="Yao Lai" userId="7c13844a2c387df6" providerId="LiveId" clId="{9C5F3065-AEE7-4FF7-8DEF-7508A005D142}" dt="2024-04-22T19:56:21.460" v="187" actId="1076"/>
          <ac:spMkLst>
            <pc:docMk/>
            <pc:sldMk cId="992748481" sldId="727"/>
            <ac:spMk id="3" creationId="{263191A9-F64E-30A4-AFD5-814DCCFBCD9B}"/>
          </ac:spMkLst>
        </pc:spChg>
        <pc:spChg chg="add mod">
          <ac:chgData name="Yao Lai" userId="7c13844a2c387df6" providerId="LiveId" clId="{9C5F3065-AEE7-4FF7-8DEF-7508A005D142}" dt="2024-04-22T19:56:26.727" v="189" actId="1076"/>
          <ac:spMkLst>
            <pc:docMk/>
            <pc:sldMk cId="992748481" sldId="727"/>
            <ac:spMk id="5" creationId="{58BF2D63-0CF8-2542-217D-B9C067A02324}"/>
          </ac:spMkLst>
        </pc:spChg>
        <pc:picChg chg="mod">
          <ac:chgData name="Yao Lai" userId="7c13844a2c387df6" providerId="LiveId" clId="{9C5F3065-AEE7-4FF7-8DEF-7508A005D142}" dt="2024-04-22T19:55:57.546" v="151" actId="1076"/>
          <ac:picMkLst>
            <pc:docMk/>
            <pc:sldMk cId="992748481" sldId="727"/>
            <ac:picMk id="8" creationId="{CE26ED8C-596A-2FBF-D900-B58B82C2148B}"/>
          </ac:picMkLst>
        </pc:picChg>
        <pc:cxnChg chg="ord">
          <ac:chgData name="Yao Lai" userId="7c13844a2c387df6" providerId="LiveId" clId="{9C5F3065-AEE7-4FF7-8DEF-7508A005D142}" dt="2024-04-22T19:40:57.449" v="6" actId="166"/>
          <ac:cxnSpMkLst>
            <pc:docMk/>
            <pc:sldMk cId="992748481" sldId="727"/>
            <ac:cxnSpMk id="21" creationId="{FB2F31B1-F0CD-5CC0-7632-3B36B9D5DF9F}"/>
          </ac:cxnSpMkLst>
        </pc:cxnChg>
      </pc:sldChg>
      <pc:sldChg chg="ord">
        <pc:chgData name="Yao Lai" userId="7c13844a2c387df6" providerId="LiveId" clId="{9C5F3065-AEE7-4FF7-8DEF-7508A005D142}" dt="2024-04-22T19:58:54.042" v="239"/>
        <pc:sldMkLst>
          <pc:docMk/>
          <pc:sldMk cId="3665900403" sldId="728"/>
        </pc:sldMkLst>
      </pc:sldChg>
      <pc:sldChg chg="modSp mod">
        <pc:chgData name="Yao Lai" userId="7c13844a2c387df6" providerId="LiveId" clId="{9C5F3065-AEE7-4FF7-8DEF-7508A005D142}" dt="2024-04-22T20:06:01.301" v="463" actId="1035"/>
        <pc:sldMkLst>
          <pc:docMk/>
          <pc:sldMk cId="3765069159" sldId="730"/>
        </pc:sldMkLst>
        <pc:spChg chg="mod">
          <ac:chgData name="Yao Lai" userId="7c13844a2c387df6" providerId="LiveId" clId="{9C5F3065-AEE7-4FF7-8DEF-7508A005D142}" dt="2024-04-22T20:06:01.301" v="463" actId="1035"/>
          <ac:spMkLst>
            <pc:docMk/>
            <pc:sldMk cId="3765069159" sldId="730"/>
            <ac:spMk id="6" creationId="{394AD549-33C3-39B2-C178-59476F289219}"/>
          </ac:spMkLst>
        </pc:spChg>
      </pc:sldChg>
      <pc:sldChg chg="modSp mod">
        <pc:chgData name="Yao Lai" userId="7c13844a2c387df6" providerId="LiveId" clId="{9C5F3065-AEE7-4FF7-8DEF-7508A005D142}" dt="2024-04-22T20:08:28.256" v="580" actId="1036"/>
        <pc:sldMkLst>
          <pc:docMk/>
          <pc:sldMk cId="1481229689" sldId="733"/>
        </pc:sldMkLst>
        <pc:spChg chg="mod">
          <ac:chgData name="Yao Lai" userId="7c13844a2c387df6" providerId="LiveId" clId="{9C5F3065-AEE7-4FF7-8DEF-7508A005D142}" dt="2024-04-22T20:08:28.256" v="580" actId="1036"/>
          <ac:spMkLst>
            <pc:docMk/>
            <pc:sldMk cId="1481229689" sldId="733"/>
            <ac:spMk id="5" creationId="{08787FFB-CC2F-9270-6ACC-66CEDC07AF7F}"/>
          </ac:spMkLst>
        </pc:spChg>
      </pc:sldChg>
      <pc:sldChg chg="modSp add mod">
        <pc:chgData name="Yao Lai" userId="7c13844a2c387df6" providerId="LiveId" clId="{9C5F3065-AEE7-4FF7-8DEF-7508A005D142}" dt="2024-04-22T19:53:43.306" v="51" actId="20577"/>
        <pc:sldMkLst>
          <pc:docMk/>
          <pc:sldMk cId="1895816951" sldId="736"/>
        </pc:sldMkLst>
        <pc:spChg chg="mod">
          <ac:chgData name="Yao Lai" userId="7c13844a2c387df6" providerId="LiveId" clId="{9C5F3065-AEE7-4FF7-8DEF-7508A005D142}" dt="2024-04-22T19:53:43.306" v="51" actId="20577"/>
          <ac:spMkLst>
            <pc:docMk/>
            <pc:sldMk cId="1895816951" sldId="736"/>
            <ac:spMk id="2" creationId="{B5CFB5A6-E3E3-CA7F-5927-907D6CB540FB}"/>
          </ac:spMkLst>
        </pc:spChg>
      </pc:sldChg>
      <pc:sldChg chg="modSp add mod modAnim">
        <pc:chgData name="Yao Lai" userId="7c13844a2c387df6" providerId="LiveId" clId="{9C5F3065-AEE7-4FF7-8DEF-7508A005D142}" dt="2024-04-22T19:59:58.811" v="296" actId="27636"/>
        <pc:sldMkLst>
          <pc:docMk/>
          <pc:sldMk cId="2181460471" sldId="737"/>
        </pc:sldMkLst>
        <pc:spChg chg="mod">
          <ac:chgData name="Yao Lai" userId="7c13844a2c387df6" providerId="LiveId" clId="{9C5F3065-AEE7-4FF7-8DEF-7508A005D142}" dt="2024-04-22T19:57:21.114" v="232" actId="1076"/>
          <ac:spMkLst>
            <pc:docMk/>
            <pc:sldMk cId="2181460471" sldId="737"/>
            <ac:spMk id="5" creationId="{58BF2D63-0CF8-2542-217D-B9C067A02324}"/>
          </ac:spMkLst>
        </pc:spChg>
        <pc:spChg chg="mod">
          <ac:chgData name="Yao Lai" userId="7c13844a2c387df6" providerId="LiveId" clId="{9C5F3065-AEE7-4FF7-8DEF-7508A005D142}" dt="2024-04-22T19:59:58.811" v="296" actId="27636"/>
          <ac:spMkLst>
            <pc:docMk/>
            <pc:sldMk cId="2181460471" sldId="737"/>
            <ac:spMk id="16" creationId="{511F1EC4-AA46-1A4B-2EE5-177E01DB23B9}"/>
          </ac:spMkLst>
        </pc:spChg>
      </pc:sldChg>
      <pc:sldChg chg="addSp modSp add mod modAnim">
        <pc:chgData name="Yao Lai" userId="7c13844a2c387df6" providerId="LiveId" clId="{9C5F3065-AEE7-4FF7-8DEF-7508A005D142}" dt="2024-04-22T20:01:14.037" v="439" actId="20577"/>
        <pc:sldMkLst>
          <pc:docMk/>
          <pc:sldMk cId="2587047481" sldId="738"/>
        </pc:sldMkLst>
        <pc:spChg chg="add mod">
          <ac:chgData name="Yao Lai" userId="7c13844a2c387df6" providerId="LiveId" clId="{9C5F3065-AEE7-4FF7-8DEF-7508A005D142}" dt="2024-04-22T19:57:32.331" v="233"/>
          <ac:spMkLst>
            <pc:docMk/>
            <pc:sldMk cId="2587047481" sldId="738"/>
            <ac:spMk id="3" creationId="{38D7C7C7-E633-E9A7-4D50-2AACA3EB4229}"/>
          </ac:spMkLst>
        </pc:spChg>
        <pc:spChg chg="add mod">
          <ac:chgData name="Yao Lai" userId="7c13844a2c387df6" providerId="LiveId" clId="{9C5F3065-AEE7-4FF7-8DEF-7508A005D142}" dt="2024-04-22T19:58:00.628" v="235"/>
          <ac:spMkLst>
            <pc:docMk/>
            <pc:sldMk cId="2587047481" sldId="738"/>
            <ac:spMk id="5" creationId="{41C9F103-A6BD-06B2-28CC-15F67E01034A}"/>
          </ac:spMkLst>
        </pc:spChg>
        <pc:spChg chg="add mod">
          <ac:chgData name="Yao Lai" userId="7c13844a2c387df6" providerId="LiveId" clId="{9C5F3065-AEE7-4FF7-8DEF-7508A005D142}" dt="2024-04-22T19:58:16.052" v="236"/>
          <ac:spMkLst>
            <pc:docMk/>
            <pc:sldMk cId="2587047481" sldId="738"/>
            <ac:spMk id="7" creationId="{C1093F97-93CB-181E-04A4-EDC152B1117A}"/>
          </ac:spMkLst>
        </pc:spChg>
        <pc:spChg chg="mod">
          <ac:chgData name="Yao Lai" userId="7c13844a2c387df6" providerId="LiveId" clId="{9C5F3065-AEE7-4FF7-8DEF-7508A005D142}" dt="2024-04-22T20:01:14.037" v="439" actId="20577"/>
          <ac:spMkLst>
            <pc:docMk/>
            <pc:sldMk cId="2587047481" sldId="738"/>
            <ac:spMk id="16" creationId="{511F1EC4-AA46-1A4B-2EE5-177E01DB23B9}"/>
          </ac:spMkLst>
        </pc:spChg>
      </pc:sldChg>
    </pc:docChg>
  </pc:docChgLst>
  <pc:docChgLst>
    <pc:chgData name="Yao Lai" userId="7c13844a2c387df6" providerId="LiveId" clId="{07642F78-23E7-473E-A3A7-500DC3556E2B}"/>
    <pc:docChg chg="undo custSel addSld delSld modSld sldOrd modMainMaster">
      <pc:chgData name="Yao Lai" userId="7c13844a2c387df6" providerId="LiveId" clId="{07642F78-23E7-473E-A3A7-500DC3556E2B}" dt="2023-10-13T20:22:49.388" v="4260" actId="729"/>
      <pc:docMkLst>
        <pc:docMk/>
      </pc:docMkLst>
      <pc:sldChg chg="modSp">
        <pc:chgData name="Yao Lai" userId="7c13844a2c387df6" providerId="LiveId" clId="{07642F78-23E7-473E-A3A7-500DC3556E2B}" dt="2023-10-09T03:18:48.927" v="152"/>
        <pc:sldMkLst>
          <pc:docMk/>
          <pc:sldMk cId="0" sldId="261"/>
        </pc:sldMkLst>
        <pc:spChg chg="mod">
          <ac:chgData name="Yao Lai" userId="7c13844a2c387df6" providerId="LiveId" clId="{07642F78-23E7-473E-A3A7-500DC3556E2B}" dt="2023-10-09T03:18:48.927" v="152"/>
          <ac:spMkLst>
            <pc:docMk/>
            <pc:sldMk cId="0" sldId="261"/>
            <ac:spMk id="2" creationId="{D1085607-119A-AFEB-0DE6-4BA87E3C8512}"/>
          </ac:spMkLst>
        </pc:spChg>
      </pc:sldChg>
      <pc:sldChg chg="modSp">
        <pc:chgData name="Yao Lai" userId="7c13844a2c387df6" providerId="LiveId" clId="{07642F78-23E7-473E-A3A7-500DC3556E2B}" dt="2023-10-09T03:18:48.927" v="152"/>
        <pc:sldMkLst>
          <pc:docMk/>
          <pc:sldMk cId="0" sldId="262"/>
        </pc:sldMkLst>
        <pc:spChg chg="mod">
          <ac:chgData name="Yao Lai" userId="7c13844a2c387df6" providerId="LiveId" clId="{07642F78-23E7-473E-A3A7-500DC3556E2B}" dt="2023-10-09T03:18:48.927" v="152"/>
          <ac:spMkLst>
            <pc:docMk/>
            <pc:sldMk cId="0" sldId="262"/>
            <ac:spMk id="19" creationId="{45721CF1-04DC-AF81-0B25-76F9A50038DD}"/>
          </ac:spMkLst>
        </pc:spChg>
      </pc:sldChg>
      <pc:sldChg chg="modSp mod modShow">
        <pc:chgData name="Yao Lai" userId="7c13844a2c387df6" providerId="LiveId" clId="{07642F78-23E7-473E-A3A7-500DC3556E2B}" dt="2023-10-13T20:22:49.388" v="4260" actId="729"/>
        <pc:sldMkLst>
          <pc:docMk/>
          <pc:sldMk cId="0" sldId="270"/>
        </pc:sldMkLst>
        <pc:spChg chg="mod">
          <ac:chgData name="Yao Lai" userId="7c13844a2c387df6" providerId="LiveId" clId="{07642F78-23E7-473E-A3A7-500DC3556E2B}" dt="2023-10-09T03:18:48.927" v="152"/>
          <ac:spMkLst>
            <pc:docMk/>
            <pc:sldMk cId="0" sldId="270"/>
            <ac:spMk id="2" creationId="{767A9C62-E40B-0A01-1798-3C046ED5AAD8}"/>
          </ac:spMkLst>
        </pc:spChg>
        <pc:spChg chg="mod">
          <ac:chgData name="Yao Lai" userId="7c13844a2c387df6" providerId="LiveId" clId="{07642F78-23E7-473E-A3A7-500DC3556E2B}" dt="2023-10-09T03:18:48.927" v="152"/>
          <ac:spMkLst>
            <pc:docMk/>
            <pc:sldMk cId="0" sldId="270"/>
            <ac:spMk id="574" creationId="{00000000-0000-0000-0000-000000000000}"/>
          </ac:spMkLst>
        </pc:spChg>
      </pc:sldChg>
      <pc:sldChg chg="modSp mod modShow">
        <pc:chgData name="Yao Lai" userId="7c13844a2c387df6" providerId="LiveId" clId="{07642F78-23E7-473E-A3A7-500DC3556E2B}" dt="2023-10-13T20:22:49.388" v="4260" actId="729"/>
        <pc:sldMkLst>
          <pc:docMk/>
          <pc:sldMk cId="0" sldId="271"/>
        </pc:sldMkLst>
        <pc:spChg chg="mod">
          <ac:chgData name="Yao Lai" userId="7c13844a2c387df6" providerId="LiveId" clId="{07642F78-23E7-473E-A3A7-500DC3556E2B}" dt="2023-10-09T03:18:48.927" v="152"/>
          <ac:spMkLst>
            <pc:docMk/>
            <pc:sldMk cId="0" sldId="271"/>
            <ac:spMk id="2" creationId="{B092CA2B-6D91-2A90-48DD-7A87142BE10F}"/>
          </ac:spMkLst>
        </pc:spChg>
        <pc:spChg chg="mod">
          <ac:chgData name="Yao Lai" userId="7c13844a2c387df6" providerId="LiveId" clId="{07642F78-23E7-473E-A3A7-500DC3556E2B}" dt="2023-10-09T03:18:48.927" v="152"/>
          <ac:spMkLst>
            <pc:docMk/>
            <pc:sldMk cId="0" sldId="271"/>
            <ac:spMk id="593" creationId="{00000000-0000-0000-0000-000000000000}"/>
          </ac:spMkLst>
        </pc:spChg>
      </pc:sldChg>
      <pc:sldChg chg="modSp mod modShow">
        <pc:chgData name="Yao Lai" userId="7c13844a2c387df6" providerId="LiveId" clId="{07642F78-23E7-473E-A3A7-500DC3556E2B}" dt="2023-10-13T20:22:49.388" v="4260" actId="729"/>
        <pc:sldMkLst>
          <pc:docMk/>
          <pc:sldMk cId="0" sldId="272"/>
        </pc:sldMkLst>
        <pc:spChg chg="mod">
          <ac:chgData name="Yao Lai" userId="7c13844a2c387df6" providerId="LiveId" clId="{07642F78-23E7-473E-A3A7-500DC3556E2B}" dt="2023-10-09T03:18:48.927" v="152"/>
          <ac:spMkLst>
            <pc:docMk/>
            <pc:sldMk cId="0" sldId="272"/>
            <ac:spMk id="2" creationId="{1EA3566E-ACE4-CA4C-3CC1-51B2445D4133}"/>
          </ac:spMkLst>
        </pc:spChg>
        <pc:spChg chg="mod">
          <ac:chgData name="Yao Lai" userId="7c13844a2c387df6" providerId="LiveId" clId="{07642F78-23E7-473E-A3A7-500DC3556E2B}" dt="2023-10-09T03:18:48.927" v="152"/>
          <ac:spMkLst>
            <pc:docMk/>
            <pc:sldMk cId="0" sldId="272"/>
            <ac:spMk id="684" creationId="{00000000-0000-0000-0000-000000000000}"/>
          </ac:spMkLst>
        </pc:spChg>
      </pc:sldChg>
      <pc:sldChg chg="modSp mod modShow">
        <pc:chgData name="Yao Lai" userId="7c13844a2c387df6" providerId="LiveId" clId="{07642F78-23E7-473E-A3A7-500DC3556E2B}" dt="2023-10-13T20:22:49.388" v="4260" actId="729"/>
        <pc:sldMkLst>
          <pc:docMk/>
          <pc:sldMk cId="0" sldId="273"/>
        </pc:sldMkLst>
        <pc:spChg chg="mod">
          <ac:chgData name="Yao Lai" userId="7c13844a2c387df6" providerId="LiveId" clId="{07642F78-23E7-473E-A3A7-500DC3556E2B}" dt="2023-10-09T03:18:48.927" v="152"/>
          <ac:spMkLst>
            <pc:docMk/>
            <pc:sldMk cId="0" sldId="273"/>
            <ac:spMk id="2" creationId="{9E19C655-D97C-CA74-35F8-BB4651062890}"/>
          </ac:spMkLst>
        </pc:spChg>
        <pc:spChg chg="mod">
          <ac:chgData name="Yao Lai" userId="7c13844a2c387df6" providerId="LiveId" clId="{07642F78-23E7-473E-A3A7-500DC3556E2B}" dt="2023-10-09T03:18:48.927" v="152"/>
          <ac:spMkLst>
            <pc:docMk/>
            <pc:sldMk cId="0" sldId="273"/>
            <ac:spMk id="775" creationId="{00000000-0000-0000-0000-000000000000}"/>
          </ac:spMkLst>
        </pc:spChg>
      </pc:sldChg>
      <pc:sldChg chg="modSp mod modShow">
        <pc:chgData name="Yao Lai" userId="7c13844a2c387df6" providerId="LiveId" clId="{07642F78-23E7-473E-A3A7-500DC3556E2B}" dt="2023-10-13T20:22:49.388" v="4260" actId="729"/>
        <pc:sldMkLst>
          <pc:docMk/>
          <pc:sldMk cId="0" sldId="274"/>
        </pc:sldMkLst>
        <pc:spChg chg="mod">
          <ac:chgData name="Yao Lai" userId="7c13844a2c387df6" providerId="LiveId" clId="{07642F78-23E7-473E-A3A7-500DC3556E2B}" dt="2023-10-09T03:18:48.927" v="152"/>
          <ac:spMkLst>
            <pc:docMk/>
            <pc:sldMk cId="0" sldId="274"/>
            <ac:spMk id="2" creationId="{428753D3-1493-0B73-17C5-ACE9CCDB995B}"/>
          </ac:spMkLst>
        </pc:spChg>
        <pc:spChg chg="mod">
          <ac:chgData name="Yao Lai" userId="7c13844a2c387df6" providerId="LiveId" clId="{07642F78-23E7-473E-A3A7-500DC3556E2B}" dt="2023-10-09T03:18:48.927" v="152"/>
          <ac:spMkLst>
            <pc:docMk/>
            <pc:sldMk cId="0" sldId="274"/>
            <ac:spMk id="880" creationId="{00000000-0000-0000-0000-000000000000}"/>
          </ac:spMkLst>
        </pc:spChg>
      </pc:sldChg>
      <pc:sldChg chg="modSp mod modShow">
        <pc:chgData name="Yao Lai" userId="7c13844a2c387df6" providerId="LiveId" clId="{07642F78-23E7-473E-A3A7-500DC3556E2B}" dt="2023-10-13T20:22:49.388" v="4260" actId="729"/>
        <pc:sldMkLst>
          <pc:docMk/>
          <pc:sldMk cId="0" sldId="276"/>
        </pc:sldMkLst>
        <pc:spChg chg="mod">
          <ac:chgData name="Yao Lai" userId="7c13844a2c387df6" providerId="LiveId" clId="{07642F78-23E7-473E-A3A7-500DC3556E2B}" dt="2023-10-09T03:18:48.927" v="152"/>
          <ac:spMkLst>
            <pc:docMk/>
            <pc:sldMk cId="0" sldId="276"/>
            <ac:spMk id="3" creationId="{01E1BAB7-FD94-868B-0098-EE9F7D7AD557}"/>
          </ac:spMkLst>
        </pc:spChg>
        <pc:spChg chg="mod">
          <ac:chgData name="Yao Lai" userId="7c13844a2c387df6" providerId="LiveId" clId="{07642F78-23E7-473E-A3A7-500DC3556E2B}" dt="2023-10-09T03:18:48.927" v="152"/>
          <ac:spMkLst>
            <pc:docMk/>
            <pc:sldMk cId="0" sldId="276"/>
            <ac:spMk id="1107" creationId="{00000000-0000-0000-0000-000000000000}"/>
          </ac:spMkLst>
        </pc:spChg>
      </pc:sldChg>
      <pc:sldChg chg="modSp add del mod modNotesTx">
        <pc:chgData name="Yao Lai" userId="7c13844a2c387df6" providerId="LiveId" clId="{07642F78-23E7-473E-A3A7-500DC3556E2B}" dt="2023-10-09T04:43:08.944" v="894" actId="47"/>
        <pc:sldMkLst>
          <pc:docMk/>
          <pc:sldMk cId="0" sldId="282"/>
        </pc:sldMkLst>
        <pc:spChg chg="mod">
          <ac:chgData name="Yao Lai" userId="7c13844a2c387df6" providerId="LiveId" clId="{07642F78-23E7-473E-A3A7-500DC3556E2B}" dt="2023-10-09T04:01:11.882" v="365" actId="27636"/>
          <ac:spMkLst>
            <pc:docMk/>
            <pc:sldMk cId="0" sldId="282"/>
            <ac:spMk id="1417" creationId="{00000000-0000-0000-0000-000000000000}"/>
          </ac:spMkLst>
        </pc:spChg>
      </pc:sldChg>
      <pc:sldChg chg="del">
        <pc:chgData name="Yao Lai" userId="7c13844a2c387df6" providerId="LiveId" clId="{07642F78-23E7-473E-A3A7-500DC3556E2B}" dt="2023-10-09T00:46:02.467" v="6" actId="47"/>
        <pc:sldMkLst>
          <pc:docMk/>
          <pc:sldMk cId="0" sldId="288"/>
        </pc:sldMkLst>
      </pc:sldChg>
      <pc:sldChg chg="addSp delSp modSp add del mod setBg addAnim delAnim modAnim modNotesTx">
        <pc:chgData name="Yao Lai" userId="7c13844a2c387df6" providerId="LiveId" clId="{07642F78-23E7-473E-A3A7-500DC3556E2B}" dt="2023-10-09T04:28:38.135" v="522" actId="1076"/>
        <pc:sldMkLst>
          <pc:docMk/>
          <pc:sldMk cId="0" sldId="289"/>
        </pc:sldMkLst>
        <pc:spChg chg="add del mod">
          <ac:chgData name="Yao Lai" userId="7c13844a2c387df6" providerId="LiveId" clId="{07642F78-23E7-473E-A3A7-500DC3556E2B}" dt="2023-10-09T01:09:11.856" v="129" actId="478"/>
          <ac:spMkLst>
            <pc:docMk/>
            <pc:sldMk cId="0" sldId="289"/>
            <ac:spMk id="2" creationId="{7FD1297A-18AF-1B06-1C55-C94E56146F78}"/>
          </ac:spMkLst>
        </pc:spChg>
        <pc:spChg chg="add mod">
          <ac:chgData name="Yao Lai" userId="7c13844a2c387df6" providerId="LiveId" clId="{07642F78-23E7-473E-A3A7-500DC3556E2B}" dt="2023-10-09T03:25:45.717" v="155" actId="2085"/>
          <ac:spMkLst>
            <pc:docMk/>
            <pc:sldMk cId="0" sldId="289"/>
            <ac:spMk id="4" creationId="{3F5021F1-EDF8-C4CB-0FAF-FAD9AC11578D}"/>
          </ac:spMkLst>
        </pc:spChg>
        <pc:spChg chg="add del mod">
          <ac:chgData name="Yao Lai" userId="7c13844a2c387df6" providerId="LiveId" clId="{07642F78-23E7-473E-A3A7-500DC3556E2B}" dt="2023-10-09T03:33:15.811" v="200" actId="478"/>
          <ac:spMkLst>
            <pc:docMk/>
            <pc:sldMk cId="0" sldId="289"/>
            <ac:spMk id="8" creationId="{E651719E-85CF-CDE2-6101-288DEDB6335E}"/>
          </ac:spMkLst>
        </pc:spChg>
        <pc:spChg chg="add mod">
          <ac:chgData name="Yao Lai" userId="7c13844a2c387df6" providerId="LiveId" clId="{07642F78-23E7-473E-A3A7-500DC3556E2B}" dt="2023-10-09T03:33:40.379" v="203"/>
          <ac:spMkLst>
            <pc:docMk/>
            <pc:sldMk cId="0" sldId="289"/>
            <ac:spMk id="9" creationId="{925B250B-DBA1-834B-0989-C2BCF9BFC52A}"/>
          </ac:spMkLst>
        </pc:spChg>
        <pc:spChg chg="add mod">
          <ac:chgData name="Yao Lai" userId="7c13844a2c387df6" providerId="LiveId" clId="{07642F78-23E7-473E-A3A7-500DC3556E2B}" dt="2023-10-09T04:28:38.135" v="522" actId="1076"/>
          <ac:spMkLst>
            <pc:docMk/>
            <pc:sldMk cId="0" sldId="289"/>
            <ac:spMk id="10" creationId="{3FA2FCFD-E6B1-620E-BB44-37B3F4DB7136}"/>
          </ac:spMkLst>
        </pc:spChg>
        <pc:spChg chg="add del mod ord">
          <ac:chgData name="Yao Lai" userId="7c13844a2c387df6" providerId="LiveId" clId="{07642F78-23E7-473E-A3A7-500DC3556E2B}" dt="2023-10-09T04:26:45.914" v="509" actId="478"/>
          <ac:spMkLst>
            <pc:docMk/>
            <pc:sldMk cId="0" sldId="289"/>
            <ac:spMk id="17" creationId="{CCB256BA-EBA7-DFB7-DD03-3241D72CC643}"/>
          </ac:spMkLst>
        </pc:spChg>
        <pc:spChg chg="mod">
          <ac:chgData name="Yao Lai" userId="7c13844a2c387df6" providerId="LiveId" clId="{07642F78-23E7-473E-A3A7-500DC3556E2B}" dt="2023-10-09T03:17:48.910" v="151" actId="14100"/>
          <ac:spMkLst>
            <pc:docMk/>
            <pc:sldMk cId="0" sldId="289"/>
            <ac:spMk id="20" creationId="{56648B4F-61D5-7840-DFD2-443F4C0ACE51}"/>
          </ac:spMkLst>
        </pc:spChg>
        <pc:spChg chg="add mod">
          <ac:chgData name="Yao Lai" userId="7c13844a2c387df6" providerId="LiveId" clId="{07642F78-23E7-473E-A3A7-500DC3556E2B}" dt="2023-10-09T04:03:36.647" v="385" actId="20577"/>
          <ac:spMkLst>
            <pc:docMk/>
            <pc:sldMk cId="0" sldId="289"/>
            <ac:spMk id="21" creationId="{96297383-2F6F-4250-1030-6E2D96A9738C}"/>
          </ac:spMkLst>
        </pc:spChg>
        <pc:spChg chg="add del mod">
          <ac:chgData name="Yao Lai" userId="7c13844a2c387df6" providerId="LiveId" clId="{07642F78-23E7-473E-A3A7-500DC3556E2B}" dt="2023-10-09T04:26:45.914" v="509" actId="478"/>
          <ac:spMkLst>
            <pc:docMk/>
            <pc:sldMk cId="0" sldId="289"/>
            <ac:spMk id="22" creationId="{8FF65EBE-AB50-72E8-F279-715D02B178DC}"/>
          </ac:spMkLst>
        </pc:spChg>
        <pc:spChg chg="mod ord">
          <ac:chgData name="Yao Lai" userId="7c13844a2c387df6" providerId="LiveId" clId="{07642F78-23E7-473E-A3A7-500DC3556E2B}" dt="2023-10-09T04:06:19.132" v="410" actId="1076"/>
          <ac:spMkLst>
            <pc:docMk/>
            <pc:sldMk cId="0" sldId="289"/>
            <ac:spMk id="1474" creationId="{641CF10A-2ED0-1936-AE72-B42F3EE4FACC}"/>
          </ac:spMkLst>
        </pc:spChg>
        <pc:spChg chg="mod ord">
          <ac:chgData name="Yao Lai" userId="7c13844a2c387df6" providerId="LiveId" clId="{07642F78-23E7-473E-A3A7-500DC3556E2B}" dt="2023-10-09T04:06:19.132" v="410" actId="1076"/>
          <ac:spMkLst>
            <pc:docMk/>
            <pc:sldMk cId="0" sldId="289"/>
            <ac:spMk id="1475" creationId="{08866B3D-BB4B-F294-7FF1-CC55AEF41CDC}"/>
          </ac:spMkLst>
        </pc:spChg>
        <pc:spChg chg="mod ord">
          <ac:chgData name="Yao Lai" userId="7c13844a2c387df6" providerId="LiveId" clId="{07642F78-23E7-473E-A3A7-500DC3556E2B}" dt="2023-10-09T04:06:19.132" v="410" actId="1076"/>
          <ac:spMkLst>
            <pc:docMk/>
            <pc:sldMk cId="0" sldId="289"/>
            <ac:spMk id="1476" creationId="{02F0869B-2ACB-D28B-6747-5C3489B057B5}"/>
          </ac:spMkLst>
        </pc:spChg>
        <pc:spChg chg="del mod">
          <ac:chgData name="Yao Lai" userId="7c13844a2c387df6" providerId="LiveId" clId="{07642F78-23E7-473E-A3A7-500DC3556E2B}" dt="2023-10-09T03:33:12.481" v="198" actId="478"/>
          <ac:spMkLst>
            <pc:docMk/>
            <pc:sldMk cId="0" sldId="289"/>
            <ac:spMk id="1490" creationId="{00000000-0000-0000-0000-000000000000}"/>
          </ac:spMkLst>
        </pc:spChg>
        <pc:picChg chg="add del mod ord">
          <ac:chgData name="Yao Lai" userId="7c13844a2c387df6" providerId="LiveId" clId="{07642F78-23E7-473E-A3A7-500DC3556E2B}" dt="2023-10-09T04:08:49.829" v="417" actId="478"/>
          <ac:picMkLst>
            <pc:docMk/>
            <pc:sldMk cId="0" sldId="289"/>
            <ac:picMk id="14" creationId="{87A5C681-8DD2-5509-17C2-F67C4513FFD0}"/>
          </ac:picMkLst>
        </pc:picChg>
        <pc:picChg chg="add del mod modCrop">
          <ac:chgData name="Yao Lai" userId="7c13844a2c387df6" providerId="LiveId" clId="{07642F78-23E7-473E-A3A7-500DC3556E2B}" dt="2023-10-09T04:26:45.914" v="509" actId="478"/>
          <ac:picMkLst>
            <pc:docMk/>
            <pc:sldMk cId="0" sldId="289"/>
            <ac:picMk id="26" creationId="{668263C3-7EF2-9EEF-C5C3-7B8BF97CB051}"/>
          </ac:picMkLst>
        </pc:picChg>
      </pc:sldChg>
      <pc:sldChg chg="addSp delSp modSp add del mod setBg modAnim">
        <pc:chgData name="Yao Lai" userId="7c13844a2c387df6" providerId="LiveId" clId="{07642F78-23E7-473E-A3A7-500DC3556E2B}" dt="2023-10-09T04:11:30.312" v="436"/>
        <pc:sldMkLst>
          <pc:docMk/>
          <pc:sldMk cId="0" sldId="290"/>
        </pc:sldMkLst>
        <pc:spChg chg="mod">
          <ac:chgData name="Yao Lai" userId="7c13844a2c387df6" providerId="LiveId" clId="{07642F78-23E7-473E-A3A7-500DC3556E2B}" dt="2023-10-09T01:06:51.167" v="76"/>
          <ac:spMkLst>
            <pc:docMk/>
            <pc:sldMk cId="0" sldId="290"/>
            <ac:spMk id="7" creationId="{AC06E4D4-A4B8-8DF6-D55A-B6A990988409}"/>
          </ac:spMkLst>
        </pc:spChg>
        <pc:spChg chg="mod">
          <ac:chgData name="Yao Lai" userId="7c13844a2c387df6" providerId="LiveId" clId="{07642F78-23E7-473E-A3A7-500DC3556E2B}" dt="2023-10-09T03:18:48.927" v="152"/>
          <ac:spMkLst>
            <pc:docMk/>
            <pc:sldMk cId="0" sldId="290"/>
            <ac:spMk id="9" creationId="{E872EFFE-5EC8-7BD2-553D-B7EAB53D395E}"/>
          </ac:spMkLst>
        </pc:spChg>
        <pc:spChg chg="mod">
          <ac:chgData name="Yao Lai" userId="7c13844a2c387df6" providerId="LiveId" clId="{07642F78-23E7-473E-A3A7-500DC3556E2B}" dt="2023-10-09T01:06:51.167" v="76"/>
          <ac:spMkLst>
            <pc:docMk/>
            <pc:sldMk cId="0" sldId="290"/>
            <ac:spMk id="12" creationId="{29016072-B328-56E3-C882-554A1F7E1D9E}"/>
          </ac:spMkLst>
        </pc:spChg>
        <pc:spChg chg="mod">
          <ac:chgData name="Yao Lai" userId="7c13844a2c387df6" providerId="LiveId" clId="{07642F78-23E7-473E-A3A7-500DC3556E2B}" dt="2023-10-09T01:06:51.167" v="76"/>
          <ac:spMkLst>
            <pc:docMk/>
            <pc:sldMk cId="0" sldId="290"/>
            <ac:spMk id="18" creationId="{6208A9C4-0CF2-4DEE-BE24-528E352E0878}"/>
          </ac:spMkLst>
        </pc:spChg>
        <pc:spChg chg="mod">
          <ac:chgData name="Yao Lai" userId="7c13844a2c387df6" providerId="LiveId" clId="{07642F78-23E7-473E-A3A7-500DC3556E2B}" dt="2023-10-09T01:06:51.167" v="76"/>
          <ac:spMkLst>
            <pc:docMk/>
            <pc:sldMk cId="0" sldId="290"/>
            <ac:spMk id="19" creationId="{0E71F8AA-C9E2-053A-89AE-880414582714}"/>
          </ac:spMkLst>
        </pc:spChg>
        <pc:spChg chg="mod">
          <ac:chgData name="Yao Lai" userId="7c13844a2c387df6" providerId="LiveId" clId="{07642F78-23E7-473E-A3A7-500DC3556E2B}" dt="2023-10-09T01:06:51.167" v="76"/>
          <ac:spMkLst>
            <pc:docMk/>
            <pc:sldMk cId="0" sldId="290"/>
            <ac:spMk id="22" creationId="{8E379E24-1C91-9327-24A0-86DA09195A7D}"/>
          </ac:spMkLst>
        </pc:spChg>
        <pc:spChg chg="del">
          <ac:chgData name="Yao Lai" userId="7c13844a2c387df6" providerId="LiveId" clId="{07642F78-23E7-473E-A3A7-500DC3556E2B}" dt="2023-10-09T04:09:37.796" v="425" actId="478"/>
          <ac:spMkLst>
            <pc:docMk/>
            <pc:sldMk cId="0" sldId="290"/>
            <ac:spMk id="23" creationId="{06B59465-4B09-FF6D-558D-A2E6BC09ED13}"/>
          </ac:spMkLst>
        </pc:spChg>
        <pc:spChg chg="mod">
          <ac:chgData name="Yao Lai" userId="7c13844a2c387df6" providerId="LiveId" clId="{07642F78-23E7-473E-A3A7-500DC3556E2B}" dt="2023-10-09T01:06:51.167" v="76"/>
          <ac:spMkLst>
            <pc:docMk/>
            <pc:sldMk cId="0" sldId="290"/>
            <ac:spMk id="27" creationId="{5DFE95D4-D639-DEFB-2830-5C3A37EC0A4D}"/>
          </ac:spMkLst>
        </pc:spChg>
        <pc:spChg chg="mod">
          <ac:chgData name="Yao Lai" userId="7c13844a2c387df6" providerId="LiveId" clId="{07642F78-23E7-473E-A3A7-500DC3556E2B}" dt="2023-10-09T01:06:51.167" v="76"/>
          <ac:spMkLst>
            <pc:docMk/>
            <pc:sldMk cId="0" sldId="290"/>
            <ac:spMk id="29" creationId="{947C3C1C-CE17-01D0-B4D3-B043712B689F}"/>
          </ac:spMkLst>
        </pc:spChg>
        <pc:spChg chg="mod">
          <ac:chgData name="Yao Lai" userId="7c13844a2c387df6" providerId="LiveId" clId="{07642F78-23E7-473E-A3A7-500DC3556E2B}" dt="2023-10-09T01:06:51.167" v="76"/>
          <ac:spMkLst>
            <pc:docMk/>
            <pc:sldMk cId="0" sldId="290"/>
            <ac:spMk id="30" creationId="{3883DFC1-4A36-7628-754D-9CFED4E6EB98}"/>
          </ac:spMkLst>
        </pc:spChg>
        <pc:spChg chg="mod">
          <ac:chgData name="Yao Lai" userId="7c13844a2c387df6" providerId="LiveId" clId="{07642F78-23E7-473E-A3A7-500DC3556E2B}" dt="2023-10-09T01:06:51.167" v="76"/>
          <ac:spMkLst>
            <pc:docMk/>
            <pc:sldMk cId="0" sldId="290"/>
            <ac:spMk id="31" creationId="{656DDD04-DB2B-2671-31DD-E400EB07CD6D}"/>
          </ac:spMkLst>
        </pc:spChg>
        <pc:spChg chg="mod">
          <ac:chgData name="Yao Lai" userId="7c13844a2c387df6" providerId="LiveId" clId="{07642F78-23E7-473E-A3A7-500DC3556E2B}" dt="2023-10-09T01:06:51.167" v="76"/>
          <ac:spMkLst>
            <pc:docMk/>
            <pc:sldMk cId="0" sldId="290"/>
            <ac:spMk id="33" creationId="{DEB8B85C-2524-A3BD-18D8-C8915B0BA352}"/>
          </ac:spMkLst>
        </pc:spChg>
        <pc:spChg chg="add del mod">
          <ac:chgData name="Yao Lai" userId="7c13844a2c387df6" providerId="LiveId" clId="{07642F78-23E7-473E-A3A7-500DC3556E2B}" dt="2023-10-09T01:09:14.261" v="130" actId="478"/>
          <ac:spMkLst>
            <pc:docMk/>
            <pc:sldMk cId="0" sldId="290"/>
            <ac:spMk id="34" creationId="{6F599C29-6029-E7DF-8C91-0C6CE6E2D3E1}"/>
          </ac:spMkLst>
        </pc:spChg>
        <pc:spChg chg="add mod">
          <ac:chgData name="Yao Lai" userId="7c13844a2c387df6" providerId="LiveId" clId="{07642F78-23E7-473E-A3A7-500DC3556E2B}" dt="2023-10-09T03:25:54.837" v="156"/>
          <ac:spMkLst>
            <pc:docMk/>
            <pc:sldMk cId="0" sldId="290"/>
            <ac:spMk id="35" creationId="{B3287366-91D7-6CDA-B21E-BAC66F184EDA}"/>
          </ac:spMkLst>
        </pc:spChg>
        <pc:spChg chg="add mod">
          <ac:chgData name="Yao Lai" userId="7c13844a2c387df6" providerId="LiveId" clId="{07642F78-23E7-473E-A3A7-500DC3556E2B}" dt="2023-10-09T04:09:46.777" v="427" actId="1076"/>
          <ac:spMkLst>
            <pc:docMk/>
            <pc:sldMk cId="0" sldId="290"/>
            <ac:spMk id="36" creationId="{CB9EDD6B-6D8D-414D-9CA4-70C506CB63F1}"/>
          </ac:spMkLst>
        </pc:spChg>
        <pc:spChg chg="add mod">
          <ac:chgData name="Yao Lai" userId="7c13844a2c387df6" providerId="LiveId" clId="{07642F78-23E7-473E-A3A7-500DC3556E2B}" dt="2023-10-09T04:10:28.886" v="428"/>
          <ac:spMkLst>
            <pc:docMk/>
            <pc:sldMk cId="0" sldId="290"/>
            <ac:spMk id="37" creationId="{C9B38966-D16B-805A-6F37-C7A0D24E304C}"/>
          </ac:spMkLst>
        </pc:spChg>
        <pc:spChg chg="add mod">
          <ac:chgData name="Yao Lai" userId="7c13844a2c387df6" providerId="LiveId" clId="{07642F78-23E7-473E-A3A7-500DC3556E2B}" dt="2023-10-09T04:10:28.886" v="428"/>
          <ac:spMkLst>
            <pc:docMk/>
            <pc:sldMk cId="0" sldId="290"/>
            <ac:spMk id="38" creationId="{96263909-D04F-02EE-C89C-23E17D555D34}"/>
          </ac:spMkLst>
        </pc:spChg>
        <pc:spChg chg="del">
          <ac:chgData name="Yao Lai" userId="7c13844a2c387df6" providerId="LiveId" clId="{07642F78-23E7-473E-A3A7-500DC3556E2B}" dt="2023-10-09T04:09:36.434" v="424" actId="478"/>
          <ac:spMkLst>
            <pc:docMk/>
            <pc:sldMk cId="0" sldId="290"/>
            <ac:spMk id="55" creationId="{8BFF59C0-621B-1C67-17A1-0036A5F1009C}"/>
          </ac:spMkLst>
        </pc:spChg>
        <pc:spChg chg="del">
          <ac:chgData name="Yao Lai" userId="7c13844a2c387df6" providerId="LiveId" clId="{07642F78-23E7-473E-A3A7-500DC3556E2B}" dt="2023-10-09T04:09:35.523" v="423" actId="478"/>
          <ac:spMkLst>
            <pc:docMk/>
            <pc:sldMk cId="0" sldId="290"/>
            <ac:spMk id="56" creationId="{C4214B55-6353-5C66-AFC1-1FAD092881CB}"/>
          </ac:spMkLst>
        </pc:spChg>
        <pc:spChg chg="del">
          <ac:chgData name="Yao Lai" userId="7c13844a2c387df6" providerId="LiveId" clId="{07642F78-23E7-473E-A3A7-500DC3556E2B}" dt="2023-10-09T04:09:35.523" v="423" actId="478"/>
          <ac:spMkLst>
            <pc:docMk/>
            <pc:sldMk cId="0" sldId="290"/>
            <ac:spMk id="57" creationId="{330E5178-E653-472D-93DD-462E0E9D1C15}"/>
          </ac:spMkLst>
        </pc:spChg>
        <pc:spChg chg="add mod">
          <ac:chgData name="Yao Lai" userId="7c13844a2c387df6" providerId="LiveId" clId="{07642F78-23E7-473E-A3A7-500DC3556E2B}" dt="2023-10-09T04:10:31.711" v="430" actId="20577"/>
          <ac:spMkLst>
            <pc:docMk/>
            <pc:sldMk cId="0" sldId="290"/>
            <ac:spMk id="58" creationId="{FB382BB1-39D7-66C4-4D2D-8E4913FFC562}"/>
          </ac:spMkLst>
        </pc:spChg>
        <pc:spChg chg="mod">
          <ac:chgData name="Yao Lai" userId="7c13844a2c387df6" providerId="LiveId" clId="{07642F78-23E7-473E-A3A7-500DC3556E2B}" dt="2023-10-09T03:18:48.927" v="152"/>
          <ac:spMkLst>
            <pc:docMk/>
            <pc:sldMk cId="0" sldId="290"/>
            <ac:spMk id="1510" creationId="{00000000-0000-0000-0000-000000000000}"/>
          </ac:spMkLst>
        </pc:spChg>
        <pc:grpChg chg="add del mod">
          <ac:chgData name="Yao Lai" userId="7c13844a2c387df6" providerId="LiveId" clId="{07642F78-23E7-473E-A3A7-500DC3556E2B}" dt="2023-10-09T01:06:52.290" v="77"/>
          <ac:grpSpMkLst>
            <pc:docMk/>
            <pc:sldMk cId="0" sldId="290"/>
            <ac:grpSpMk id="4" creationId="{35583C94-EFB1-315C-DD45-058DB1ADDE2F}"/>
          </ac:grpSpMkLst>
        </pc:grpChg>
        <pc:grpChg chg="mod">
          <ac:chgData name="Yao Lai" userId="7c13844a2c387df6" providerId="LiveId" clId="{07642F78-23E7-473E-A3A7-500DC3556E2B}" dt="2023-10-09T01:06:51.167" v="76"/>
          <ac:grpSpMkLst>
            <pc:docMk/>
            <pc:sldMk cId="0" sldId="290"/>
            <ac:grpSpMk id="6" creationId="{7ADA0FA5-7F6B-0E65-B097-15A3FE5FAD7B}"/>
          </ac:grpSpMkLst>
        </pc:grpChg>
        <pc:grpChg chg="mod">
          <ac:chgData name="Yao Lai" userId="7c13844a2c387df6" providerId="LiveId" clId="{07642F78-23E7-473E-A3A7-500DC3556E2B}" dt="2023-10-09T01:06:51.167" v="76"/>
          <ac:grpSpMkLst>
            <pc:docMk/>
            <pc:sldMk cId="0" sldId="290"/>
            <ac:grpSpMk id="8" creationId="{4065ED63-CCD3-A029-44A2-EFA6FE4AE465}"/>
          </ac:grpSpMkLst>
        </pc:grpChg>
        <pc:grpChg chg="mod">
          <ac:chgData name="Yao Lai" userId="7c13844a2c387df6" providerId="LiveId" clId="{07642F78-23E7-473E-A3A7-500DC3556E2B}" dt="2023-10-09T01:06:51.167" v="76"/>
          <ac:grpSpMkLst>
            <pc:docMk/>
            <pc:sldMk cId="0" sldId="290"/>
            <ac:grpSpMk id="10" creationId="{93139A68-0372-7B69-48AF-1AECE3032714}"/>
          </ac:grpSpMkLst>
        </pc:grpChg>
        <pc:grpChg chg="mod">
          <ac:chgData name="Yao Lai" userId="7c13844a2c387df6" providerId="LiveId" clId="{07642F78-23E7-473E-A3A7-500DC3556E2B}" dt="2023-10-09T01:06:51.167" v="76"/>
          <ac:grpSpMkLst>
            <pc:docMk/>
            <pc:sldMk cId="0" sldId="290"/>
            <ac:grpSpMk id="28" creationId="{A8E5CC2B-58EF-7031-5D98-A0CABBA7EB2D}"/>
          </ac:grpSpMkLst>
        </pc:grpChg>
        <pc:grpChg chg="mod">
          <ac:chgData name="Yao Lai" userId="7c13844a2c387df6" providerId="LiveId" clId="{07642F78-23E7-473E-A3A7-500DC3556E2B}" dt="2023-10-09T01:07:11.782" v="80" actId="1076"/>
          <ac:grpSpMkLst>
            <pc:docMk/>
            <pc:sldMk cId="0" sldId="290"/>
            <ac:grpSpMk id="40" creationId="{C401E19F-5910-4092-88DF-85D64AEF480B}"/>
          </ac:grpSpMkLst>
        </pc:grpChg>
        <pc:picChg chg="mod">
          <ac:chgData name="Yao Lai" userId="7c13844a2c387df6" providerId="LiveId" clId="{07642F78-23E7-473E-A3A7-500DC3556E2B}" dt="2023-10-09T01:06:51.167" v="76"/>
          <ac:picMkLst>
            <pc:docMk/>
            <pc:sldMk cId="0" sldId="290"/>
            <ac:picMk id="11" creationId="{2685D474-B22A-579D-E7A8-D176A59CCC03}"/>
          </ac:picMkLst>
        </pc:picChg>
        <pc:picChg chg="mod">
          <ac:chgData name="Yao Lai" userId="7c13844a2c387df6" providerId="LiveId" clId="{07642F78-23E7-473E-A3A7-500DC3556E2B}" dt="2023-10-09T01:06:51.167" v="76"/>
          <ac:picMkLst>
            <pc:docMk/>
            <pc:sldMk cId="0" sldId="290"/>
            <ac:picMk id="20" creationId="{50822112-00B0-CDA8-B5D7-703059D98C2A}"/>
          </ac:picMkLst>
        </pc:picChg>
        <pc:picChg chg="mod">
          <ac:chgData name="Yao Lai" userId="7c13844a2c387df6" providerId="LiveId" clId="{07642F78-23E7-473E-A3A7-500DC3556E2B}" dt="2023-10-09T01:06:51.167" v="76"/>
          <ac:picMkLst>
            <pc:docMk/>
            <pc:sldMk cId="0" sldId="290"/>
            <ac:picMk id="21" creationId="{2B6A6691-F9A2-1E3D-3E50-4882F76B8195}"/>
          </ac:picMkLst>
        </pc:picChg>
        <pc:picChg chg="mod">
          <ac:chgData name="Yao Lai" userId="7c13844a2c387df6" providerId="LiveId" clId="{07642F78-23E7-473E-A3A7-500DC3556E2B}" dt="2023-10-09T01:06:51.167" v="76"/>
          <ac:picMkLst>
            <pc:docMk/>
            <pc:sldMk cId="0" sldId="290"/>
            <ac:picMk id="32" creationId="{4413C3DB-E80F-A25A-4605-D4CC563AA26D}"/>
          </ac:picMkLst>
        </pc:picChg>
      </pc:sldChg>
      <pc:sldChg chg="addSp delSp modSp add del mod setBg delAnim modAnim">
        <pc:chgData name="Yao Lai" userId="7c13844a2c387df6" providerId="LiveId" clId="{07642F78-23E7-473E-A3A7-500DC3556E2B}" dt="2023-10-09T14:55:12.042" v="1939" actId="20577"/>
        <pc:sldMkLst>
          <pc:docMk/>
          <pc:sldMk cId="0" sldId="291"/>
        </pc:sldMkLst>
        <pc:spChg chg="add del mod">
          <ac:chgData name="Yao Lai" userId="7c13844a2c387df6" providerId="LiveId" clId="{07642F78-23E7-473E-A3A7-500DC3556E2B}" dt="2023-10-09T01:09:19.804" v="131" actId="478"/>
          <ac:spMkLst>
            <pc:docMk/>
            <pc:sldMk cId="0" sldId="291"/>
            <ac:spMk id="4" creationId="{C3EA6783-CE7A-BAEE-3A07-413386265B31}"/>
          </ac:spMkLst>
        </pc:spChg>
        <pc:spChg chg="add mod">
          <ac:chgData name="Yao Lai" userId="7c13844a2c387df6" providerId="LiveId" clId="{07642F78-23E7-473E-A3A7-500DC3556E2B}" dt="2023-10-09T03:25:56.869" v="157"/>
          <ac:spMkLst>
            <pc:docMk/>
            <pc:sldMk cId="0" sldId="291"/>
            <ac:spMk id="6" creationId="{115390A4-EB81-67A4-1061-BC792EC85386}"/>
          </ac:spMkLst>
        </pc:spChg>
        <pc:spChg chg="add del mod">
          <ac:chgData name="Yao Lai" userId="7c13844a2c387df6" providerId="LiveId" clId="{07642F78-23E7-473E-A3A7-500DC3556E2B}" dt="2023-10-09T04:11:06.708" v="435"/>
          <ac:spMkLst>
            <pc:docMk/>
            <pc:sldMk cId="0" sldId="291"/>
            <ac:spMk id="7" creationId="{34542810-822F-ED85-6295-BA0E533D06CE}"/>
          </ac:spMkLst>
        </pc:spChg>
        <pc:spChg chg="add del mod">
          <ac:chgData name="Yao Lai" userId="7c13844a2c387df6" providerId="LiveId" clId="{07642F78-23E7-473E-A3A7-500DC3556E2B}" dt="2023-10-09T04:11:06.708" v="435"/>
          <ac:spMkLst>
            <pc:docMk/>
            <pc:sldMk cId="0" sldId="291"/>
            <ac:spMk id="8" creationId="{92C5A3FC-6864-A16A-734A-D03AF4B8B03B}"/>
          </ac:spMkLst>
        </pc:spChg>
        <pc:spChg chg="add del mod">
          <ac:chgData name="Yao Lai" userId="7c13844a2c387df6" providerId="LiveId" clId="{07642F78-23E7-473E-A3A7-500DC3556E2B}" dt="2023-10-09T04:11:06.708" v="435"/>
          <ac:spMkLst>
            <pc:docMk/>
            <pc:sldMk cId="0" sldId="291"/>
            <ac:spMk id="9" creationId="{33802722-23FA-86AF-3CBD-988FB41B4509}"/>
          </ac:spMkLst>
        </pc:spChg>
        <pc:spChg chg="mod">
          <ac:chgData name="Yao Lai" userId="7c13844a2c387df6" providerId="LiveId" clId="{07642F78-23E7-473E-A3A7-500DC3556E2B}" dt="2023-10-09T03:18:48.927" v="152"/>
          <ac:spMkLst>
            <pc:docMk/>
            <pc:sldMk cId="0" sldId="291"/>
            <ac:spMk id="10" creationId="{19096DCA-2A64-F5BC-E01E-6D8784112E84}"/>
          </ac:spMkLst>
        </pc:spChg>
        <pc:spChg chg="add mod">
          <ac:chgData name="Yao Lai" userId="7c13844a2c387df6" providerId="LiveId" clId="{07642F78-23E7-473E-A3A7-500DC3556E2B}" dt="2023-10-09T04:11:59.693" v="455" actId="1035"/>
          <ac:spMkLst>
            <pc:docMk/>
            <pc:sldMk cId="0" sldId="291"/>
            <ac:spMk id="11" creationId="{9CF48D36-D550-86D5-4117-3F50CC238E83}"/>
          </ac:spMkLst>
        </pc:spChg>
        <pc:spChg chg="add mod">
          <ac:chgData name="Yao Lai" userId="7c13844a2c387df6" providerId="LiveId" clId="{07642F78-23E7-473E-A3A7-500DC3556E2B}" dt="2023-10-09T04:11:44.429" v="437"/>
          <ac:spMkLst>
            <pc:docMk/>
            <pc:sldMk cId="0" sldId="291"/>
            <ac:spMk id="12" creationId="{3613B82E-8BF1-B01E-AFAF-380EEA21CD6D}"/>
          </ac:spMkLst>
        </pc:spChg>
        <pc:spChg chg="add mod">
          <ac:chgData name="Yao Lai" userId="7c13844a2c387df6" providerId="LiveId" clId="{07642F78-23E7-473E-A3A7-500DC3556E2B}" dt="2023-10-09T04:11:44.429" v="437"/>
          <ac:spMkLst>
            <pc:docMk/>
            <pc:sldMk cId="0" sldId="291"/>
            <ac:spMk id="17" creationId="{E9F40295-1CD2-33A4-59D3-064A37B3ECDC}"/>
          </ac:spMkLst>
        </pc:spChg>
        <pc:spChg chg="del">
          <ac:chgData name="Yao Lai" userId="7c13844a2c387df6" providerId="LiveId" clId="{07642F78-23E7-473E-A3A7-500DC3556E2B}" dt="2023-10-09T04:10:54.874" v="432" actId="478"/>
          <ac:spMkLst>
            <pc:docMk/>
            <pc:sldMk cId="0" sldId="291"/>
            <ac:spMk id="20" creationId="{66A75406-46CB-079D-B82E-D0C5E7F11154}"/>
          </ac:spMkLst>
        </pc:spChg>
        <pc:spChg chg="del">
          <ac:chgData name="Yao Lai" userId="7c13844a2c387df6" providerId="LiveId" clId="{07642F78-23E7-473E-A3A7-500DC3556E2B}" dt="2023-10-09T04:10:54.874" v="432" actId="478"/>
          <ac:spMkLst>
            <pc:docMk/>
            <pc:sldMk cId="0" sldId="291"/>
            <ac:spMk id="21" creationId="{1C3B5FFC-03F8-6137-013E-6372D595F03C}"/>
          </ac:spMkLst>
        </pc:spChg>
        <pc:spChg chg="del mod">
          <ac:chgData name="Yao Lai" userId="7c13844a2c387df6" providerId="LiveId" clId="{07642F78-23E7-473E-A3A7-500DC3556E2B}" dt="2023-10-09T04:11:01.215" v="433" actId="478"/>
          <ac:spMkLst>
            <pc:docMk/>
            <pc:sldMk cId="0" sldId="291"/>
            <ac:spMk id="22" creationId="{A3EAF790-05BD-4FBF-385F-81DE3388D89B}"/>
          </ac:spMkLst>
        </pc:spChg>
        <pc:spChg chg="del">
          <ac:chgData name="Yao Lai" userId="7c13844a2c387df6" providerId="LiveId" clId="{07642F78-23E7-473E-A3A7-500DC3556E2B}" dt="2023-10-09T04:10:47.026" v="431" actId="478"/>
          <ac:spMkLst>
            <pc:docMk/>
            <pc:sldMk cId="0" sldId="291"/>
            <ac:spMk id="23" creationId="{967ABD84-C421-2677-5803-C3387BA42CAB}"/>
          </ac:spMkLst>
        </pc:spChg>
        <pc:spChg chg="add mod">
          <ac:chgData name="Yao Lai" userId="7c13844a2c387df6" providerId="LiveId" clId="{07642F78-23E7-473E-A3A7-500DC3556E2B}" dt="2023-10-09T14:55:12.042" v="1939" actId="20577"/>
          <ac:spMkLst>
            <pc:docMk/>
            <pc:sldMk cId="0" sldId="291"/>
            <ac:spMk id="24" creationId="{0BAE87A7-0870-6D7C-0635-FD68DDAA66AD}"/>
          </ac:spMkLst>
        </pc:spChg>
        <pc:spChg chg="mod">
          <ac:chgData name="Yao Lai" userId="7c13844a2c387df6" providerId="LiveId" clId="{07642F78-23E7-473E-A3A7-500DC3556E2B}" dt="2023-10-09T03:18:48.927" v="152"/>
          <ac:spMkLst>
            <pc:docMk/>
            <pc:sldMk cId="0" sldId="291"/>
            <ac:spMk id="1532" creationId="{00000000-0000-0000-0000-000000000000}"/>
          </ac:spMkLst>
        </pc:spChg>
      </pc:sldChg>
      <pc:sldChg chg="modSp add del setBg">
        <pc:chgData name="Yao Lai" userId="7c13844a2c387df6" providerId="LiveId" clId="{07642F78-23E7-473E-A3A7-500DC3556E2B}" dt="2023-10-09T03:58:49.902" v="363" actId="47"/>
        <pc:sldMkLst>
          <pc:docMk/>
          <pc:sldMk cId="1485033896" sldId="292"/>
        </pc:sldMkLst>
        <pc:spChg chg="mod">
          <ac:chgData name="Yao Lai" userId="7c13844a2c387df6" providerId="LiveId" clId="{07642F78-23E7-473E-A3A7-500DC3556E2B}" dt="2023-10-09T03:18:48.927" v="152"/>
          <ac:spMkLst>
            <pc:docMk/>
            <pc:sldMk cId="1485033896" sldId="292"/>
            <ac:spMk id="1557" creationId="{00000000-0000-0000-0000-000000000000}"/>
          </ac:spMkLst>
        </pc:spChg>
      </pc:sldChg>
      <pc:sldChg chg="modSp">
        <pc:chgData name="Yao Lai" userId="7c13844a2c387df6" providerId="LiveId" clId="{07642F78-23E7-473E-A3A7-500DC3556E2B}" dt="2023-10-09T03:18:48.927" v="152"/>
        <pc:sldMkLst>
          <pc:docMk/>
          <pc:sldMk cId="0" sldId="294"/>
        </pc:sldMkLst>
        <pc:spChg chg="mod">
          <ac:chgData name="Yao Lai" userId="7c13844a2c387df6" providerId="LiveId" clId="{07642F78-23E7-473E-A3A7-500DC3556E2B}" dt="2023-10-09T03:18:48.927" v="152"/>
          <ac:spMkLst>
            <pc:docMk/>
            <pc:sldMk cId="0" sldId="294"/>
            <ac:spMk id="2" creationId="{9DDDE221-2CDB-E508-F0C4-C9275896A873}"/>
          </ac:spMkLst>
        </pc:spChg>
        <pc:spChg chg="mod">
          <ac:chgData name="Yao Lai" userId="7c13844a2c387df6" providerId="LiveId" clId="{07642F78-23E7-473E-A3A7-500DC3556E2B}" dt="2023-10-09T03:18:48.927" v="152"/>
          <ac:spMkLst>
            <pc:docMk/>
            <pc:sldMk cId="0" sldId="294"/>
            <ac:spMk id="1581" creationId="{00000000-0000-0000-0000-000000000000}"/>
          </ac:spMkLst>
        </pc:spChg>
      </pc:sldChg>
      <pc:sldChg chg="modSp">
        <pc:chgData name="Yao Lai" userId="7c13844a2c387df6" providerId="LiveId" clId="{07642F78-23E7-473E-A3A7-500DC3556E2B}" dt="2023-10-09T03:18:48.927" v="152"/>
        <pc:sldMkLst>
          <pc:docMk/>
          <pc:sldMk cId="0" sldId="295"/>
        </pc:sldMkLst>
        <pc:spChg chg="mod">
          <ac:chgData name="Yao Lai" userId="7c13844a2c387df6" providerId="LiveId" clId="{07642F78-23E7-473E-A3A7-500DC3556E2B}" dt="2023-10-09T03:18:48.927" v="152"/>
          <ac:spMkLst>
            <pc:docMk/>
            <pc:sldMk cId="0" sldId="295"/>
            <ac:spMk id="3" creationId="{CE60EF9E-E5DC-E49C-0996-344ACBB2A93D}"/>
          </ac:spMkLst>
        </pc:spChg>
        <pc:spChg chg="mod">
          <ac:chgData name="Yao Lai" userId="7c13844a2c387df6" providerId="LiveId" clId="{07642F78-23E7-473E-A3A7-500DC3556E2B}" dt="2023-10-09T03:18:48.927" v="152"/>
          <ac:spMkLst>
            <pc:docMk/>
            <pc:sldMk cId="0" sldId="295"/>
            <ac:spMk id="29" creationId="{F1A78599-6A78-4665-AA92-D9AB1ACDBE96}"/>
          </ac:spMkLst>
        </pc:spChg>
      </pc:sldChg>
      <pc:sldChg chg="modSp">
        <pc:chgData name="Yao Lai" userId="7c13844a2c387df6" providerId="LiveId" clId="{07642F78-23E7-473E-A3A7-500DC3556E2B}" dt="2023-10-09T03:18:48.927" v="152"/>
        <pc:sldMkLst>
          <pc:docMk/>
          <pc:sldMk cId="2656012480" sldId="296"/>
        </pc:sldMkLst>
        <pc:spChg chg="mod">
          <ac:chgData name="Yao Lai" userId="7c13844a2c387df6" providerId="LiveId" clId="{07642F78-23E7-473E-A3A7-500DC3556E2B}" dt="2023-10-09T03:18:48.927" v="152"/>
          <ac:spMkLst>
            <pc:docMk/>
            <pc:sldMk cId="2656012480" sldId="296"/>
            <ac:spMk id="2" creationId="{9E6D46A6-2BE4-D82F-1F0B-EE7160A066D9}"/>
          </ac:spMkLst>
        </pc:spChg>
        <pc:spChg chg="mod">
          <ac:chgData name="Yao Lai" userId="7c13844a2c387df6" providerId="LiveId" clId="{07642F78-23E7-473E-A3A7-500DC3556E2B}" dt="2023-10-09T03:18:48.927" v="152"/>
          <ac:spMkLst>
            <pc:docMk/>
            <pc:sldMk cId="2656012480" sldId="296"/>
            <ac:spMk id="1648" creationId="{00000000-0000-0000-0000-000000000000}"/>
          </ac:spMkLst>
        </pc:spChg>
      </pc:sldChg>
      <pc:sldChg chg="modSp">
        <pc:chgData name="Yao Lai" userId="7c13844a2c387df6" providerId="LiveId" clId="{07642F78-23E7-473E-A3A7-500DC3556E2B}" dt="2023-10-09T03:18:48.927" v="152"/>
        <pc:sldMkLst>
          <pc:docMk/>
          <pc:sldMk cId="1192564555" sldId="297"/>
        </pc:sldMkLst>
        <pc:spChg chg="mod">
          <ac:chgData name="Yao Lai" userId="7c13844a2c387df6" providerId="LiveId" clId="{07642F78-23E7-473E-A3A7-500DC3556E2B}" dt="2023-10-09T03:18:48.927" v="152"/>
          <ac:spMkLst>
            <pc:docMk/>
            <pc:sldMk cId="1192564555" sldId="297"/>
            <ac:spMk id="2" creationId="{F7A7CC06-BE28-D68F-9A7F-6626F3AAD5C1}"/>
          </ac:spMkLst>
        </pc:spChg>
        <pc:spChg chg="mod">
          <ac:chgData name="Yao Lai" userId="7c13844a2c387df6" providerId="LiveId" clId="{07642F78-23E7-473E-A3A7-500DC3556E2B}" dt="2023-10-09T03:18:48.927" v="152"/>
          <ac:spMkLst>
            <pc:docMk/>
            <pc:sldMk cId="1192564555" sldId="297"/>
            <ac:spMk id="1660" creationId="{00000000-0000-0000-0000-000000000000}"/>
          </ac:spMkLst>
        </pc:spChg>
      </pc:sldChg>
      <pc:sldChg chg="modSp">
        <pc:chgData name="Yao Lai" userId="7c13844a2c387df6" providerId="LiveId" clId="{07642F78-23E7-473E-A3A7-500DC3556E2B}" dt="2023-10-09T03:18:48.927" v="152"/>
        <pc:sldMkLst>
          <pc:docMk/>
          <pc:sldMk cId="4107747288" sldId="298"/>
        </pc:sldMkLst>
        <pc:spChg chg="mod">
          <ac:chgData name="Yao Lai" userId="7c13844a2c387df6" providerId="LiveId" clId="{07642F78-23E7-473E-A3A7-500DC3556E2B}" dt="2023-10-09T03:18:48.927" v="152"/>
          <ac:spMkLst>
            <pc:docMk/>
            <pc:sldMk cId="4107747288" sldId="298"/>
            <ac:spMk id="2" creationId="{9D60B3E5-4641-74BC-C27C-19350940A0EF}"/>
          </ac:spMkLst>
        </pc:spChg>
        <pc:spChg chg="mod">
          <ac:chgData name="Yao Lai" userId="7c13844a2c387df6" providerId="LiveId" clId="{07642F78-23E7-473E-A3A7-500DC3556E2B}" dt="2023-10-09T03:18:48.927" v="152"/>
          <ac:spMkLst>
            <pc:docMk/>
            <pc:sldMk cId="4107747288" sldId="298"/>
            <ac:spMk id="1668" creationId="{00000000-0000-0000-0000-000000000000}"/>
          </ac:spMkLst>
        </pc:spChg>
      </pc:sldChg>
      <pc:sldChg chg="modSp">
        <pc:chgData name="Yao Lai" userId="7c13844a2c387df6" providerId="LiveId" clId="{07642F78-23E7-473E-A3A7-500DC3556E2B}" dt="2023-10-09T03:18:48.927" v="152"/>
        <pc:sldMkLst>
          <pc:docMk/>
          <pc:sldMk cId="3332410786" sldId="299"/>
        </pc:sldMkLst>
        <pc:spChg chg="mod">
          <ac:chgData name="Yao Lai" userId="7c13844a2c387df6" providerId="LiveId" clId="{07642F78-23E7-473E-A3A7-500DC3556E2B}" dt="2023-10-09T03:18:48.927" v="152"/>
          <ac:spMkLst>
            <pc:docMk/>
            <pc:sldMk cId="3332410786" sldId="299"/>
            <ac:spMk id="2" creationId="{7D21E931-473D-F77A-6F69-72DE4CCA5CD2}"/>
          </ac:spMkLst>
        </pc:spChg>
        <pc:spChg chg="mod">
          <ac:chgData name="Yao Lai" userId="7c13844a2c387df6" providerId="LiveId" clId="{07642F78-23E7-473E-A3A7-500DC3556E2B}" dt="2023-10-09T03:18:48.927" v="152"/>
          <ac:spMkLst>
            <pc:docMk/>
            <pc:sldMk cId="3332410786" sldId="299"/>
            <ac:spMk id="1678" creationId="{00000000-0000-0000-0000-000000000000}"/>
          </ac:spMkLst>
        </pc:spChg>
      </pc:sldChg>
      <pc:sldChg chg="modSp">
        <pc:chgData name="Yao Lai" userId="7c13844a2c387df6" providerId="LiveId" clId="{07642F78-23E7-473E-A3A7-500DC3556E2B}" dt="2023-10-09T03:18:48.927" v="152"/>
        <pc:sldMkLst>
          <pc:docMk/>
          <pc:sldMk cId="0" sldId="300"/>
        </pc:sldMkLst>
        <pc:spChg chg="mod">
          <ac:chgData name="Yao Lai" userId="7c13844a2c387df6" providerId="LiveId" clId="{07642F78-23E7-473E-A3A7-500DC3556E2B}" dt="2023-10-09T03:18:48.927" v="152"/>
          <ac:spMkLst>
            <pc:docMk/>
            <pc:sldMk cId="0" sldId="300"/>
            <ac:spMk id="15" creationId="{946B01CD-E669-843D-D249-1C198EB636B5}"/>
          </ac:spMkLst>
        </pc:spChg>
      </pc:sldChg>
      <pc:sldChg chg="modSp">
        <pc:chgData name="Yao Lai" userId="7c13844a2c387df6" providerId="LiveId" clId="{07642F78-23E7-473E-A3A7-500DC3556E2B}" dt="2023-10-09T03:18:48.927" v="152"/>
        <pc:sldMkLst>
          <pc:docMk/>
          <pc:sldMk cId="0" sldId="301"/>
        </pc:sldMkLst>
        <pc:spChg chg="mod">
          <ac:chgData name="Yao Lai" userId="7c13844a2c387df6" providerId="LiveId" clId="{07642F78-23E7-473E-A3A7-500DC3556E2B}" dt="2023-10-09T03:18:48.927" v="152"/>
          <ac:spMkLst>
            <pc:docMk/>
            <pc:sldMk cId="0" sldId="301"/>
            <ac:spMk id="4" creationId="{326371A6-A1E2-DECF-D097-1CCA7E722E5F}"/>
          </ac:spMkLst>
        </pc:spChg>
      </pc:sldChg>
      <pc:sldChg chg="addSp delSp modSp mod modAnim">
        <pc:chgData name="Yao Lai" userId="7c13844a2c387df6" providerId="LiveId" clId="{07642F78-23E7-473E-A3A7-500DC3556E2B}" dt="2023-10-09T06:22:12.484" v="1812" actId="1076"/>
        <pc:sldMkLst>
          <pc:docMk/>
          <pc:sldMk cId="0" sldId="302"/>
        </pc:sldMkLst>
        <pc:spChg chg="mod">
          <ac:chgData name="Yao Lai" userId="7c13844a2c387df6" providerId="LiveId" clId="{07642F78-23E7-473E-A3A7-500DC3556E2B}" dt="2023-10-09T03:18:48.927" v="152"/>
          <ac:spMkLst>
            <pc:docMk/>
            <pc:sldMk cId="0" sldId="302"/>
            <ac:spMk id="5" creationId="{C427B759-30B8-2C11-F226-2648CCDF7542}"/>
          </ac:spMkLst>
        </pc:spChg>
        <pc:spChg chg="add mod">
          <ac:chgData name="Yao Lai" userId="7c13844a2c387df6" providerId="LiveId" clId="{07642F78-23E7-473E-A3A7-500DC3556E2B}" dt="2023-10-09T06:22:12.484" v="1812" actId="1076"/>
          <ac:spMkLst>
            <pc:docMk/>
            <pc:sldMk cId="0" sldId="302"/>
            <ac:spMk id="6" creationId="{94860E29-80CE-2DF9-2DB6-0B194B206152}"/>
          </ac:spMkLst>
        </pc:spChg>
        <pc:spChg chg="mod">
          <ac:chgData name="Yao Lai" userId="7c13844a2c387df6" providerId="LiveId" clId="{07642F78-23E7-473E-A3A7-500DC3556E2B}" dt="2023-10-09T06:20:55.897" v="1798"/>
          <ac:spMkLst>
            <pc:docMk/>
            <pc:sldMk cId="0" sldId="302"/>
            <ac:spMk id="27" creationId="{AC1D76FF-8838-871E-4CEE-0B340E6A7E9D}"/>
          </ac:spMkLst>
        </pc:spChg>
        <pc:spChg chg="mod">
          <ac:chgData name="Yao Lai" userId="7c13844a2c387df6" providerId="LiveId" clId="{07642F78-23E7-473E-A3A7-500DC3556E2B}" dt="2023-10-09T06:20:55.897" v="1798"/>
          <ac:spMkLst>
            <pc:docMk/>
            <pc:sldMk cId="0" sldId="302"/>
            <ac:spMk id="31" creationId="{E2CDAEEB-1355-3399-2ABE-6E440C226548}"/>
          </ac:spMkLst>
        </pc:spChg>
        <pc:spChg chg="mod">
          <ac:chgData name="Yao Lai" userId="7c13844a2c387df6" providerId="LiveId" clId="{07642F78-23E7-473E-A3A7-500DC3556E2B}" dt="2023-10-09T06:20:55.897" v="1798"/>
          <ac:spMkLst>
            <pc:docMk/>
            <pc:sldMk cId="0" sldId="302"/>
            <ac:spMk id="32" creationId="{42E1F72F-D020-5247-8B58-2BDE46AD4B92}"/>
          </ac:spMkLst>
        </pc:spChg>
        <pc:spChg chg="mod">
          <ac:chgData name="Yao Lai" userId="7c13844a2c387df6" providerId="LiveId" clId="{07642F78-23E7-473E-A3A7-500DC3556E2B}" dt="2023-10-09T06:20:55.897" v="1798"/>
          <ac:spMkLst>
            <pc:docMk/>
            <pc:sldMk cId="0" sldId="302"/>
            <ac:spMk id="34" creationId="{38BEB5B4-B8DB-8399-4817-3B38E2459E3F}"/>
          </ac:spMkLst>
        </pc:spChg>
        <pc:spChg chg="mod">
          <ac:chgData name="Yao Lai" userId="7c13844a2c387df6" providerId="LiveId" clId="{07642F78-23E7-473E-A3A7-500DC3556E2B}" dt="2023-10-09T06:20:55.897" v="1798"/>
          <ac:spMkLst>
            <pc:docMk/>
            <pc:sldMk cId="0" sldId="302"/>
            <ac:spMk id="35" creationId="{FB5D9D48-CAEF-3836-52DB-7F8BEFED05B5}"/>
          </ac:spMkLst>
        </pc:spChg>
        <pc:spChg chg="mod">
          <ac:chgData name="Yao Lai" userId="7c13844a2c387df6" providerId="LiveId" clId="{07642F78-23E7-473E-A3A7-500DC3556E2B}" dt="2023-10-09T06:20:55.897" v="1798"/>
          <ac:spMkLst>
            <pc:docMk/>
            <pc:sldMk cId="0" sldId="302"/>
            <ac:spMk id="36" creationId="{EF1A93CC-1737-3DE9-A1A4-B451FCFAE39B}"/>
          </ac:spMkLst>
        </pc:spChg>
        <pc:spChg chg="mod">
          <ac:chgData name="Yao Lai" userId="7c13844a2c387df6" providerId="LiveId" clId="{07642F78-23E7-473E-A3A7-500DC3556E2B}" dt="2023-10-09T06:20:55.897" v="1798"/>
          <ac:spMkLst>
            <pc:docMk/>
            <pc:sldMk cId="0" sldId="302"/>
            <ac:spMk id="37" creationId="{D99D50DE-64A4-FBBE-C453-13562FB8FFD0}"/>
          </ac:spMkLst>
        </pc:spChg>
        <pc:spChg chg="mod">
          <ac:chgData name="Yao Lai" userId="7c13844a2c387df6" providerId="LiveId" clId="{07642F78-23E7-473E-A3A7-500DC3556E2B}" dt="2023-10-09T06:20:55.897" v="1798"/>
          <ac:spMkLst>
            <pc:docMk/>
            <pc:sldMk cId="0" sldId="302"/>
            <ac:spMk id="38" creationId="{7166E7B6-0BAF-20D9-6F80-0EFEC4927C46}"/>
          </ac:spMkLst>
        </pc:spChg>
        <pc:spChg chg="mod">
          <ac:chgData name="Yao Lai" userId="7c13844a2c387df6" providerId="LiveId" clId="{07642F78-23E7-473E-A3A7-500DC3556E2B}" dt="2023-10-09T06:20:55.897" v="1798"/>
          <ac:spMkLst>
            <pc:docMk/>
            <pc:sldMk cId="0" sldId="302"/>
            <ac:spMk id="48" creationId="{B14CF10B-3F7A-5D17-78A5-F168CE0EBA4F}"/>
          </ac:spMkLst>
        </pc:spChg>
        <pc:spChg chg="mod">
          <ac:chgData name="Yao Lai" userId="7c13844a2c387df6" providerId="LiveId" clId="{07642F78-23E7-473E-A3A7-500DC3556E2B}" dt="2023-10-09T06:20:55.897" v="1798"/>
          <ac:spMkLst>
            <pc:docMk/>
            <pc:sldMk cId="0" sldId="302"/>
            <ac:spMk id="49" creationId="{B07BBEFF-42F7-6919-9E06-E264A2ABBA05}"/>
          </ac:spMkLst>
        </pc:spChg>
        <pc:spChg chg="mod">
          <ac:chgData name="Yao Lai" userId="7c13844a2c387df6" providerId="LiveId" clId="{07642F78-23E7-473E-A3A7-500DC3556E2B}" dt="2023-10-09T06:20:55.897" v="1798"/>
          <ac:spMkLst>
            <pc:docMk/>
            <pc:sldMk cId="0" sldId="302"/>
            <ac:spMk id="50" creationId="{8E42F744-F915-2347-9438-693B50BA9873}"/>
          </ac:spMkLst>
        </pc:spChg>
        <pc:spChg chg="add del mod">
          <ac:chgData name="Yao Lai" userId="7c13844a2c387df6" providerId="LiveId" clId="{07642F78-23E7-473E-A3A7-500DC3556E2B}" dt="2023-10-09T06:22:08.494" v="1811" actId="478"/>
          <ac:spMkLst>
            <pc:docMk/>
            <pc:sldMk cId="0" sldId="302"/>
            <ac:spMk id="51" creationId="{A415F684-352D-A320-543B-082473F0DF89}"/>
          </ac:spMkLst>
        </pc:spChg>
        <pc:grpChg chg="add del mod">
          <ac:chgData name="Yao Lai" userId="7c13844a2c387df6" providerId="LiveId" clId="{07642F78-23E7-473E-A3A7-500DC3556E2B}" dt="2023-10-09T06:20:56.832" v="1799"/>
          <ac:grpSpMkLst>
            <pc:docMk/>
            <pc:sldMk cId="0" sldId="302"/>
            <ac:grpSpMk id="7" creationId="{B3FBAC23-A971-B101-310A-8C71441E02E6}"/>
          </ac:grpSpMkLst>
        </pc:grpChg>
        <pc:grpChg chg="mod">
          <ac:chgData name="Yao Lai" userId="7c13844a2c387df6" providerId="LiveId" clId="{07642F78-23E7-473E-A3A7-500DC3556E2B}" dt="2023-10-09T06:20:43.154" v="1794" actId="1076"/>
          <ac:grpSpMkLst>
            <pc:docMk/>
            <pc:sldMk cId="0" sldId="302"/>
            <ac:grpSpMk id="28" creationId="{6C5A3EFF-6A69-479F-AD11-B72E6F9FC8F6}"/>
          </ac:grpSpMkLst>
        </pc:grpChg>
        <pc:grpChg chg="mod">
          <ac:chgData name="Yao Lai" userId="7c13844a2c387df6" providerId="LiveId" clId="{07642F78-23E7-473E-A3A7-500DC3556E2B}" dt="2023-10-09T06:20:55.897" v="1798"/>
          <ac:grpSpMkLst>
            <pc:docMk/>
            <pc:sldMk cId="0" sldId="302"/>
            <ac:grpSpMk id="33" creationId="{B9A43D2F-72F8-9046-53BA-D5B76B6283ED}"/>
          </ac:grpSpMkLst>
        </pc:grpChg>
        <pc:picChg chg="mod">
          <ac:chgData name="Yao Lai" userId="7c13844a2c387df6" providerId="LiveId" clId="{07642F78-23E7-473E-A3A7-500DC3556E2B}" dt="2023-10-09T06:20:55.897" v="1798"/>
          <ac:picMkLst>
            <pc:docMk/>
            <pc:sldMk cId="0" sldId="302"/>
            <ac:picMk id="10" creationId="{76E6A037-F35A-9032-3A5C-18698A995981}"/>
          </ac:picMkLst>
        </pc:picChg>
        <pc:picChg chg="mod">
          <ac:chgData name="Yao Lai" userId="7c13844a2c387df6" providerId="LiveId" clId="{07642F78-23E7-473E-A3A7-500DC3556E2B}" dt="2023-10-09T06:20:55.897" v="1798"/>
          <ac:picMkLst>
            <pc:docMk/>
            <pc:sldMk cId="0" sldId="302"/>
            <ac:picMk id="22" creationId="{F04DED69-CED2-6A98-6C37-F4E03D94B6BE}"/>
          </ac:picMkLst>
        </pc:picChg>
        <pc:picChg chg="mod">
          <ac:chgData name="Yao Lai" userId="7c13844a2c387df6" providerId="LiveId" clId="{07642F78-23E7-473E-A3A7-500DC3556E2B}" dt="2023-10-09T06:20:55.897" v="1798"/>
          <ac:picMkLst>
            <pc:docMk/>
            <pc:sldMk cId="0" sldId="302"/>
            <ac:picMk id="29" creationId="{D7F4BC56-F949-797F-CBE7-2D73FD0C20C1}"/>
          </ac:picMkLst>
        </pc:picChg>
        <pc:picChg chg="mod">
          <ac:chgData name="Yao Lai" userId="7c13844a2c387df6" providerId="LiveId" clId="{07642F78-23E7-473E-A3A7-500DC3556E2B}" dt="2023-10-09T06:20:55.897" v="1798"/>
          <ac:picMkLst>
            <pc:docMk/>
            <pc:sldMk cId="0" sldId="302"/>
            <ac:picMk id="30" creationId="{A6F04827-409B-8272-ABE1-4438489DD26E}"/>
          </ac:picMkLst>
        </pc:picChg>
      </pc:sldChg>
      <pc:sldChg chg="addSp delSp modSp mod">
        <pc:chgData name="Yao Lai" userId="7c13844a2c387df6" providerId="LiveId" clId="{07642F78-23E7-473E-A3A7-500DC3556E2B}" dt="2023-10-09T06:25:38.398" v="1844" actId="1076"/>
        <pc:sldMkLst>
          <pc:docMk/>
          <pc:sldMk cId="0" sldId="303"/>
        </pc:sldMkLst>
        <pc:spChg chg="mod">
          <ac:chgData name="Yao Lai" userId="7c13844a2c387df6" providerId="LiveId" clId="{07642F78-23E7-473E-A3A7-500DC3556E2B}" dt="2023-10-09T03:18:48.927" v="152"/>
          <ac:spMkLst>
            <pc:docMk/>
            <pc:sldMk cId="0" sldId="303"/>
            <ac:spMk id="3" creationId="{055AC8DB-5D27-E784-901E-55B160A58477}"/>
          </ac:spMkLst>
        </pc:spChg>
        <pc:spChg chg="add mod">
          <ac:chgData name="Yao Lai" userId="7c13844a2c387df6" providerId="LiveId" clId="{07642F78-23E7-473E-A3A7-500DC3556E2B}" dt="2023-10-09T06:24:35.667" v="1828" actId="1076"/>
          <ac:spMkLst>
            <pc:docMk/>
            <pc:sldMk cId="0" sldId="303"/>
            <ac:spMk id="9" creationId="{59BD64B8-5929-7BCB-7AEF-D68C9A8324C8}"/>
          </ac:spMkLst>
        </pc:spChg>
        <pc:spChg chg="mod ord">
          <ac:chgData name="Yao Lai" userId="7c13844a2c387df6" providerId="LiveId" clId="{07642F78-23E7-473E-A3A7-500DC3556E2B}" dt="2023-10-09T06:25:28.661" v="1842" actId="166"/>
          <ac:spMkLst>
            <pc:docMk/>
            <pc:sldMk cId="0" sldId="303"/>
            <ac:spMk id="12" creationId="{63BE5C14-B75C-4DB6-9CE7-13FA9F51E1F8}"/>
          </ac:spMkLst>
        </pc:spChg>
        <pc:spChg chg="add mod">
          <ac:chgData name="Yao Lai" userId="7c13844a2c387df6" providerId="LiveId" clId="{07642F78-23E7-473E-A3A7-500DC3556E2B}" dt="2023-10-09T06:24:32.586" v="1827" actId="1076"/>
          <ac:spMkLst>
            <pc:docMk/>
            <pc:sldMk cId="0" sldId="303"/>
            <ac:spMk id="14" creationId="{0F5F5E29-E822-3D00-A85B-B492D3AAF314}"/>
          </ac:spMkLst>
        </pc:spChg>
        <pc:spChg chg="add mod">
          <ac:chgData name="Yao Lai" userId="7c13844a2c387df6" providerId="LiveId" clId="{07642F78-23E7-473E-A3A7-500DC3556E2B}" dt="2023-10-09T06:25:05.592" v="1834"/>
          <ac:spMkLst>
            <pc:docMk/>
            <pc:sldMk cId="0" sldId="303"/>
            <ac:spMk id="15" creationId="{47340B57-D20F-FDCE-F1C9-1E1791C7C0A7}"/>
          </ac:spMkLst>
        </pc:spChg>
        <pc:spChg chg="add mod">
          <ac:chgData name="Yao Lai" userId="7c13844a2c387df6" providerId="LiveId" clId="{07642F78-23E7-473E-A3A7-500DC3556E2B}" dt="2023-10-09T06:25:05.592" v="1834"/>
          <ac:spMkLst>
            <pc:docMk/>
            <pc:sldMk cId="0" sldId="303"/>
            <ac:spMk id="16" creationId="{BFFED7E7-0C3F-041F-5C30-A1F6C2697E3F}"/>
          </ac:spMkLst>
        </pc:spChg>
        <pc:spChg chg="add mod">
          <ac:chgData name="Yao Lai" userId="7c13844a2c387df6" providerId="LiveId" clId="{07642F78-23E7-473E-A3A7-500DC3556E2B}" dt="2023-10-09T06:25:09.169" v="1835"/>
          <ac:spMkLst>
            <pc:docMk/>
            <pc:sldMk cId="0" sldId="303"/>
            <ac:spMk id="17" creationId="{6D5CF3C5-E2FA-94B8-1681-4CFF8FA5858E}"/>
          </ac:spMkLst>
        </pc:spChg>
        <pc:spChg chg="add mod">
          <ac:chgData name="Yao Lai" userId="7c13844a2c387df6" providerId="LiveId" clId="{07642F78-23E7-473E-A3A7-500DC3556E2B}" dt="2023-10-09T06:25:14.509" v="1837" actId="1076"/>
          <ac:spMkLst>
            <pc:docMk/>
            <pc:sldMk cId="0" sldId="303"/>
            <ac:spMk id="18" creationId="{2300D4F1-0B80-DFA0-F01E-41C6E10688BD}"/>
          </ac:spMkLst>
        </pc:spChg>
        <pc:spChg chg="add mod">
          <ac:chgData name="Yao Lai" userId="7c13844a2c387df6" providerId="LiveId" clId="{07642F78-23E7-473E-A3A7-500DC3556E2B}" dt="2023-10-09T06:25:38.398" v="1844" actId="1076"/>
          <ac:spMkLst>
            <pc:docMk/>
            <pc:sldMk cId="0" sldId="303"/>
            <ac:spMk id="20" creationId="{DD8CC75A-DC80-695B-AEC1-8E54CE5429F6}"/>
          </ac:spMkLst>
        </pc:spChg>
        <pc:picChg chg="del">
          <ac:chgData name="Yao Lai" userId="7c13844a2c387df6" providerId="LiveId" clId="{07642F78-23E7-473E-A3A7-500DC3556E2B}" dt="2023-10-09T06:19:42.489" v="1762" actId="478"/>
          <ac:picMkLst>
            <pc:docMk/>
            <pc:sldMk cId="0" sldId="303"/>
            <ac:picMk id="2" creationId="{D5B01209-47BE-D680-A333-2D01DB16F09A}"/>
          </ac:picMkLst>
        </pc:picChg>
        <pc:picChg chg="add mod">
          <ac:chgData name="Yao Lai" userId="7c13844a2c387df6" providerId="LiveId" clId="{07642F78-23E7-473E-A3A7-500DC3556E2B}" dt="2023-10-09T06:23:42.531" v="1820"/>
          <ac:picMkLst>
            <pc:docMk/>
            <pc:sldMk cId="0" sldId="303"/>
            <ac:picMk id="4" creationId="{B7791368-4022-3DED-AC9B-C375B1ACDD1E}"/>
          </ac:picMkLst>
        </pc:picChg>
        <pc:picChg chg="add mod ord">
          <ac:chgData name="Yao Lai" userId="7c13844a2c387df6" providerId="LiveId" clId="{07642F78-23E7-473E-A3A7-500DC3556E2B}" dt="2023-10-09T06:24:51.408" v="1832" actId="1076"/>
          <ac:picMkLst>
            <pc:docMk/>
            <pc:sldMk cId="0" sldId="303"/>
            <ac:picMk id="6" creationId="{C2E4F5C5-B70F-79C4-1988-4C18CB7D029A}"/>
          </ac:picMkLst>
        </pc:picChg>
        <pc:picChg chg="add mod">
          <ac:chgData name="Yao Lai" userId="7c13844a2c387df6" providerId="LiveId" clId="{07642F78-23E7-473E-A3A7-500DC3556E2B}" dt="2023-10-09T06:24:18.736" v="1826"/>
          <ac:picMkLst>
            <pc:docMk/>
            <pc:sldMk cId="0" sldId="303"/>
            <ac:picMk id="7" creationId="{20BFF9E5-70C4-81A4-7885-59C455426262}"/>
          </ac:picMkLst>
        </pc:picChg>
        <pc:picChg chg="add mod">
          <ac:chgData name="Yao Lai" userId="7c13844a2c387df6" providerId="LiveId" clId="{07642F78-23E7-473E-A3A7-500DC3556E2B}" dt="2023-10-09T06:24:18.736" v="1826"/>
          <ac:picMkLst>
            <pc:docMk/>
            <pc:sldMk cId="0" sldId="303"/>
            <ac:picMk id="8" creationId="{387E4769-6E59-79B7-6F61-2FF4A972CDB2}"/>
          </ac:picMkLst>
        </pc:picChg>
        <pc:picChg chg="del">
          <ac:chgData name="Yao Lai" userId="7c13844a2c387df6" providerId="LiveId" clId="{07642F78-23E7-473E-A3A7-500DC3556E2B}" dt="2023-10-09T06:19:40.940" v="1761" actId="478"/>
          <ac:picMkLst>
            <pc:docMk/>
            <pc:sldMk cId="0" sldId="303"/>
            <ac:picMk id="1714" creationId="{00000000-0000-0000-0000-000000000000}"/>
          </ac:picMkLst>
        </pc:picChg>
        <pc:picChg chg="del">
          <ac:chgData name="Yao Lai" userId="7c13844a2c387df6" providerId="LiveId" clId="{07642F78-23E7-473E-A3A7-500DC3556E2B}" dt="2023-10-09T06:19:40.940" v="1761" actId="478"/>
          <ac:picMkLst>
            <pc:docMk/>
            <pc:sldMk cId="0" sldId="303"/>
            <ac:picMk id="1716" creationId="{00000000-0000-0000-0000-000000000000}"/>
          </ac:picMkLst>
        </pc:picChg>
        <pc:cxnChg chg="mod ord">
          <ac:chgData name="Yao Lai" userId="7c13844a2c387df6" providerId="LiveId" clId="{07642F78-23E7-473E-A3A7-500DC3556E2B}" dt="2023-10-09T06:25:22.634" v="1840" actId="14100"/>
          <ac:cxnSpMkLst>
            <pc:docMk/>
            <pc:sldMk cId="0" sldId="303"/>
            <ac:cxnSpMk id="13" creationId="{11114CC8-E19C-4BE5-A8BB-96B6E461BE94}"/>
          </ac:cxnSpMkLst>
        </pc:cxnChg>
      </pc:sldChg>
      <pc:sldChg chg="modSp">
        <pc:chgData name="Yao Lai" userId="7c13844a2c387df6" providerId="LiveId" clId="{07642F78-23E7-473E-A3A7-500DC3556E2B}" dt="2023-10-09T03:18:48.927" v="152"/>
        <pc:sldMkLst>
          <pc:docMk/>
          <pc:sldMk cId="0" sldId="304"/>
        </pc:sldMkLst>
        <pc:spChg chg="mod">
          <ac:chgData name="Yao Lai" userId="7c13844a2c387df6" providerId="LiveId" clId="{07642F78-23E7-473E-A3A7-500DC3556E2B}" dt="2023-10-09T03:18:48.927" v="152"/>
          <ac:spMkLst>
            <pc:docMk/>
            <pc:sldMk cId="0" sldId="304"/>
            <ac:spMk id="2" creationId="{82E81460-360F-671C-0C51-97638BB7C672}"/>
          </ac:spMkLst>
        </pc:spChg>
        <pc:spChg chg="mod">
          <ac:chgData name="Yao Lai" userId="7c13844a2c387df6" providerId="LiveId" clId="{07642F78-23E7-473E-A3A7-500DC3556E2B}" dt="2023-10-09T03:18:48.927" v="152"/>
          <ac:spMkLst>
            <pc:docMk/>
            <pc:sldMk cId="0" sldId="304"/>
            <ac:spMk id="1721" creationId="{00000000-0000-0000-0000-000000000000}"/>
          </ac:spMkLst>
        </pc:spChg>
      </pc:sldChg>
      <pc:sldChg chg="modSp">
        <pc:chgData name="Yao Lai" userId="7c13844a2c387df6" providerId="LiveId" clId="{07642F78-23E7-473E-A3A7-500DC3556E2B}" dt="2023-10-09T03:18:48.927" v="152"/>
        <pc:sldMkLst>
          <pc:docMk/>
          <pc:sldMk cId="0" sldId="306"/>
        </pc:sldMkLst>
        <pc:spChg chg="mod">
          <ac:chgData name="Yao Lai" userId="7c13844a2c387df6" providerId="LiveId" clId="{07642F78-23E7-473E-A3A7-500DC3556E2B}" dt="2023-10-09T03:18:48.927" v="152"/>
          <ac:spMkLst>
            <pc:docMk/>
            <pc:sldMk cId="0" sldId="306"/>
            <ac:spMk id="2" creationId="{750EC1C3-94E0-9EA4-A3B5-4F67A3CE46E0}"/>
          </ac:spMkLst>
        </pc:spChg>
        <pc:spChg chg="mod">
          <ac:chgData name="Yao Lai" userId="7c13844a2c387df6" providerId="LiveId" clId="{07642F78-23E7-473E-A3A7-500DC3556E2B}" dt="2023-10-09T03:18:48.927" v="152"/>
          <ac:spMkLst>
            <pc:docMk/>
            <pc:sldMk cId="0" sldId="306"/>
            <ac:spMk id="1760" creationId="{00000000-0000-0000-0000-000000000000}"/>
          </ac:spMkLst>
        </pc:spChg>
      </pc:sldChg>
      <pc:sldChg chg="modSp">
        <pc:chgData name="Yao Lai" userId="7c13844a2c387df6" providerId="LiveId" clId="{07642F78-23E7-473E-A3A7-500DC3556E2B}" dt="2023-10-09T03:18:48.927" v="152"/>
        <pc:sldMkLst>
          <pc:docMk/>
          <pc:sldMk cId="513620476" sldId="310"/>
        </pc:sldMkLst>
        <pc:spChg chg="mod">
          <ac:chgData name="Yao Lai" userId="7c13844a2c387df6" providerId="LiveId" clId="{07642F78-23E7-473E-A3A7-500DC3556E2B}" dt="2023-10-09T03:18:48.927" v="152"/>
          <ac:spMkLst>
            <pc:docMk/>
            <pc:sldMk cId="513620476" sldId="310"/>
            <ac:spMk id="2" creationId="{562A3A04-C910-6735-EE90-783BF076C447}"/>
          </ac:spMkLst>
        </pc:spChg>
      </pc:sldChg>
      <pc:sldChg chg="modSp">
        <pc:chgData name="Yao Lai" userId="7c13844a2c387df6" providerId="LiveId" clId="{07642F78-23E7-473E-A3A7-500DC3556E2B}" dt="2023-10-09T03:18:48.927" v="152"/>
        <pc:sldMkLst>
          <pc:docMk/>
          <pc:sldMk cId="2913230950" sldId="311"/>
        </pc:sldMkLst>
        <pc:spChg chg="mod">
          <ac:chgData name="Yao Lai" userId="7c13844a2c387df6" providerId="LiveId" clId="{07642F78-23E7-473E-A3A7-500DC3556E2B}" dt="2023-10-09T03:18:48.927" v="152"/>
          <ac:spMkLst>
            <pc:docMk/>
            <pc:sldMk cId="2913230950" sldId="311"/>
            <ac:spMk id="3" creationId="{EF8DBDF0-1F3B-A11B-67D7-3FB27C6DBB03}"/>
          </ac:spMkLst>
        </pc:spChg>
      </pc:sldChg>
      <pc:sldChg chg="modSp del">
        <pc:chgData name="Yao Lai" userId="7c13844a2c387df6" providerId="LiveId" clId="{07642F78-23E7-473E-A3A7-500DC3556E2B}" dt="2023-10-09T05:33:01.173" v="1539" actId="47"/>
        <pc:sldMkLst>
          <pc:docMk/>
          <pc:sldMk cId="3198042183" sldId="331"/>
        </pc:sldMkLst>
        <pc:spChg chg="mod">
          <ac:chgData name="Yao Lai" userId="7c13844a2c387df6" providerId="LiveId" clId="{07642F78-23E7-473E-A3A7-500DC3556E2B}" dt="2023-10-09T03:18:48.927" v="152"/>
          <ac:spMkLst>
            <pc:docMk/>
            <pc:sldMk cId="3198042183" sldId="331"/>
            <ac:spMk id="2" creationId="{1A53679A-6F95-4871-9309-8169571DF225}"/>
          </ac:spMkLst>
        </pc:spChg>
        <pc:picChg chg="mod">
          <ac:chgData name="Yao Lai" userId="7c13844a2c387df6" providerId="LiveId" clId="{07642F78-23E7-473E-A3A7-500DC3556E2B}" dt="2023-10-09T03:18:48.927" v="152"/>
          <ac:picMkLst>
            <pc:docMk/>
            <pc:sldMk cId="3198042183" sldId="331"/>
            <ac:picMk id="6" creationId="{34D4A4BB-BA3F-4D7C-6934-7C4E4892AE88}"/>
          </ac:picMkLst>
        </pc:picChg>
      </pc:sldChg>
      <pc:sldChg chg="modSp">
        <pc:chgData name="Yao Lai" userId="7c13844a2c387df6" providerId="LiveId" clId="{07642F78-23E7-473E-A3A7-500DC3556E2B}" dt="2023-10-09T03:18:48.927" v="152"/>
        <pc:sldMkLst>
          <pc:docMk/>
          <pc:sldMk cId="1108901770" sldId="373"/>
        </pc:sldMkLst>
        <pc:spChg chg="mod">
          <ac:chgData name="Yao Lai" userId="7c13844a2c387df6" providerId="LiveId" clId="{07642F78-23E7-473E-A3A7-500DC3556E2B}" dt="2023-10-09T03:18:48.927" v="152"/>
          <ac:spMkLst>
            <pc:docMk/>
            <pc:sldMk cId="1108901770" sldId="373"/>
            <ac:spMk id="4" creationId="{A4E83DBA-D73E-464C-B6B1-ABFB43D711E7}"/>
          </ac:spMkLst>
        </pc:spChg>
      </pc:sldChg>
      <pc:sldChg chg="modSp add">
        <pc:chgData name="Yao Lai" userId="7c13844a2c387df6" providerId="LiveId" clId="{07642F78-23E7-473E-A3A7-500DC3556E2B}" dt="2023-10-09T03:18:48.927" v="152"/>
        <pc:sldMkLst>
          <pc:docMk/>
          <pc:sldMk cId="3434885275" sldId="488"/>
        </pc:sldMkLst>
        <pc:spChg chg="mod">
          <ac:chgData name="Yao Lai" userId="7c13844a2c387df6" providerId="LiveId" clId="{07642F78-23E7-473E-A3A7-500DC3556E2B}" dt="2023-10-09T03:18:48.927" v="152"/>
          <ac:spMkLst>
            <pc:docMk/>
            <pc:sldMk cId="3434885275" sldId="488"/>
            <ac:spMk id="4" creationId="{CBC59F9C-BB82-42F5-B7EE-C38A24C82345}"/>
          </ac:spMkLst>
        </pc:spChg>
      </pc:sldChg>
      <pc:sldChg chg="modSp">
        <pc:chgData name="Yao Lai" userId="7c13844a2c387df6" providerId="LiveId" clId="{07642F78-23E7-473E-A3A7-500DC3556E2B}" dt="2023-10-09T03:18:48.927" v="152"/>
        <pc:sldMkLst>
          <pc:docMk/>
          <pc:sldMk cId="423120364" sldId="497"/>
        </pc:sldMkLst>
        <pc:spChg chg="mod">
          <ac:chgData name="Yao Lai" userId="7c13844a2c387df6" providerId="LiveId" clId="{07642F78-23E7-473E-A3A7-500DC3556E2B}" dt="2023-10-09T03:18:48.927" v="152"/>
          <ac:spMkLst>
            <pc:docMk/>
            <pc:sldMk cId="423120364" sldId="497"/>
            <ac:spMk id="2" creationId="{CA2785A0-B018-0DA8-E544-79773C7792B0}"/>
          </ac:spMkLst>
        </pc:spChg>
      </pc:sldChg>
      <pc:sldChg chg="modSp">
        <pc:chgData name="Yao Lai" userId="7c13844a2c387df6" providerId="LiveId" clId="{07642F78-23E7-473E-A3A7-500DC3556E2B}" dt="2023-10-09T03:18:48.927" v="152"/>
        <pc:sldMkLst>
          <pc:docMk/>
          <pc:sldMk cId="3013711592" sldId="530"/>
        </pc:sldMkLst>
        <pc:spChg chg="mod">
          <ac:chgData name="Yao Lai" userId="7c13844a2c387df6" providerId="LiveId" clId="{07642F78-23E7-473E-A3A7-500DC3556E2B}" dt="2023-10-09T03:18:48.927" v="152"/>
          <ac:spMkLst>
            <pc:docMk/>
            <pc:sldMk cId="3013711592" sldId="530"/>
            <ac:spMk id="10" creationId="{B5C51592-E521-FB47-8C23-B379D0E58551}"/>
          </ac:spMkLst>
        </pc:spChg>
      </pc:sldChg>
      <pc:sldChg chg="modSp">
        <pc:chgData name="Yao Lai" userId="7c13844a2c387df6" providerId="LiveId" clId="{07642F78-23E7-473E-A3A7-500DC3556E2B}" dt="2023-10-09T03:18:48.927" v="152"/>
        <pc:sldMkLst>
          <pc:docMk/>
          <pc:sldMk cId="1953673094" sldId="537"/>
        </pc:sldMkLst>
        <pc:spChg chg="mod">
          <ac:chgData name="Yao Lai" userId="7c13844a2c387df6" providerId="LiveId" clId="{07642F78-23E7-473E-A3A7-500DC3556E2B}" dt="2023-10-09T03:18:48.927" v="152"/>
          <ac:spMkLst>
            <pc:docMk/>
            <pc:sldMk cId="1953673094" sldId="537"/>
            <ac:spMk id="2" creationId="{AEB3A897-F97D-E24C-6937-AFB8E6B8A60A}"/>
          </ac:spMkLst>
        </pc:spChg>
        <pc:spChg chg="mod">
          <ac:chgData name="Yao Lai" userId="7c13844a2c387df6" providerId="LiveId" clId="{07642F78-23E7-473E-A3A7-500DC3556E2B}" dt="2023-10-09T03:18:48.927" v="152"/>
          <ac:spMkLst>
            <pc:docMk/>
            <pc:sldMk cId="1953673094" sldId="537"/>
            <ac:spMk id="4" creationId="{B14E7B31-B7CA-4144-BA35-E82AAEC9290D}"/>
          </ac:spMkLst>
        </pc:spChg>
      </pc:sldChg>
      <pc:sldChg chg="modSp modNotesTx">
        <pc:chgData name="Yao Lai" userId="7c13844a2c387df6" providerId="LiveId" clId="{07642F78-23E7-473E-A3A7-500DC3556E2B}" dt="2023-10-11T01:17:04.917" v="1940" actId="20577"/>
        <pc:sldMkLst>
          <pc:docMk/>
          <pc:sldMk cId="3903303817" sldId="538"/>
        </pc:sldMkLst>
        <pc:spChg chg="mod">
          <ac:chgData name="Yao Lai" userId="7c13844a2c387df6" providerId="LiveId" clId="{07642F78-23E7-473E-A3A7-500DC3556E2B}" dt="2023-10-09T03:18:48.927" v="152"/>
          <ac:spMkLst>
            <pc:docMk/>
            <pc:sldMk cId="3903303817" sldId="538"/>
            <ac:spMk id="4" creationId="{FCF9657C-E06A-4213-8D9B-73F0757F1E14}"/>
          </ac:spMkLst>
        </pc:spChg>
      </pc:sldChg>
      <pc:sldChg chg="modSp">
        <pc:chgData name="Yao Lai" userId="7c13844a2c387df6" providerId="LiveId" clId="{07642F78-23E7-473E-A3A7-500DC3556E2B}" dt="2023-10-09T03:18:48.927" v="152"/>
        <pc:sldMkLst>
          <pc:docMk/>
          <pc:sldMk cId="2169287080" sldId="570"/>
        </pc:sldMkLst>
        <pc:spChg chg="mod">
          <ac:chgData name="Yao Lai" userId="7c13844a2c387df6" providerId="LiveId" clId="{07642F78-23E7-473E-A3A7-500DC3556E2B}" dt="2023-10-09T03:18:48.927" v="152"/>
          <ac:spMkLst>
            <pc:docMk/>
            <pc:sldMk cId="2169287080" sldId="570"/>
            <ac:spMk id="5" creationId="{936F208C-B32D-47CB-B436-90BFC6A4229A}"/>
          </ac:spMkLst>
        </pc:spChg>
      </pc:sldChg>
      <pc:sldChg chg="modSp">
        <pc:chgData name="Yao Lai" userId="7c13844a2c387df6" providerId="LiveId" clId="{07642F78-23E7-473E-A3A7-500DC3556E2B}" dt="2023-10-09T03:18:48.927" v="152"/>
        <pc:sldMkLst>
          <pc:docMk/>
          <pc:sldMk cId="1391732708" sldId="579"/>
        </pc:sldMkLst>
        <pc:spChg chg="mod">
          <ac:chgData name="Yao Lai" userId="7c13844a2c387df6" providerId="LiveId" clId="{07642F78-23E7-473E-A3A7-500DC3556E2B}" dt="2023-10-09T03:18:48.927" v="152"/>
          <ac:spMkLst>
            <pc:docMk/>
            <pc:sldMk cId="1391732708" sldId="579"/>
            <ac:spMk id="4" creationId="{4F8A2575-7930-40B1-A670-75DFAAC5C469}"/>
          </ac:spMkLst>
        </pc:spChg>
      </pc:sldChg>
      <pc:sldChg chg="modSp">
        <pc:chgData name="Yao Lai" userId="7c13844a2c387df6" providerId="LiveId" clId="{07642F78-23E7-473E-A3A7-500DC3556E2B}" dt="2023-10-09T03:18:48.927" v="152"/>
        <pc:sldMkLst>
          <pc:docMk/>
          <pc:sldMk cId="640379930" sldId="588"/>
        </pc:sldMkLst>
        <pc:spChg chg="mod">
          <ac:chgData name="Yao Lai" userId="7c13844a2c387df6" providerId="LiveId" clId="{07642F78-23E7-473E-A3A7-500DC3556E2B}" dt="2023-10-09T03:18:48.927" v="152"/>
          <ac:spMkLst>
            <pc:docMk/>
            <pc:sldMk cId="640379930" sldId="588"/>
            <ac:spMk id="3" creationId="{598E94DC-DC04-4CE8-A998-08FE8DB8001C}"/>
          </ac:spMkLst>
        </pc:spChg>
      </pc:sldChg>
      <pc:sldChg chg="modSp">
        <pc:chgData name="Yao Lai" userId="7c13844a2c387df6" providerId="LiveId" clId="{07642F78-23E7-473E-A3A7-500DC3556E2B}" dt="2023-10-09T03:18:48.927" v="152"/>
        <pc:sldMkLst>
          <pc:docMk/>
          <pc:sldMk cId="972887436" sldId="589"/>
        </pc:sldMkLst>
        <pc:spChg chg="mod">
          <ac:chgData name="Yao Lai" userId="7c13844a2c387df6" providerId="LiveId" clId="{07642F78-23E7-473E-A3A7-500DC3556E2B}" dt="2023-10-09T03:18:48.927" v="152"/>
          <ac:spMkLst>
            <pc:docMk/>
            <pc:sldMk cId="972887436" sldId="589"/>
            <ac:spMk id="4" creationId="{DD4FE856-7CC8-4E0E-B8F9-84FAD7CF150F}"/>
          </ac:spMkLst>
        </pc:spChg>
      </pc:sldChg>
      <pc:sldChg chg="modSp">
        <pc:chgData name="Yao Lai" userId="7c13844a2c387df6" providerId="LiveId" clId="{07642F78-23E7-473E-A3A7-500DC3556E2B}" dt="2023-10-09T03:18:48.927" v="152"/>
        <pc:sldMkLst>
          <pc:docMk/>
          <pc:sldMk cId="2638275608" sldId="590"/>
        </pc:sldMkLst>
        <pc:spChg chg="mod">
          <ac:chgData name="Yao Lai" userId="7c13844a2c387df6" providerId="LiveId" clId="{07642F78-23E7-473E-A3A7-500DC3556E2B}" dt="2023-10-09T03:18:48.927" v="152"/>
          <ac:spMkLst>
            <pc:docMk/>
            <pc:sldMk cId="2638275608" sldId="590"/>
            <ac:spMk id="2" creationId="{C6648A21-2488-4765-8EC0-C96ADF48568F}"/>
          </ac:spMkLst>
        </pc:spChg>
      </pc:sldChg>
      <pc:sldChg chg="modSp mod">
        <pc:chgData name="Yao Lai" userId="7c13844a2c387df6" providerId="LiveId" clId="{07642F78-23E7-473E-A3A7-500DC3556E2B}" dt="2023-10-09T06:38:26.078" v="1937" actId="20577"/>
        <pc:sldMkLst>
          <pc:docMk/>
          <pc:sldMk cId="2986732577" sldId="591"/>
        </pc:sldMkLst>
        <pc:spChg chg="mod">
          <ac:chgData name="Yao Lai" userId="7c13844a2c387df6" providerId="LiveId" clId="{07642F78-23E7-473E-A3A7-500DC3556E2B}" dt="2023-10-09T03:18:48.927" v="152"/>
          <ac:spMkLst>
            <pc:docMk/>
            <pc:sldMk cId="2986732577" sldId="591"/>
            <ac:spMk id="2" creationId="{88681EF5-CE75-C6C1-C7C2-B32F70F3FEB8}"/>
          </ac:spMkLst>
        </pc:spChg>
        <pc:spChg chg="mod">
          <ac:chgData name="Yao Lai" userId="7c13844a2c387df6" providerId="LiveId" clId="{07642F78-23E7-473E-A3A7-500DC3556E2B}" dt="2023-10-09T06:38:26.078" v="1937" actId="20577"/>
          <ac:spMkLst>
            <pc:docMk/>
            <pc:sldMk cId="2986732577" sldId="591"/>
            <ac:spMk id="3" creationId="{D161ABCD-2CF1-F8A2-3484-4363C98BDEB7}"/>
          </ac:spMkLst>
        </pc:spChg>
        <pc:spChg chg="mod">
          <ac:chgData name="Yao Lai" userId="7c13844a2c387df6" providerId="LiveId" clId="{07642F78-23E7-473E-A3A7-500DC3556E2B}" dt="2023-10-09T03:18:48.927" v="152"/>
          <ac:spMkLst>
            <pc:docMk/>
            <pc:sldMk cId="2986732577" sldId="591"/>
            <ac:spMk id="4" creationId="{A804CA11-4297-4714-9A2D-344AC9D5BE28}"/>
          </ac:spMkLst>
        </pc:spChg>
      </pc:sldChg>
      <pc:sldChg chg="modSp">
        <pc:chgData name="Yao Lai" userId="7c13844a2c387df6" providerId="LiveId" clId="{07642F78-23E7-473E-A3A7-500DC3556E2B}" dt="2023-10-09T03:18:48.927" v="152"/>
        <pc:sldMkLst>
          <pc:docMk/>
          <pc:sldMk cId="4098802231" sldId="594"/>
        </pc:sldMkLst>
        <pc:spChg chg="mod">
          <ac:chgData name="Yao Lai" userId="7c13844a2c387df6" providerId="LiveId" clId="{07642F78-23E7-473E-A3A7-500DC3556E2B}" dt="2023-10-09T03:18:48.927" v="152"/>
          <ac:spMkLst>
            <pc:docMk/>
            <pc:sldMk cId="4098802231" sldId="594"/>
            <ac:spMk id="8" creationId="{43BC386D-D350-4F63-A812-7B92C532D9C5}"/>
          </ac:spMkLst>
        </pc:spChg>
      </pc:sldChg>
      <pc:sldChg chg="del">
        <pc:chgData name="Yao Lai" userId="7c13844a2c387df6" providerId="LiveId" clId="{07642F78-23E7-473E-A3A7-500DC3556E2B}" dt="2023-10-09T00:44:21.218" v="2" actId="47"/>
        <pc:sldMkLst>
          <pc:docMk/>
          <pc:sldMk cId="715359295" sldId="595"/>
        </pc:sldMkLst>
      </pc:sldChg>
      <pc:sldChg chg="modSp">
        <pc:chgData name="Yao Lai" userId="7c13844a2c387df6" providerId="LiveId" clId="{07642F78-23E7-473E-A3A7-500DC3556E2B}" dt="2023-10-09T03:18:48.927" v="152"/>
        <pc:sldMkLst>
          <pc:docMk/>
          <pc:sldMk cId="2752900540" sldId="597"/>
        </pc:sldMkLst>
        <pc:spChg chg="mod">
          <ac:chgData name="Yao Lai" userId="7c13844a2c387df6" providerId="LiveId" clId="{07642F78-23E7-473E-A3A7-500DC3556E2B}" dt="2023-10-09T03:18:48.927" v="152"/>
          <ac:spMkLst>
            <pc:docMk/>
            <pc:sldMk cId="2752900540" sldId="597"/>
            <ac:spMk id="6" creationId="{1D129B48-2D29-469A-B417-295F4EECA714}"/>
          </ac:spMkLst>
        </pc:spChg>
      </pc:sldChg>
      <pc:sldChg chg="del">
        <pc:chgData name="Yao Lai" userId="7c13844a2c387df6" providerId="LiveId" clId="{07642F78-23E7-473E-A3A7-500DC3556E2B}" dt="2023-10-09T00:57:14.397" v="17" actId="47"/>
        <pc:sldMkLst>
          <pc:docMk/>
          <pc:sldMk cId="1389161049" sldId="598"/>
        </pc:sldMkLst>
      </pc:sldChg>
      <pc:sldChg chg="modSp mod modShow">
        <pc:chgData name="Yao Lai" userId="7c13844a2c387df6" providerId="LiveId" clId="{07642F78-23E7-473E-A3A7-500DC3556E2B}" dt="2023-10-13T20:22:49.388" v="4260" actId="729"/>
        <pc:sldMkLst>
          <pc:docMk/>
          <pc:sldMk cId="0" sldId="601"/>
        </pc:sldMkLst>
        <pc:spChg chg="mod">
          <ac:chgData name="Yao Lai" userId="7c13844a2c387df6" providerId="LiveId" clId="{07642F78-23E7-473E-A3A7-500DC3556E2B}" dt="2023-10-09T03:18:48.927" v="152"/>
          <ac:spMkLst>
            <pc:docMk/>
            <pc:sldMk cId="0" sldId="601"/>
            <ac:spMk id="4" creationId="{CEAAB012-0477-4FF6-702B-68A1B59AA178}"/>
          </ac:spMkLst>
        </pc:spChg>
        <pc:spChg chg="mod">
          <ac:chgData name="Yao Lai" userId="7c13844a2c387df6" providerId="LiveId" clId="{07642F78-23E7-473E-A3A7-500DC3556E2B}" dt="2023-10-09T03:18:48.927" v="152"/>
          <ac:spMkLst>
            <pc:docMk/>
            <pc:sldMk cId="0" sldId="601"/>
            <ac:spMk id="389" creationId="{00000000-0000-0000-0000-000000000000}"/>
          </ac:spMkLst>
        </pc:spChg>
      </pc:sldChg>
      <pc:sldChg chg="modSp mod modShow">
        <pc:chgData name="Yao Lai" userId="7c13844a2c387df6" providerId="LiveId" clId="{07642F78-23E7-473E-A3A7-500DC3556E2B}" dt="2023-10-13T20:22:49.388" v="4260" actId="729"/>
        <pc:sldMkLst>
          <pc:docMk/>
          <pc:sldMk cId="0" sldId="602"/>
        </pc:sldMkLst>
        <pc:spChg chg="mod">
          <ac:chgData name="Yao Lai" userId="7c13844a2c387df6" providerId="LiveId" clId="{07642F78-23E7-473E-A3A7-500DC3556E2B}" dt="2023-10-09T03:18:48.927" v="152"/>
          <ac:spMkLst>
            <pc:docMk/>
            <pc:sldMk cId="0" sldId="602"/>
            <ac:spMk id="3" creationId="{4582CA8F-19F4-FF34-729F-2B02FC021795}"/>
          </ac:spMkLst>
        </pc:spChg>
        <pc:spChg chg="mod">
          <ac:chgData name="Yao Lai" userId="7c13844a2c387df6" providerId="LiveId" clId="{07642F78-23E7-473E-A3A7-500DC3556E2B}" dt="2023-10-09T03:18:48.927" v="152"/>
          <ac:spMkLst>
            <pc:docMk/>
            <pc:sldMk cId="0" sldId="602"/>
            <ac:spMk id="979" creationId="{00000000-0000-0000-0000-000000000000}"/>
          </ac:spMkLst>
        </pc:spChg>
      </pc:sldChg>
      <pc:sldChg chg="modSp mod modShow">
        <pc:chgData name="Yao Lai" userId="7c13844a2c387df6" providerId="LiveId" clId="{07642F78-23E7-473E-A3A7-500DC3556E2B}" dt="2023-10-13T20:22:49.388" v="4260" actId="729"/>
        <pc:sldMkLst>
          <pc:docMk/>
          <pc:sldMk cId="0" sldId="603"/>
        </pc:sldMkLst>
        <pc:spChg chg="mod">
          <ac:chgData name="Yao Lai" userId="7c13844a2c387df6" providerId="LiveId" clId="{07642F78-23E7-473E-A3A7-500DC3556E2B}" dt="2023-10-09T03:18:48.927" v="152"/>
          <ac:spMkLst>
            <pc:docMk/>
            <pc:sldMk cId="0" sldId="603"/>
            <ac:spMk id="3" creationId="{99CEE026-9BB7-A69C-7AC4-AD289B40E35F}"/>
          </ac:spMkLst>
        </pc:spChg>
        <pc:spChg chg="mod">
          <ac:chgData name="Yao Lai" userId="7c13844a2c387df6" providerId="LiveId" clId="{07642F78-23E7-473E-A3A7-500DC3556E2B}" dt="2023-10-09T03:18:48.927" v="152"/>
          <ac:spMkLst>
            <pc:docMk/>
            <pc:sldMk cId="0" sldId="603"/>
            <ac:spMk id="1231" creationId="{00000000-0000-0000-0000-000000000000}"/>
          </ac:spMkLst>
        </pc:spChg>
      </pc:sldChg>
      <pc:sldChg chg="modSp">
        <pc:chgData name="Yao Lai" userId="7c13844a2c387df6" providerId="LiveId" clId="{07642F78-23E7-473E-A3A7-500DC3556E2B}" dt="2023-10-09T03:18:48.927" v="152"/>
        <pc:sldMkLst>
          <pc:docMk/>
          <pc:sldMk cId="2386290042" sldId="610"/>
        </pc:sldMkLst>
        <pc:spChg chg="mod">
          <ac:chgData name="Yao Lai" userId="7c13844a2c387df6" providerId="LiveId" clId="{07642F78-23E7-473E-A3A7-500DC3556E2B}" dt="2023-10-09T03:18:48.927" v="152"/>
          <ac:spMkLst>
            <pc:docMk/>
            <pc:sldMk cId="2386290042" sldId="610"/>
            <ac:spMk id="4" creationId="{C9948FB9-A847-4AD4-9E70-6FB7B488AD33}"/>
          </ac:spMkLst>
        </pc:spChg>
      </pc:sldChg>
      <pc:sldChg chg="modSp">
        <pc:chgData name="Yao Lai" userId="7c13844a2c387df6" providerId="LiveId" clId="{07642F78-23E7-473E-A3A7-500DC3556E2B}" dt="2023-10-09T03:18:48.927" v="152"/>
        <pc:sldMkLst>
          <pc:docMk/>
          <pc:sldMk cId="3436723700" sldId="611"/>
        </pc:sldMkLst>
        <pc:spChg chg="mod">
          <ac:chgData name="Yao Lai" userId="7c13844a2c387df6" providerId="LiveId" clId="{07642F78-23E7-473E-A3A7-500DC3556E2B}" dt="2023-10-09T03:18:48.927" v="152"/>
          <ac:spMkLst>
            <pc:docMk/>
            <pc:sldMk cId="3436723700" sldId="611"/>
            <ac:spMk id="3" creationId="{5949E28A-5E0B-4EF6-804E-1CA7BF5FE29D}"/>
          </ac:spMkLst>
        </pc:spChg>
      </pc:sldChg>
      <pc:sldChg chg="modSp mod">
        <pc:chgData name="Yao Lai" userId="7c13844a2c387df6" providerId="LiveId" clId="{07642F78-23E7-473E-A3A7-500DC3556E2B}" dt="2023-10-11T18:59:09.410" v="3888" actId="1035"/>
        <pc:sldMkLst>
          <pc:docMk/>
          <pc:sldMk cId="278840180" sldId="613"/>
        </pc:sldMkLst>
        <pc:spChg chg="mod">
          <ac:chgData name="Yao Lai" userId="7c13844a2c387df6" providerId="LiveId" clId="{07642F78-23E7-473E-A3A7-500DC3556E2B}" dt="2023-10-09T03:18:48.927" v="152"/>
          <ac:spMkLst>
            <pc:docMk/>
            <pc:sldMk cId="278840180" sldId="613"/>
            <ac:spMk id="11" creationId="{863BE9C5-95B8-406E-84BE-7DC7EDCF2113}"/>
          </ac:spMkLst>
        </pc:spChg>
        <pc:spChg chg="mod">
          <ac:chgData name="Yao Lai" userId="7c13844a2c387df6" providerId="LiveId" clId="{07642F78-23E7-473E-A3A7-500DC3556E2B}" dt="2023-10-11T18:59:09.410" v="3888" actId="1035"/>
          <ac:spMkLst>
            <pc:docMk/>
            <pc:sldMk cId="278840180" sldId="613"/>
            <ac:spMk id="15" creationId="{AC59549F-6CEE-434D-B2B7-F8AA2DC3004D}"/>
          </ac:spMkLst>
        </pc:spChg>
      </pc:sldChg>
      <pc:sldChg chg="modSp">
        <pc:chgData name="Yao Lai" userId="7c13844a2c387df6" providerId="LiveId" clId="{07642F78-23E7-473E-A3A7-500DC3556E2B}" dt="2023-10-09T03:18:48.927" v="152"/>
        <pc:sldMkLst>
          <pc:docMk/>
          <pc:sldMk cId="507134226" sldId="614"/>
        </pc:sldMkLst>
        <pc:spChg chg="mod">
          <ac:chgData name="Yao Lai" userId="7c13844a2c387df6" providerId="LiveId" clId="{07642F78-23E7-473E-A3A7-500DC3556E2B}" dt="2023-10-09T03:18:48.927" v="152"/>
          <ac:spMkLst>
            <pc:docMk/>
            <pc:sldMk cId="507134226" sldId="614"/>
            <ac:spMk id="2" creationId="{A588D7E8-733F-4F13-842D-82016453FD76}"/>
          </ac:spMkLst>
        </pc:spChg>
      </pc:sldChg>
      <pc:sldChg chg="modSp">
        <pc:chgData name="Yao Lai" userId="7c13844a2c387df6" providerId="LiveId" clId="{07642F78-23E7-473E-A3A7-500DC3556E2B}" dt="2023-10-09T03:18:48.927" v="152"/>
        <pc:sldMkLst>
          <pc:docMk/>
          <pc:sldMk cId="3576536792" sldId="615"/>
        </pc:sldMkLst>
        <pc:spChg chg="mod">
          <ac:chgData name="Yao Lai" userId="7c13844a2c387df6" providerId="LiveId" clId="{07642F78-23E7-473E-A3A7-500DC3556E2B}" dt="2023-10-09T03:18:48.927" v="152"/>
          <ac:spMkLst>
            <pc:docMk/>
            <pc:sldMk cId="3576536792" sldId="615"/>
            <ac:spMk id="7" creationId="{FCA93C72-0A4A-4800-9673-E0B327A44120}"/>
          </ac:spMkLst>
        </pc:spChg>
      </pc:sldChg>
      <pc:sldChg chg="modSp">
        <pc:chgData name="Yao Lai" userId="7c13844a2c387df6" providerId="LiveId" clId="{07642F78-23E7-473E-A3A7-500DC3556E2B}" dt="2023-10-09T03:18:48.927" v="152"/>
        <pc:sldMkLst>
          <pc:docMk/>
          <pc:sldMk cId="0" sldId="616"/>
        </pc:sldMkLst>
        <pc:spChg chg="mod">
          <ac:chgData name="Yao Lai" userId="7c13844a2c387df6" providerId="LiveId" clId="{07642F78-23E7-473E-A3A7-500DC3556E2B}" dt="2023-10-09T03:18:48.927" v="152"/>
          <ac:spMkLst>
            <pc:docMk/>
            <pc:sldMk cId="0" sldId="616"/>
            <ac:spMk id="14" creationId="{079D7B9E-B5AC-4084-B9C9-41878FA7E5AE}"/>
          </ac:spMkLst>
        </pc:spChg>
      </pc:sldChg>
      <pc:sldChg chg="modSp">
        <pc:chgData name="Yao Lai" userId="7c13844a2c387df6" providerId="LiveId" clId="{07642F78-23E7-473E-A3A7-500DC3556E2B}" dt="2023-10-09T03:18:48.927" v="152"/>
        <pc:sldMkLst>
          <pc:docMk/>
          <pc:sldMk cId="2663443040" sldId="617"/>
        </pc:sldMkLst>
        <pc:spChg chg="mod">
          <ac:chgData name="Yao Lai" userId="7c13844a2c387df6" providerId="LiveId" clId="{07642F78-23E7-473E-A3A7-500DC3556E2B}" dt="2023-10-09T03:18:48.927" v="152"/>
          <ac:spMkLst>
            <pc:docMk/>
            <pc:sldMk cId="2663443040" sldId="617"/>
            <ac:spMk id="18" creationId="{7E4C52CA-221F-4FA7-AC0F-4DCDA2F34F96}"/>
          </ac:spMkLst>
        </pc:spChg>
      </pc:sldChg>
      <pc:sldChg chg="modSp mod modShow">
        <pc:chgData name="Yao Lai" userId="7c13844a2c387df6" providerId="LiveId" clId="{07642F78-23E7-473E-A3A7-500DC3556E2B}" dt="2023-10-13T20:22:49.388" v="4260" actId="729"/>
        <pc:sldMkLst>
          <pc:docMk/>
          <pc:sldMk cId="2892744199" sldId="619"/>
        </pc:sldMkLst>
        <pc:spChg chg="mod">
          <ac:chgData name="Yao Lai" userId="7c13844a2c387df6" providerId="LiveId" clId="{07642F78-23E7-473E-A3A7-500DC3556E2B}" dt="2023-10-09T03:18:48.927" v="152"/>
          <ac:spMkLst>
            <pc:docMk/>
            <pc:sldMk cId="2892744199" sldId="619"/>
            <ac:spMk id="2" creationId="{DE7CB29E-F348-263A-119D-FB479413C775}"/>
          </ac:spMkLst>
        </pc:spChg>
        <pc:spChg chg="mod">
          <ac:chgData name="Yao Lai" userId="7c13844a2c387df6" providerId="LiveId" clId="{07642F78-23E7-473E-A3A7-500DC3556E2B}" dt="2023-10-09T03:18:48.927" v="152"/>
          <ac:spMkLst>
            <pc:docMk/>
            <pc:sldMk cId="2892744199" sldId="619"/>
            <ac:spMk id="1107" creationId="{00000000-0000-0000-0000-000000000000}"/>
          </ac:spMkLst>
        </pc:spChg>
      </pc:sldChg>
      <pc:sldChg chg="modSp">
        <pc:chgData name="Yao Lai" userId="7c13844a2c387df6" providerId="LiveId" clId="{07642F78-23E7-473E-A3A7-500DC3556E2B}" dt="2023-10-09T03:18:48.927" v="152"/>
        <pc:sldMkLst>
          <pc:docMk/>
          <pc:sldMk cId="241772828" sldId="620"/>
        </pc:sldMkLst>
        <pc:spChg chg="mod">
          <ac:chgData name="Yao Lai" userId="7c13844a2c387df6" providerId="LiveId" clId="{07642F78-23E7-473E-A3A7-500DC3556E2B}" dt="2023-10-09T03:18:48.927" v="152"/>
          <ac:spMkLst>
            <pc:docMk/>
            <pc:sldMk cId="241772828" sldId="620"/>
            <ac:spMk id="2" creationId="{A1AFB9FA-33E5-DCDA-CDB9-DC0B69DC6A5B}"/>
          </ac:spMkLst>
        </pc:spChg>
      </pc:sldChg>
      <pc:sldChg chg="modSp">
        <pc:chgData name="Yao Lai" userId="7c13844a2c387df6" providerId="LiveId" clId="{07642F78-23E7-473E-A3A7-500DC3556E2B}" dt="2023-10-09T03:18:48.927" v="152"/>
        <pc:sldMkLst>
          <pc:docMk/>
          <pc:sldMk cId="746259288" sldId="621"/>
        </pc:sldMkLst>
        <pc:spChg chg="mod">
          <ac:chgData name="Yao Lai" userId="7c13844a2c387df6" providerId="LiveId" clId="{07642F78-23E7-473E-A3A7-500DC3556E2B}" dt="2023-10-09T03:18:48.927" v="152"/>
          <ac:spMkLst>
            <pc:docMk/>
            <pc:sldMk cId="746259288" sldId="621"/>
            <ac:spMk id="3" creationId="{BA0487CB-B875-6F5B-39B7-932F6EC69C50}"/>
          </ac:spMkLst>
        </pc:spChg>
      </pc:sldChg>
      <pc:sldChg chg="modSp">
        <pc:chgData name="Yao Lai" userId="7c13844a2c387df6" providerId="LiveId" clId="{07642F78-23E7-473E-A3A7-500DC3556E2B}" dt="2023-10-09T03:18:48.927" v="152"/>
        <pc:sldMkLst>
          <pc:docMk/>
          <pc:sldMk cId="1162236140" sldId="622"/>
        </pc:sldMkLst>
        <pc:spChg chg="mod">
          <ac:chgData name="Yao Lai" userId="7c13844a2c387df6" providerId="LiveId" clId="{07642F78-23E7-473E-A3A7-500DC3556E2B}" dt="2023-10-09T03:18:48.927" v="152"/>
          <ac:spMkLst>
            <pc:docMk/>
            <pc:sldMk cId="1162236140" sldId="622"/>
            <ac:spMk id="4" creationId="{A462CE4C-1D91-8DE9-EF28-6E6E0248EC9D}"/>
          </ac:spMkLst>
        </pc:spChg>
        <pc:spChg chg="mod">
          <ac:chgData name="Yao Lai" userId="7c13844a2c387df6" providerId="LiveId" clId="{07642F78-23E7-473E-A3A7-500DC3556E2B}" dt="2023-10-09T03:18:48.927" v="152"/>
          <ac:spMkLst>
            <pc:docMk/>
            <pc:sldMk cId="1162236140" sldId="622"/>
            <ac:spMk id="1734" creationId="{00000000-0000-0000-0000-000000000000}"/>
          </ac:spMkLst>
        </pc:spChg>
      </pc:sldChg>
      <pc:sldChg chg="addSp delSp modSp mod modAnim">
        <pc:chgData name="Yao Lai" userId="7c13844a2c387df6" providerId="LiveId" clId="{07642F78-23E7-473E-A3A7-500DC3556E2B}" dt="2023-10-09T06:24:40.112" v="1830"/>
        <pc:sldMkLst>
          <pc:docMk/>
          <pc:sldMk cId="0" sldId="624"/>
        </pc:sldMkLst>
        <pc:spChg chg="mod">
          <ac:chgData name="Yao Lai" userId="7c13844a2c387df6" providerId="LiveId" clId="{07642F78-23E7-473E-A3A7-500DC3556E2B}" dt="2023-10-09T06:04:02.452" v="1564" actId="1076"/>
          <ac:spMkLst>
            <pc:docMk/>
            <pc:sldMk cId="0" sldId="624"/>
            <ac:spMk id="2" creationId="{04EB08A6-82C8-1559-840C-8CF3D41E2780}"/>
          </ac:spMkLst>
        </pc:spChg>
        <pc:spChg chg="mod">
          <ac:chgData name="Yao Lai" userId="7c13844a2c387df6" providerId="LiveId" clId="{07642F78-23E7-473E-A3A7-500DC3556E2B}" dt="2023-10-09T06:06:58.117" v="1614" actId="1076"/>
          <ac:spMkLst>
            <pc:docMk/>
            <pc:sldMk cId="0" sldId="624"/>
            <ac:spMk id="7" creationId="{2CEFDA26-3F3E-4F59-BE2F-D754BD12DDE3}"/>
          </ac:spMkLst>
        </pc:spChg>
        <pc:spChg chg="mod ord">
          <ac:chgData name="Yao Lai" userId="7c13844a2c387df6" providerId="LiveId" clId="{07642F78-23E7-473E-A3A7-500DC3556E2B}" dt="2023-10-09T06:22:49.546" v="1815" actId="1076"/>
          <ac:spMkLst>
            <pc:docMk/>
            <pc:sldMk cId="0" sldId="624"/>
            <ac:spMk id="9" creationId="{817C5D66-0C33-4DD7-973F-D23FC58F40CD}"/>
          </ac:spMkLst>
        </pc:spChg>
        <pc:spChg chg="add mod">
          <ac:chgData name="Yao Lai" userId="7c13844a2c387df6" providerId="LiveId" clId="{07642F78-23E7-473E-A3A7-500DC3556E2B}" dt="2023-10-09T06:14:43.544" v="1722" actId="14100"/>
          <ac:spMkLst>
            <pc:docMk/>
            <pc:sldMk cId="0" sldId="624"/>
            <ac:spMk id="25" creationId="{DDEAB505-C9BE-C9BC-DB55-741357B1F78B}"/>
          </ac:spMkLst>
        </pc:spChg>
        <pc:spChg chg="add mod">
          <ac:chgData name="Yao Lai" userId="7c13844a2c387df6" providerId="LiveId" clId="{07642F78-23E7-473E-A3A7-500DC3556E2B}" dt="2023-10-09T06:15:05.220" v="1728" actId="14100"/>
          <ac:spMkLst>
            <pc:docMk/>
            <pc:sldMk cId="0" sldId="624"/>
            <ac:spMk id="26" creationId="{6F050DEE-95E7-8F46-AE33-D846B9F6C9B9}"/>
          </ac:spMkLst>
        </pc:spChg>
        <pc:spChg chg="add mod">
          <ac:chgData name="Yao Lai" userId="7c13844a2c387df6" providerId="LiveId" clId="{07642F78-23E7-473E-A3A7-500DC3556E2B}" dt="2023-10-09T06:14:53.960" v="1726" actId="14100"/>
          <ac:spMkLst>
            <pc:docMk/>
            <pc:sldMk cId="0" sldId="624"/>
            <ac:spMk id="27" creationId="{2E85A94D-C080-0307-5C6A-9E3D9AB8383C}"/>
          </ac:spMkLst>
        </pc:spChg>
        <pc:spChg chg="add mod">
          <ac:chgData name="Yao Lai" userId="7c13844a2c387df6" providerId="LiveId" clId="{07642F78-23E7-473E-A3A7-500DC3556E2B}" dt="2023-10-09T06:09:00.662" v="1666" actId="1035"/>
          <ac:spMkLst>
            <pc:docMk/>
            <pc:sldMk cId="0" sldId="624"/>
            <ac:spMk id="28" creationId="{20484133-C7C0-B808-1E0B-C67E05562200}"/>
          </ac:spMkLst>
        </pc:spChg>
        <pc:spChg chg="add mod">
          <ac:chgData name="Yao Lai" userId="7c13844a2c387df6" providerId="LiveId" clId="{07642F78-23E7-473E-A3A7-500DC3556E2B}" dt="2023-10-09T06:09:02.456" v="1673" actId="1035"/>
          <ac:spMkLst>
            <pc:docMk/>
            <pc:sldMk cId="0" sldId="624"/>
            <ac:spMk id="29" creationId="{97AC9137-1951-920C-C946-70442F28A54F}"/>
          </ac:spMkLst>
        </pc:spChg>
        <pc:spChg chg="add mod">
          <ac:chgData name="Yao Lai" userId="7c13844a2c387df6" providerId="LiveId" clId="{07642F78-23E7-473E-A3A7-500DC3556E2B}" dt="2023-10-09T06:08:43.933" v="1650" actId="14100"/>
          <ac:spMkLst>
            <pc:docMk/>
            <pc:sldMk cId="0" sldId="624"/>
            <ac:spMk id="30" creationId="{519E124C-16BF-7693-FD01-53B91CC2A450}"/>
          </ac:spMkLst>
        </pc:spChg>
        <pc:spChg chg="add mod topLvl">
          <ac:chgData name="Yao Lai" userId="7c13844a2c387df6" providerId="LiveId" clId="{07642F78-23E7-473E-A3A7-500DC3556E2B}" dt="2023-10-09T06:23:26.454" v="1817" actId="165"/>
          <ac:spMkLst>
            <pc:docMk/>
            <pc:sldMk cId="0" sldId="624"/>
            <ac:spMk id="31" creationId="{21B63D1A-2017-86E8-C310-D4FD6CC54DAD}"/>
          </ac:spMkLst>
        </pc:spChg>
        <pc:spChg chg="add mod">
          <ac:chgData name="Yao Lai" userId="7c13844a2c387df6" providerId="LiveId" clId="{07642F78-23E7-473E-A3A7-500DC3556E2B}" dt="2023-10-09T06:22:49.546" v="1815" actId="1076"/>
          <ac:spMkLst>
            <pc:docMk/>
            <pc:sldMk cId="0" sldId="624"/>
            <ac:spMk id="33" creationId="{E9A6D146-9296-61B8-C91F-0423814ED2D3}"/>
          </ac:spMkLst>
        </pc:spChg>
        <pc:spChg chg="add mod">
          <ac:chgData name="Yao Lai" userId="7c13844a2c387df6" providerId="LiveId" clId="{07642F78-23E7-473E-A3A7-500DC3556E2B}" dt="2023-10-09T06:22:49.546" v="1815" actId="1076"/>
          <ac:spMkLst>
            <pc:docMk/>
            <pc:sldMk cId="0" sldId="624"/>
            <ac:spMk id="34" creationId="{E82A8DBA-58A3-1446-900A-5A07CCC3F36F}"/>
          </ac:spMkLst>
        </pc:spChg>
        <pc:spChg chg="add mod">
          <ac:chgData name="Yao Lai" userId="7c13844a2c387df6" providerId="LiveId" clId="{07642F78-23E7-473E-A3A7-500DC3556E2B}" dt="2023-10-09T06:11:11.676" v="1698" actId="1038"/>
          <ac:spMkLst>
            <pc:docMk/>
            <pc:sldMk cId="0" sldId="624"/>
            <ac:spMk id="35" creationId="{F2C82248-19BD-CEAC-4C18-E82D804F6DB9}"/>
          </ac:spMkLst>
        </pc:spChg>
        <pc:spChg chg="add del mod">
          <ac:chgData name="Yao Lai" userId="7c13844a2c387df6" providerId="LiveId" clId="{07642F78-23E7-473E-A3A7-500DC3556E2B}" dt="2023-10-09T06:24:39.883" v="1829" actId="478"/>
          <ac:spMkLst>
            <pc:docMk/>
            <pc:sldMk cId="0" sldId="624"/>
            <ac:spMk id="45" creationId="{F0D26D4F-BECB-29C4-CBE1-C16CEC760E33}"/>
          </ac:spMkLst>
        </pc:spChg>
        <pc:spChg chg="add del mod">
          <ac:chgData name="Yao Lai" userId="7c13844a2c387df6" providerId="LiveId" clId="{07642F78-23E7-473E-A3A7-500DC3556E2B}" dt="2023-10-09T06:24:39.883" v="1829" actId="478"/>
          <ac:spMkLst>
            <pc:docMk/>
            <pc:sldMk cId="0" sldId="624"/>
            <ac:spMk id="46" creationId="{F2B90A7B-F65F-E3F0-4014-E8A0C7CA2928}"/>
          </ac:spMkLst>
        </pc:spChg>
        <pc:spChg chg="add mod">
          <ac:chgData name="Yao Lai" userId="7c13844a2c387df6" providerId="LiveId" clId="{07642F78-23E7-473E-A3A7-500DC3556E2B}" dt="2023-10-09T06:24:40.112" v="1830"/>
          <ac:spMkLst>
            <pc:docMk/>
            <pc:sldMk cId="0" sldId="624"/>
            <ac:spMk id="47" creationId="{190537AA-7A8D-F36F-0E3A-4FF80C95FC9C}"/>
          </ac:spMkLst>
        </pc:spChg>
        <pc:spChg chg="add mod">
          <ac:chgData name="Yao Lai" userId="7c13844a2c387df6" providerId="LiveId" clId="{07642F78-23E7-473E-A3A7-500DC3556E2B}" dt="2023-10-09T06:24:40.112" v="1830"/>
          <ac:spMkLst>
            <pc:docMk/>
            <pc:sldMk cId="0" sldId="624"/>
            <ac:spMk id="48" creationId="{4BD06D78-1D54-BC67-A01F-900EFF954F36}"/>
          </ac:spMkLst>
        </pc:spChg>
        <pc:grpChg chg="add del mod ord">
          <ac:chgData name="Yao Lai" userId="7c13844a2c387df6" providerId="LiveId" clId="{07642F78-23E7-473E-A3A7-500DC3556E2B}" dt="2023-10-09T06:23:26.454" v="1817" actId="165"/>
          <ac:grpSpMkLst>
            <pc:docMk/>
            <pc:sldMk cId="0" sldId="624"/>
            <ac:grpSpMk id="42" creationId="{C6EBD683-C27B-6734-54FB-490ACA51435E}"/>
          </ac:grpSpMkLst>
        </pc:grpChg>
        <pc:picChg chg="add mod">
          <ac:chgData name="Yao Lai" userId="7c13844a2c387df6" providerId="LiveId" clId="{07642F78-23E7-473E-A3A7-500DC3556E2B}" dt="2023-10-09T06:08:58.296" v="1662" actId="1035"/>
          <ac:picMkLst>
            <pc:docMk/>
            <pc:sldMk cId="0" sldId="624"/>
            <ac:picMk id="5" creationId="{069FB9ED-8AAD-6874-CB84-16E572D44DBF}"/>
          </ac:picMkLst>
        </pc:picChg>
        <pc:picChg chg="mod">
          <ac:chgData name="Yao Lai" userId="7c13844a2c387df6" providerId="LiveId" clId="{07642F78-23E7-473E-A3A7-500DC3556E2B}" dt="2023-10-09T06:06:58.117" v="1614" actId="1076"/>
          <ac:picMkLst>
            <pc:docMk/>
            <pc:sldMk cId="0" sldId="624"/>
            <ac:picMk id="8" creationId="{26A12068-A325-4EEE-BDB2-249CFEB3AF67}"/>
          </ac:picMkLst>
        </pc:picChg>
        <pc:picChg chg="add mod modCrop">
          <ac:chgData name="Yao Lai" userId="7c13844a2c387df6" providerId="LiveId" clId="{07642F78-23E7-473E-A3A7-500DC3556E2B}" dt="2023-10-09T06:11:04.972" v="1693" actId="1076"/>
          <ac:picMkLst>
            <pc:docMk/>
            <pc:sldMk cId="0" sldId="624"/>
            <ac:picMk id="11" creationId="{432D4390-B027-BEB4-BDFD-48A466597129}"/>
          </ac:picMkLst>
        </pc:picChg>
        <pc:picChg chg="add mod">
          <ac:chgData name="Yao Lai" userId="7c13844a2c387df6" providerId="LiveId" clId="{07642F78-23E7-473E-A3A7-500DC3556E2B}" dt="2023-10-09T06:14:46.221" v="1724" actId="1076"/>
          <ac:picMkLst>
            <pc:docMk/>
            <pc:sldMk cId="0" sldId="624"/>
            <ac:picMk id="15" creationId="{70FD4F54-0139-9661-5B04-3D386981259E}"/>
          </ac:picMkLst>
        </pc:picChg>
        <pc:picChg chg="mod">
          <ac:chgData name="Yao Lai" userId="7c13844a2c387df6" providerId="LiveId" clId="{07642F78-23E7-473E-A3A7-500DC3556E2B}" dt="2023-10-09T06:04:41.772" v="1576" actId="1076"/>
          <ac:picMkLst>
            <pc:docMk/>
            <pc:sldMk cId="0" sldId="624"/>
            <ac:picMk id="16" creationId="{B0BC54F4-341A-4BEF-93AB-81FAF6221B6F}"/>
          </ac:picMkLst>
        </pc:picChg>
        <pc:picChg chg="add mod">
          <ac:chgData name="Yao Lai" userId="7c13844a2c387df6" providerId="LiveId" clId="{07642F78-23E7-473E-A3A7-500DC3556E2B}" dt="2023-10-09T06:04:39.337" v="1575" actId="1076"/>
          <ac:picMkLst>
            <pc:docMk/>
            <pc:sldMk cId="0" sldId="624"/>
            <ac:picMk id="18" creationId="{26BD2381-5E5B-C6EA-4923-A0C1F77C3C4B}"/>
          </ac:picMkLst>
        </pc:picChg>
        <pc:picChg chg="add mod topLvl">
          <ac:chgData name="Yao Lai" userId="7c13844a2c387df6" providerId="LiveId" clId="{07642F78-23E7-473E-A3A7-500DC3556E2B}" dt="2023-10-09T06:23:26.454" v="1817" actId="165"/>
          <ac:picMkLst>
            <pc:docMk/>
            <pc:sldMk cId="0" sldId="624"/>
            <ac:picMk id="20" creationId="{0266A907-9BB3-C35F-67FB-42D073C3959E}"/>
          </ac:picMkLst>
        </pc:picChg>
        <pc:picChg chg="add mod topLvl">
          <ac:chgData name="Yao Lai" userId="7c13844a2c387df6" providerId="LiveId" clId="{07642F78-23E7-473E-A3A7-500DC3556E2B}" dt="2023-10-09T06:23:26.454" v="1817" actId="165"/>
          <ac:picMkLst>
            <pc:docMk/>
            <pc:sldMk cId="0" sldId="624"/>
            <ac:picMk id="22" creationId="{20D994BB-73C2-56DA-AA85-41C1751EE060}"/>
          </ac:picMkLst>
        </pc:picChg>
        <pc:picChg chg="del mod">
          <ac:chgData name="Yao Lai" userId="7c13844a2c387df6" providerId="LiveId" clId="{07642F78-23E7-473E-A3A7-500DC3556E2B}" dt="2023-10-09T06:02:39.767" v="1548" actId="478"/>
          <ac:picMkLst>
            <pc:docMk/>
            <pc:sldMk cId="0" sldId="624"/>
            <ac:picMk id="1008" creationId="{00000000-0000-0000-0000-000000000000}"/>
          </ac:picMkLst>
        </pc:picChg>
        <pc:picChg chg="del">
          <ac:chgData name="Yao Lai" userId="7c13844a2c387df6" providerId="LiveId" clId="{07642F78-23E7-473E-A3A7-500DC3556E2B}" dt="2023-10-09T06:02:11.950" v="1544" actId="478"/>
          <ac:picMkLst>
            <pc:docMk/>
            <pc:sldMk cId="0" sldId="624"/>
            <ac:picMk id="1009" creationId="{00000000-0000-0000-0000-000000000000}"/>
          </ac:picMkLst>
        </pc:picChg>
        <pc:cxnChg chg="mod ord">
          <ac:chgData name="Yao Lai" userId="7c13844a2c387df6" providerId="LiveId" clId="{07642F78-23E7-473E-A3A7-500DC3556E2B}" dt="2023-10-09T06:22:49.546" v="1815" actId="1076"/>
          <ac:cxnSpMkLst>
            <pc:docMk/>
            <pc:sldMk cId="0" sldId="624"/>
            <ac:cxnSpMk id="3" creationId="{E0EE63C5-537A-4137-95B0-C5467E634392}"/>
          </ac:cxnSpMkLst>
        </pc:cxnChg>
        <pc:cxnChg chg="add mod topLvl">
          <ac:chgData name="Yao Lai" userId="7c13844a2c387df6" providerId="LiveId" clId="{07642F78-23E7-473E-A3A7-500DC3556E2B}" dt="2023-10-09T06:23:26.454" v="1817" actId="165"/>
          <ac:cxnSpMkLst>
            <pc:docMk/>
            <pc:sldMk cId="0" sldId="624"/>
            <ac:cxnSpMk id="37" creationId="{73E6F453-E31B-DA5E-C5B6-A88F26A9EF97}"/>
          </ac:cxnSpMkLst>
        </pc:cxnChg>
        <pc:cxnChg chg="add mod">
          <ac:chgData name="Yao Lai" userId="7c13844a2c387df6" providerId="LiveId" clId="{07642F78-23E7-473E-A3A7-500DC3556E2B}" dt="2023-10-09T06:22:49.546" v="1815" actId="1076"/>
          <ac:cxnSpMkLst>
            <pc:docMk/>
            <pc:sldMk cId="0" sldId="624"/>
            <ac:cxnSpMk id="39" creationId="{AFC6B910-90A1-1234-E761-95E6B6CD6AFC}"/>
          </ac:cxnSpMkLst>
        </pc:cxnChg>
      </pc:sldChg>
      <pc:sldChg chg="modSp">
        <pc:chgData name="Yao Lai" userId="7c13844a2c387df6" providerId="LiveId" clId="{07642F78-23E7-473E-A3A7-500DC3556E2B}" dt="2023-10-09T03:18:48.927" v="152"/>
        <pc:sldMkLst>
          <pc:docMk/>
          <pc:sldMk cId="1436037294" sldId="625"/>
        </pc:sldMkLst>
        <pc:spChg chg="mod">
          <ac:chgData name="Yao Lai" userId="7c13844a2c387df6" providerId="LiveId" clId="{07642F78-23E7-473E-A3A7-500DC3556E2B}" dt="2023-10-09T03:18:48.927" v="152"/>
          <ac:spMkLst>
            <pc:docMk/>
            <pc:sldMk cId="1436037294" sldId="625"/>
            <ac:spMk id="3" creationId="{04C07E8D-8FC8-4538-9335-A9CF4B714662}"/>
          </ac:spMkLst>
        </pc:spChg>
      </pc:sldChg>
      <pc:sldChg chg="modSp mod modNotesTx">
        <pc:chgData name="Yao Lai" userId="7c13844a2c387df6" providerId="LiveId" clId="{07642F78-23E7-473E-A3A7-500DC3556E2B}" dt="2023-10-11T18:58:06.154" v="3884" actId="20577"/>
        <pc:sldMkLst>
          <pc:docMk/>
          <pc:sldMk cId="2384959295" sldId="626"/>
        </pc:sldMkLst>
        <pc:spChg chg="mod">
          <ac:chgData name="Yao Lai" userId="7c13844a2c387df6" providerId="LiveId" clId="{07642F78-23E7-473E-A3A7-500DC3556E2B}" dt="2023-10-09T03:13:27.780" v="144" actId="27636"/>
          <ac:spMkLst>
            <pc:docMk/>
            <pc:sldMk cId="2384959295" sldId="626"/>
            <ac:spMk id="2" creationId="{8D234D1A-8394-BAA7-E921-8185619F6B19}"/>
          </ac:spMkLst>
        </pc:spChg>
        <pc:spChg chg="mod">
          <ac:chgData name="Yao Lai" userId="7c13844a2c387df6" providerId="LiveId" clId="{07642F78-23E7-473E-A3A7-500DC3556E2B}" dt="2023-10-09T03:18:48.927" v="152"/>
          <ac:spMkLst>
            <pc:docMk/>
            <pc:sldMk cId="2384959295" sldId="626"/>
            <ac:spMk id="5" creationId="{A14FE309-E5EE-4267-9671-200556C4FA37}"/>
          </ac:spMkLst>
        </pc:spChg>
        <pc:spChg chg="mod">
          <ac:chgData name="Yao Lai" userId="7c13844a2c387df6" providerId="LiveId" clId="{07642F78-23E7-473E-A3A7-500DC3556E2B}" dt="2023-10-09T03:13:44.955" v="148" actId="14100"/>
          <ac:spMkLst>
            <pc:docMk/>
            <pc:sldMk cId="2384959295" sldId="626"/>
            <ac:spMk id="13" creationId="{DF87AB94-FBA2-4E79-A753-A1C9FAFDC75B}"/>
          </ac:spMkLst>
        </pc:spChg>
      </pc:sldChg>
      <pc:sldChg chg="modSp">
        <pc:chgData name="Yao Lai" userId="7c13844a2c387df6" providerId="LiveId" clId="{07642F78-23E7-473E-A3A7-500DC3556E2B}" dt="2023-10-09T03:18:48.927" v="152"/>
        <pc:sldMkLst>
          <pc:docMk/>
          <pc:sldMk cId="3723228827" sldId="627"/>
        </pc:sldMkLst>
        <pc:spChg chg="mod">
          <ac:chgData name="Yao Lai" userId="7c13844a2c387df6" providerId="LiveId" clId="{07642F78-23E7-473E-A3A7-500DC3556E2B}" dt="2023-10-09T03:18:48.927" v="152"/>
          <ac:spMkLst>
            <pc:docMk/>
            <pc:sldMk cId="3723228827" sldId="627"/>
            <ac:spMk id="2" creationId="{A9DC7A7A-FF55-E2B1-A2E4-53032360E137}"/>
          </ac:spMkLst>
        </pc:spChg>
        <pc:spChg chg="mod">
          <ac:chgData name="Yao Lai" userId="7c13844a2c387df6" providerId="LiveId" clId="{07642F78-23E7-473E-A3A7-500DC3556E2B}" dt="2023-10-09T03:18:48.927" v="152"/>
          <ac:spMkLst>
            <pc:docMk/>
            <pc:sldMk cId="3723228827" sldId="627"/>
            <ac:spMk id="4" creationId="{851886C1-3B19-9B45-72D7-423C449EF974}"/>
          </ac:spMkLst>
        </pc:spChg>
      </pc:sldChg>
      <pc:sldChg chg="modSp">
        <pc:chgData name="Yao Lai" userId="7c13844a2c387df6" providerId="LiveId" clId="{07642F78-23E7-473E-A3A7-500DC3556E2B}" dt="2023-10-09T03:18:48.927" v="152"/>
        <pc:sldMkLst>
          <pc:docMk/>
          <pc:sldMk cId="1596356967" sldId="628"/>
        </pc:sldMkLst>
        <pc:spChg chg="mod">
          <ac:chgData name="Yao Lai" userId="7c13844a2c387df6" providerId="LiveId" clId="{07642F78-23E7-473E-A3A7-500DC3556E2B}" dt="2023-10-09T03:18:48.927" v="152"/>
          <ac:spMkLst>
            <pc:docMk/>
            <pc:sldMk cId="1596356967" sldId="628"/>
            <ac:spMk id="11" creationId="{863BE9C5-95B8-406E-84BE-7DC7EDCF2113}"/>
          </ac:spMkLst>
        </pc:spChg>
      </pc:sldChg>
      <pc:sldChg chg="addSp delSp modSp mod">
        <pc:chgData name="Yao Lai" userId="7c13844a2c387df6" providerId="LiveId" clId="{07642F78-23E7-473E-A3A7-500DC3556E2B}" dt="2023-10-13T20:10:25.623" v="4259" actId="207"/>
        <pc:sldMkLst>
          <pc:docMk/>
          <pc:sldMk cId="1919353188" sldId="629"/>
        </pc:sldMkLst>
        <pc:spChg chg="mod">
          <ac:chgData name="Yao Lai" userId="7c13844a2c387df6" providerId="LiveId" clId="{07642F78-23E7-473E-A3A7-500DC3556E2B}" dt="2023-10-13T20:10:25.623" v="4259" actId="207"/>
          <ac:spMkLst>
            <pc:docMk/>
            <pc:sldMk cId="1919353188" sldId="629"/>
            <ac:spMk id="3" creationId="{E121CE8A-9CC9-5F5C-95B9-04FAEF0CF574}"/>
          </ac:spMkLst>
        </pc:spChg>
        <pc:spChg chg="add del mod">
          <ac:chgData name="Yao Lai" userId="7c13844a2c387df6" providerId="LiveId" clId="{07642F78-23E7-473E-A3A7-500DC3556E2B}" dt="2023-10-11T19:07:14.598" v="3973" actId="478"/>
          <ac:spMkLst>
            <pc:docMk/>
            <pc:sldMk cId="1919353188" sldId="629"/>
            <ac:spMk id="4" creationId="{69B6EA6F-E2EA-4D67-6F1D-0B2E0185162F}"/>
          </ac:spMkLst>
        </pc:spChg>
        <pc:spChg chg="del">
          <ac:chgData name="Yao Lai" userId="7c13844a2c387df6" providerId="LiveId" clId="{07642F78-23E7-473E-A3A7-500DC3556E2B}" dt="2023-10-11T19:07:15.861" v="3974" actId="478"/>
          <ac:spMkLst>
            <pc:docMk/>
            <pc:sldMk cId="1919353188" sldId="629"/>
            <ac:spMk id="6" creationId="{66D99A0E-15E4-F9CF-5DC9-AFBE7EB1796B}"/>
          </ac:spMkLst>
        </pc:spChg>
        <pc:spChg chg="mod">
          <ac:chgData name="Yao Lai" userId="7c13844a2c387df6" providerId="LiveId" clId="{07642F78-23E7-473E-A3A7-500DC3556E2B}" dt="2023-10-09T03:18:48.927" v="152"/>
          <ac:spMkLst>
            <pc:docMk/>
            <pc:sldMk cId="1919353188" sldId="629"/>
            <ac:spMk id="11" creationId="{863BE9C5-95B8-406E-84BE-7DC7EDCF2113}"/>
          </ac:spMkLst>
        </pc:spChg>
        <pc:spChg chg="add del mod">
          <ac:chgData name="Yao Lai" userId="7c13844a2c387df6" providerId="LiveId" clId="{07642F78-23E7-473E-A3A7-500DC3556E2B}" dt="2023-10-11T19:07:18.669" v="3975" actId="478"/>
          <ac:spMkLst>
            <pc:docMk/>
            <pc:sldMk cId="1919353188" sldId="629"/>
            <ac:spMk id="13" creationId="{250E0BA4-98F5-0675-0096-DBFE2D9FF69A}"/>
          </ac:spMkLst>
        </pc:spChg>
        <pc:spChg chg="add mod">
          <ac:chgData name="Yao Lai" userId="7c13844a2c387df6" providerId="LiveId" clId="{07642F78-23E7-473E-A3A7-500DC3556E2B}" dt="2023-10-11T19:07:20.360" v="3976"/>
          <ac:spMkLst>
            <pc:docMk/>
            <pc:sldMk cId="1919353188" sldId="629"/>
            <ac:spMk id="14" creationId="{F1CF0D12-14F7-7C1B-11AF-2FFF1321AB87}"/>
          </ac:spMkLst>
        </pc:spChg>
        <pc:spChg chg="mod">
          <ac:chgData name="Yao Lai" userId="7c13844a2c387df6" providerId="LiveId" clId="{07642F78-23E7-473E-A3A7-500DC3556E2B}" dt="2023-10-11T18:59:32.276" v="3946" actId="14100"/>
          <ac:spMkLst>
            <pc:docMk/>
            <pc:sldMk cId="1919353188" sldId="629"/>
            <ac:spMk id="15" creationId="{AC59549F-6CEE-434D-B2B7-F8AA2DC3004D}"/>
          </ac:spMkLst>
        </pc:spChg>
      </pc:sldChg>
      <pc:sldChg chg="addSp delSp modSp mod delAnim modAnim">
        <pc:chgData name="Yao Lai" userId="7c13844a2c387df6" providerId="LiveId" clId="{07642F78-23E7-473E-A3A7-500DC3556E2B}" dt="2023-10-11T19:07:35.421" v="3979"/>
        <pc:sldMkLst>
          <pc:docMk/>
          <pc:sldMk cId="304137637" sldId="630"/>
        </pc:sldMkLst>
        <pc:spChg chg="mod">
          <ac:chgData name="Yao Lai" userId="7c13844a2c387df6" providerId="LiveId" clId="{07642F78-23E7-473E-A3A7-500DC3556E2B}" dt="2023-10-09T03:18:48.927" v="152"/>
          <ac:spMkLst>
            <pc:docMk/>
            <pc:sldMk cId="304137637" sldId="630"/>
            <ac:spMk id="3" creationId="{D4EFE19F-02AF-2466-C88A-A822672299B4}"/>
          </ac:spMkLst>
        </pc:spChg>
        <pc:spChg chg="add del mod">
          <ac:chgData name="Yao Lai" userId="7c13844a2c387df6" providerId="LiveId" clId="{07642F78-23E7-473E-A3A7-500DC3556E2B}" dt="2023-10-11T19:06:05.969" v="3960" actId="478"/>
          <ac:spMkLst>
            <pc:docMk/>
            <pc:sldMk cId="304137637" sldId="630"/>
            <ac:spMk id="4" creationId="{8CAE98F9-9ECC-A240-9FB5-C583737D9F29}"/>
          </ac:spMkLst>
        </pc:spChg>
        <pc:spChg chg="add del mod">
          <ac:chgData name="Yao Lai" userId="7c13844a2c387df6" providerId="LiveId" clId="{07642F78-23E7-473E-A3A7-500DC3556E2B}" dt="2023-10-11T19:06:30.796" v="3964" actId="478"/>
          <ac:spMkLst>
            <pc:docMk/>
            <pc:sldMk cId="304137637" sldId="630"/>
            <ac:spMk id="5" creationId="{ED9A030E-70BA-49DE-1461-85DC6604C17F}"/>
          </ac:spMkLst>
        </pc:spChg>
        <pc:spChg chg="add del mod">
          <ac:chgData name="Yao Lai" userId="7c13844a2c387df6" providerId="LiveId" clId="{07642F78-23E7-473E-A3A7-500DC3556E2B}" dt="2023-10-11T19:06:21.796" v="3963" actId="478"/>
          <ac:spMkLst>
            <pc:docMk/>
            <pc:sldMk cId="304137637" sldId="630"/>
            <ac:spMk id="6" creationId="{8CB6C3E5-529A-AE69-246B-19BAD0221A85}"/>
          </ac:spMkLst>
        </pc:spChg>
        <pc:spChg chg="add del mod">
          <ac:chgData name="Yao Lai" userId="7c13844a2c387df6" providerId="LiveId" clId="{07642F78-23E7-473E-A3A7-500DC3556E2B}" dt="2023-10-11T19:06:39.489" v="3966" actId="478"/>
          <ac:spMkLst>
            <pc:docMk/>
            <pc:sldMk cId="304137637" sldId="630"/>
            <ac:spMk id="9" creationId="{1E2F5C17-8E44-2AE7-F863-F8F007A2F9D7}"/>
          </ac:spMkLst>
        </pc:spChg>
        <pc:spChg chg="add mod">
          <ac:chgData name="Yao Lai" userId="7c13844a2c387df6" providerId="LiveId" clId="{07642F78-23E7-473E-A3A7-500DC3556E2B}" dt="2023-10-11T19:06:41.014" v="3967"/>
          <ac:spMkLst>
            <pc:docMk/>
            <pc:sldMk cId="304137637" sldId="630"/>
            <ac:spMk id="10" creationId="{6180E70C-95BB-0A6D-5787-1E61153AE957}"/>
          </ac:spMkLst>
        </pc:spChg>
        <pc:spChg chg="mod">
          <ac:chgData name="Yao Lai" userId="7c13844a2c387df6" providerId="LiveId" clId="{07642F78-23E7-473E-A3A7-500DC3556E2B}" dt="2023-10-11T19:05:19.322" v="3956" actId="1076"/>
          <ac:spMkLst>
            <pc:docMk/>
            <pc:sldMk cId="304137637" sldId="630"/>
            <ac:spMk id="15" creationId="{AC59549F-6CEE-434D-B2B7-F8AA2DC3004D}"/>
          </ac:spMkLst>
        </pc:spChg>
        <pc:spChg chg="del">
          <ac:chgData name="Yao Lai" userId="7c13844a2c387df6" providerId="LiveId" clId="{07642F78-23E7-473E-A3A7-500DC3556E2B}" dt="2023-10-11T19:06:36.747" v="3965" actId="478"/>
          <ac:spMkLst>
            <pc:docMk/>
            <pc:sldMk cId="304137637" sldId="630"/>
            <ac:spMk id="20" creationId="{54D62D97-C4DE-E59B-EAEE-6783024E78D1}"/>
          </ac:spMkLst>
        </pc:spChg>
      </pc:sldChg>
      <pc:sldChg chg="addSp delSp modSp mod">
        <pc:chgData name="Yao Lai" userId="7c13844a2c387df6" providerId="LiveId" clId="{07642F78-23E7-473E-A3A7-500DC3556E2B}" dt="2023-10-11T19:07:22.501" v="3977"/>
        <pc:sldMkLst>
          <pc:docMk/>
          <pc:sldMk cId="2011533152" sldId="631"/>
        </pc:sldMkLst>
        <pc:spChg chg="add del mod">
          <ac:chgData name="Yao Lai" userId="7c13844a2c387df6" providerId="LiveId" clId="{07642F78-23E7-473E-A3A7-500DC3556E2B}" dt="2023-10-11T19:06:49.775" v="3968" actId="478"/>
          <ac:spMkLst>
            <pc:docMk/>
            <pc:sldMk cId="2011533152" sldId="631"/>
            <ac:spMk id="3" creationId="{688A9830-7741-2387-0685-08076C2BD79A}"/>
          </ac:spMkLst>
        </pc:spChg>
        <pc:spChg chg="add del mod">
          <ac:chgData name="Yao Lai" userId="7c13844a2c387df6" providerId="LiveId" clId="{07642F78-23E7-473E-A3A7-500DC3556E2B}" dt="2023-10-11T19:06:59.357" v="3970" actId="478"/>
          <ac:spMkLst>
            <pc:docMk/>
            <pc:sldMk cId="2011533152" sldId="631"/>
            <ac:spMk id="4" creationId="{138A922C-77B3-AD6C-0213-E54FF83214DF}"/>
          </ac:spMkLst>
        </pc:spChg>
        <pc:spChg chg="add del mod">
          <ac:chgData name="Yao Lai" userId="7c13844a2c387df6" providerId="LiveId" clId="{07642F78-23E7-473E-A3A7-500DC3556E2B}" dt="2023-10-11T19:07:10.213" v="3972" actId="478"/>
          <ac:spMkLst>
            <pc:docMk/>
            <pc:sldMk cId="2011533152" sldId="631"/>
            <ac:spMk id="6" creationId="{27D0AA61-38F7-ECA2-8096-558365471BBB}"/>
          </ac:spMkLst>
        </pc:spChg>
        <pc:spChg chg="add mod">
          <ac:chgData name="Yao Lai" userId="7c13844a2c387df6" providerId="LiveId" clId="{07642F78-23E7-473E-A3A7-500DC3556E2B}" dt="2023-10-11T19:07:22.501" v="3977"/>
          <ac:spMkLst>
            <pc:docMk/>
            <pc:sldMk cId="2011533152" sldId="631"/>
            <ac:spMk id="8" creationId="{9D436D0F-E512-CDB8-9A73-3CC068435E40}"/>
          </ac:spMkLst>
        </pc:spChg>
        <pc:spChg chg="mod">
          <ac:chgData name="Yao Lai" userId="7c13844a2c387df6" providerId="LiveId" clId="{07642F78-23E7-473E-A3A7-500DC3556E2B}" dt="2023-10-09T03:18:48.927" v="152"/>
          <ac:spMkLst>
            <pc:docMk/>
            <pc:sldMk cId="2011533152" sldId="631"/>
            <ac:spMk id="11" creationId="{863BE9C5-95B8-406E-84BE-7DC7EDCF2113}"/>
          </ac:spMkLst>
        </pc:spChg>
        <pc:spChg chg="mod">
          <ac:chgData name="Yao Lai" userId="7c13844a2c387df6" providerId="LiveId" clId="{07642F78-23E7-473E-A3A7-500DC3556E2B}" dt="2023-10-11T18:59:25.396" v="3940" actId="14100"/>
          <ac:spMkLst>
            <pc:docMk/>
            <pc:sldMk cId="2011533152" sldId="631"/>
            <ac:spMk id="15" creationId="{AC59549F-6CEE-434D-B2B7-F8AA2DC3004D}"/>
          </ac:spMkLst>
        </pc:spChg>
        <pc:spChg chg="del">
          <ac:chgData name="Yao Lai" userId="7c13844a2c387df6" providerId="LiveId" clId="{07642F78-23E7-473E-A3A7-500DC3556E2B}" dt="2023-10-11T19:07:06.818" v="3971" actId="478"/>
          <ac:spMkLst>
            <pc:docMk/>
            <pc:sldMk cId="2011533152" sldId="631"/>
            <ac:spMk id="20" creationId="{54D62D97-C4DE-E59B-EAEE-6783024E78D1}"/>
          </ac:spMkLst>
        </pc:spChg>
      </pc:sldChg>
      <pc:sldChg chg="modSp">
        <pc:chgData name="Yao Lai" userId="7c13844a2c387df6" providerId="LiveId" clId="{07642F78-23E7-473E-A3A7-500DC3556E2B}" dt="2023-10-09T03:18:48.927" v="152"/>
        <pc:sldMkLst>
          <pc:docMk/>
          <pc:sldMk cId="2852414204" sldId="632"/>
        </pc:sldMkLst>
        <pc:spChg chg="mod">
          <ac:chgData name="Yao Lai" userId="7c13844a2c387df6" providerId="LiveId" clId="{07642F78-23E7-473E-A3A7-500DC3556E2B}" dt="2023-10-09T03:18:48.927" v="152"/>
          <ac:spMkLst>
            <pc:docMk/>
            <pc:sldMk cId="2852414204" sldId="632"/>
            <ac:spMk id="29" creationId="{B1460BA9-A3D8-455E-AEE5-27688959541F}"/>
          </ac:spMkLst>
        </pc:spChg>
      </pc:sldChg>
      <pc:sldChg chg="modSp mod">
        <pc:chgData name="Yao Lai" userId="7c13844a2c387df6" providerId="LiveId" clId="{07642F78-23E7-473E-A3A7-500DC3556E2B}" dt="2023-10-11T18:59:36.623" v="3949" actId="1035"/>
        <pc:sldMkLst>
          <pc:docMk/>
          <pc:sldMk cId="2743287362" sldId="633"/>
        </pc:sldMkLst>
        <pc:spChg chg="mod">
          <ac:chgData name="Yao Lai" userId="7c13844a2c387df6" providerId="LiveId" clId="{07642F78-23E7-473E-A3A7-500DC3556E2B}" dt="2023-10-09T03:18:48.927" v="152"/>
          <ac:spMkLst>
            <pc:docMk/>
            <pc:sldMk cId="2743287362" sldId="633"/>
            <ac:spMk id="4" creationId="{35660839-0E24-8597-B663-74027048F6F0}"/>
          </ac:spMkLst>
        </pc:spChg>
        <pc:spChg chg="mod">
          <ac:chgData name="Yao Lai" userId="7c13844a2c387df6" providerId="LiveId" clId="{07642F78-23E7-473E-A3A7-500DC3556E2B}" dt="2023-10-11T18:59:36.623" v="3949" actId="1035"/>
          <ac:spMkLst>
            <pc:docMk/>
            <pc:sldMk cId="2743287362" sldId="633"/>
            <ac:spMk id="15" creationId="{AC59549F-6CEE-434D-B2B7-F8AA2DC3004D}"/>
          </ac:spMkLst>
        </pc:spChg>
      </pc:sldChg>
      <pc:sldChg chg="modSp">
        <pc:chgData name="Yao Lai" userId="7c13844a2c387df6" providerId="LiveId" clId="{07642F78-23E7-473E-A3A7-500DC3556E2B}" dt="2023-10-09T03:18:48.927" v="152"/>
        <pc:sldMkLst>
          <pc:docMk/>
          <pc:sldMk cId="4110106687" sldId="634"/>
        </pc:sldMkLst>
        <pc:spChg chg="mod">
          <ac:chgData name="Yao Lai" userId="7c13844a2c387df6" providerId="LiveId" clId="{07642F78-23E7-473E-A3A7-500DC3556E2B}" dt="2023-10-09T03:18:48.927" v="152"/>
          <ac:spMkLst>
            <pc:docMk/>
            <pc:sldMk cId="4110106687" sldId="634"/>
            <ac:spMk id="4" creationId="{804F7B3B-9881-3C4E-9D0B-94F1B17D1376}"/>
          </ac:spMkLst>
        </pc:spChg>
      </pc:sldChg>
      <pc:sldChg chg="modSp">
        <pc:chgData name="Yao Lai" userId="7c13844a2c387df6" providerId="LiveId" clId="{07642F78-23E7-473E-A3A7-500DC3556E2B}" dt="2023-10-09T03:18:48.927" v="152"/>
        <pc:sldMkLst>
          <pc:docMk/>
          <pc:sldMk cId="361711180" sldId="636"/>
        </pc:sldMkLst>
        <pc:spChg chg="mod">
          <ac:chgData name="Yao Lai" userId="7c13844a2c387df6" providerId="LiveId" clId="{07642F78-23E7-473E-A3A7-500DC3556E2B}" dt="2023-10-09T03:18:48.927" v="152"/>
          <ac:spMkLst>
            <pc:docMk/>
            <pc:sldMk cId="361711180" sldId="636"/>
            <ac:spMk id="5" creationId="{C427B759-30B8-2C11-F226-2648CCDF7542}"/>
          </ac:spMkLst>
        </pc:spChg>
      </pc:sldChg>
      <pc:sldChg chg="add del">
        <pc:chgData name="Yao Lai" userId="7c13844a2c387df6" providerId="LiveId" clId="{07642F78-23E7-473E-A3A7-500DC3556E2B}" dt="2023-10-09T01:08:40.019" v="127" actId="47"/>
        <pc:sldMkLst>
          <pc:docMk/>
          <pc:sldMk cId="3007694973" sldId="637"/>
        </pc:sldMkLst>
      </pc:sldChg>
      <pc:sldChg chg="addSp delSp modSp add mod setBg delAnim modAnim modNotesTx">
        <pc:chgData name="Yao Lai" userId="7c13844a2c387df6" providerId="LiveId" clId="{07642F78-23E7-473E-A3A7-500DC3556E2B}" dt="2023-10-09T03:39:30" v="224" actId="20577"/>
        <pc:sldMkLst>
          <pc:docMk/>
          <pc:sldMk cId="0" sldId="638"/>
        </pc:sldMkLst>
        <pc:spChg chg="add del mod">
          <ac:chgData name="Yao Lai" userId="7c13844a2c387df6" providerId="LiveId" clId="{07642F78-23E7-473E-A3A7-500DC3556E2B}" dt="2023-10-09T01:09:53.329" v="133" actId="478"/>
          <ac:spMkLst>
            <pc:docMk/>
            <pc:sldMk cId="0" sldId="638"/>
            <ac:spMk id="2" creationId="{9578EF6D-7BE7-4175-D7FF-1A698FDE91CA}"/>
          </ac:spMkLst>
        </pc:spChg>
        <pc:spChg chg="add del mod">
          <ac:chgData name="Yao Lai" userId="7c13844a2c387df6" providerId="LiveId" clId="{07642F78-23E7-473E-A3A7-500DC3556E2B}" dt="2023-10-09T03:37:27.604" v="213" actId="478"/>
          <ac:spMkLst>
            <pc:docMk/>
            <pc:sldMk cId="0" sldId="638"/>
            <ac:spMk id="5" creationId="{89AA0C90-019B-4F9A-2422-6B3934134ED2}"/>
          </ac:spMkLst>
        </pc:spChg>
        <pc:spChg chg="add del mod ord">
          <ac:chgData name="Yao Lai" userId="7c13844a2c387df6" providerId="LiveId" clId="{07642F78-23E7-473E-A3A7-500DC3556E2B}" dt="2023-10-09T03:34:59.289" v="204" actId="478"/>
          <ac:spMkLst>
            <pc:docMk/>
            <pc:sldMk cId="0" sldId="638"/>
            <ac:spMk id="6" creationId="{3F47F3D3-BCC4-6A9D-260C-BBFEE2AE8B66}"/>
          </ac:spMkLst>
        </pc:spChg>
        <pc:spChg chg="del">
          <ac:chgData name="Yao Lai" userId="7c13844a2c387df6" providerId="LiveId" clId="{07642F78-23E7-473E-A3A7-500DC3556E2B}" dt="2023-10-09T03:36:18.165" v="212" actId="478"/>
          <ac:spMkLst>
            <pc:docMk/>
            <pc:sldMk cId="0" sldId="638"/>
            <ac:spMk id="16" creationId="{FFF1961D-3637-DDD0-436E-C34F6CBC6AB2}"/>
          </ac:spMkLst>
        </pc:spChg>
        <pc:spChg chg="del">
          <ac:chgData name="Yao Lai" userId="7c13844a2c387df6" providerId="LiveId" clId="{07642F78-23E7-473E-A3A7-500DC3556E2B}" dt="2023-10-09T03:37:27.604" v="213" actId="478"/>
          <ac:spMkLst>
            <pc:docMk/>
            <pc:sldMk cId="0" sldId="638"/>
            <ac:spMk id="24" creationId="{09D6EAC3-DA06-4C4B-AC0A-62C0606E6E1A}"/>
          </ac:spMkLst>
        </pc:spChg>
        <pc:spChg chg="del">
          <ac:chgData name="Yao Lai" userId="7c13844a2c387df6" providerId="LiveId" clId="{07642F78-23E7-473E-A3A7-500DC3556E2B}" dt="2023-10-09T03:36:18.165" v="212" actId="478"/>
          <ac:spMkLst>
            <pc:docMk/>
            <pc:sldMk cId="0" sldId="638"/>
            <ac:spMk id="25" creationId="{DBF4AB3F-70A3-4F12-BC3C-A265BF3ADF87}"/>
          </ac:spMkLst>
        </pc:spChg>
        <pc:spChg chg="del">
          <ac:chgData name="Yao Lai" userId="7c13844a2c387df6" providerId="LiveId" clId="{07642F78-23E7-473E-A3A7-500DC3556E2B}" dt="2023-10-09T03:36:18.165" v="212" actId="478"/>
          <ac:spMkLst>
            <pc:docMk/>
            <pc:sldMk cId="0" sldId="638"/>
            <ac:spMk id="26" creationId="{D5E30955-A200-45A8-AA26-BC358EF2F451}"/>
          </ac:spMkLst>
        </pc:spChg>
        <pc:spChg chg="mod">
          <ac:chgData name="Yao Lai" userId="7c13844a2c387df6" providerId="LiveId" clId="{07642F78-23E7-473E-A3A7-500DC3556E2B}" dt="2023-10-09T03:28:50.543" v="182" actId="1035"/>
          <ac:spMkLst>
            <pc:docMk/>
            <pc:sldMk cId="0" sldId="638"/>
            <ac:spMk id="41" creationId="{76D883A2-47A6-5340-E1BC-491231067903}"/>
          </ac:spMkLst>
        </pc:spChg>
        <pc:spChg chg="mod">
          <ac:chgData name="Yao Lai" userId="7c13844a2c387df6" providerId="LiveId" clId="{07642F78-23E7-473E-A3A7-500DC3556E2B}" dt="2023-10-09T03:17:43.961" v="150" actId="14100"/>
          <ac:spMkLst>
            <pc:docMk/>
            <pc:sldMk cId="0" sldId="638"/>
            <ac:spMk id="54" creationId="{85747578-AB43-F194-1943-AA8EDBBC8BCB}"/>
          </ac:spMkLst>
        </pc:spChg>
        <pc:spChg chg="del">
          <ac:chgData name="Yao Lai" userId="7c13844a2c387df6" providerId="LiveId" clId="{07642F78-23E7-473E-A3A7-500DC3556E2B}" dt="2023-10-09T03:36:18.165" v="212" actId="478"/>
          <ac:spMkLst>
            <pc:docMk/>
            <pc:sldMk cId="0" sldId="638"/>
            <ac:spMk id="57" creationId="{8446F334-2D62-7392-DEF3-0B532B99CDDF}"/>
          </ac:spMkLst>
        </pc:spChg>
        <pc:spChg chg="del">
          <ac:chgData name="Yao Lai" userId="7c13844a2c387df6" providerId="LiveId" clId="{07642F78-23E7-473E-A3A7-500DC3556E2B}" dt="2023-10-09T03:36:13.184" v="211" actId="478"/>
          <ac:spMkLst>
            <pc:docMk/>
            <pc:sldMk cId="0" sldId="638"/>
            <ac:spMk id="59" creationId="{E09319CA-8A2F-3B78-E443-3317BDE809E2}"/>
          </ac:spMkLst>
        </pc:spChg>
        <pc:spChg chg="mod ord">
          <ac:chgData name="Yao Lai" userId="7c13844a2c387df6" providerId="LiveId" clId="{07642F78-23E7-473E-A3A7-500DC3556E2B}" dt="2023-10-09T03:33:27.733" v="202" actId="167"/>
          <ac:spMkLst>
            <pc:docMk/>
            <pc:sldMk cId="0" sldId="638"/>
            <ac:spMk id="1471" creationId="{00000000-0000-0000-0000-000000000000}"/>
          </ac:spMkLst>
        </pc:spChg>
        <pc:grpChg chg="del">
          <ac:chgData name="Yao Lai" userId="7c13844a2c387df6" providerId="LiveId" clId="{07642F78-23E7-473E-A3A7-500DC3556E2B}" dt="2023-10-09T03:37:29.794" v="214" actId="478"/>
          <ac:grpSpMkLst>
            <pc:docMk/>
            <pc:sldMk cId="0" sldId="638"/>
            <ac:grpSpMk id="58" creationId="{FD4436F7-2A1B-BD79-B25B-D17421765FA8}"/>
          </ac:grpSpMkLst>
        </pc:grpChg>
        <pc:picChg chg="del">
          <ac:chgData name="Yao Lai" userId="7c13844a2c387df6" providerId="LiveId" clId="{07642F78-23E7-473E-A3A7-500DC3556E2B}" dt="2023-10-09T03:36:18.165" v="212" actId="478"/>
          <ac:picMkLst>
            <pc:docMk/>
            <pc:sldMk cId="0" sldId="638"/>
            <ac:picMk id="46" creationId="{79289B60-41A8-B87A-5D1F-6E301F19D119}"/>
          </ac:picMkLst>
        </pc:picChg>
        <pc:picChg chg="del">
          <ac:chgData name="Yao Lai" userId="7c13844a2c387df6" providerId="LiveId" clId="{07642F78-23E7-473E-A3A7-500DC3556E2B}" dt="2023-10-09T03:36:18.165" v="212" actId="478"/>
          <ac:picMkLst>
            <pc:docMk/>
            <pc:sldMk cId="0" sldId="638"/>
            <ac:picMk id="53" creationId="{332411F7-038F-7C2D-A148-106D499F1D07}"/>
          </ac:picMkLst>
        </pc:picChg>
      </pc:sldChg>
      <pc:sldChg chg="addSp delSp modSp add mod setBg delAnim modAnim modNotesTx">
        <pc:chgData name="Yao Lai" userId="7c13844a2c387df6" providerId="LiveId" clId="{07642F78-23E7-473E-A3A7-500DC3556E2B}" dt="2023-10-11T19:24:25.949" v="4054" actId="20577"/>
        <pc:sldMkLst>
          <pc:docMk/>
          <pc:sldMk cId="3720155606" sldId="639"/>
        </pc:sldMkLst>
        <pc:spChg chg="add del mod">
          <ac:chgData name="Yao Lai" userId="7c13844a2c387df6" providerId="LiveId" clId="{07642F78-23E7-473E-A3A7-500DC3556E2B}" dt="2023-10-09T01:09:22.936" v="132" actId="478"/>
          <ac:spMkLst>
            <pc:docMk/>
            <pc:sldMk cId="3720155606" sldId="639"/>
            <ac:spMk id="2" creationId="{D1DDB5A7-8A89-73CF-026F-97F40DC85933}"/>
          </ac:spMkLst>
        </pc:spChg>
        <pc:spChg chg="add mod">
          <ac:chgData name="Yao Lai" userId="7c13844a2c387df6" providerId="LiveId" clId="{07642F78-23E7-473E-A3A7-500DC3556E2B}" dt="2023-10-09T03:26:01.961" v="159" actId="1076"/>
          <ac:spMkLst>
            <pc:docMk/>
            <pc:sldMk cId="3720155606" sldId="639"/>
            <ac:spMk id="4" creationId="{96AC4023-1DC4-B9A7-5D28-3419FC95F28D}"/>
          </ac:spMkLst>
        </pc:spChg>
        <pc:spChg chg="mod">
          <ac:chgData name="Yao Lai" userId="7c13844a2c387df6" providerId="LiveId" clId="{07642F78-23E7-473E-A3A7-500DC3556E2B}" dt="2023-10-09T03:43:21.132" v="256" actId="1038"/>
          <ac:spMkLst>
            <pc:docMk/>
            <pc:sldMk cId="3720155606" sldId="639"/>
            <ac:spMk id="7" creationId="{5C635D4F-921A-F6DD-D2C7-32900BCF8253}"/>
          </ac:spMkLst>
        </pc:spChg>
        <pc:spChg chg="mod">
          <ac:chgData name="Yao Lai" userId="7c13844a2c387df6" providerId="LiveId" clId="{07642F78-23E7-473E-A3A7-500DC3556E2B}" dt="2023-10-09T03:18:48.927" v="152"/>
          <ac:spMkLst>
            <pc:docMk/>
            <pc:sldMk cId="3720155606" sldId="639"/>
            <ac:spMk id="10" creationId="{19096DCA-2A64-F5BC-E01E-6D8784112E84}"/>
          </ac:spMkLst>
        </pc:spChg>
        <pc:spChg chg="add del mod">
          <ac:chgData name="Yao Lai" userId="7c13844a2c387df6" providerId="LiveId" clId="{07642F78-23E7-473E-A3A7-500DC3556E2B}" dt="2023-10-09T03:40:20.285" v="230" actId="478"/>
          <ac:spMkLst>
            <pc:docMk/>
            <pc:sldMk cId="3720155606" sldId="639"/>
            <ac:spMk id="13" creationId="{BFC7B263-9DD3-6096-0440-A151BEBE1296}"/>
          </ac:spMkLst>
        </pc:spChg>
        <pc:spChg chg="mod">
          <ac:chgData name="Yao Lai" userId="7c13844a2c387df6" providerId="LiveId" clId="{07642F78-23E7-473E-A3A7-500DC3556E2B}" dt="2023-10-09T03:43:18.272" v="253" actId="14100"/>
          <ac:spMkLst>
            <pc:docMk/>
            <pc:sldMk cId="3720155606" sldId="639"/>
            <ac:spMk id="16" creationId="{7B8CA30D-A4AC-3919-9090-15999A3C247E}"/>
          </ac:spMkLst>
        </pc:spChg>
        <pc:spChg chg="add mod topLvl">
          <ac:chgData name="Yao Lai" userId="7c13844a2c387df6" providerId="LiveId" clId="{07642F78-23E7-473E-A3A7-500DC3556E2B}" dt="2023-10-09T03:42:07.253" v="243" actId="165"/>
          <ac:spMkLst>
            <pc:docMk/>
            <pc:sldMk cId="3720155606" sldId="639"/>
            <ac:spMk id="20" creationId="{6A590B5F-246E-7D5C-4836-7398BC4091D2}"/>
          </ac:spMkLst>
        </pc:spChg>
        <pc:spChg chg="add mod ord topLvl">
          <ac:chgData name="Yao Lai" userId="7c13844a2c387df6" providerId="LiveId" clId="{07642F78-23E7-473E-A3A7-500DC3556E2B}" dt="2023-10-09T03:43:02.418" v="249" actId="1076"/>
          <ac:spMkLst>
            <pc:docMk/>
            <pc:sldMk cId="3720155606" sldId="639"/>
            <ac:spMk id="21" creationId="{4CC6FA31-6594-871D-584D-81B3205F56AF}"/>
          </ac:spMkLst>
        </pc:spChg>
        <pc:spChg chg="add mod topLvl">
          <ac:chgData name="Yao Lai" userId="7c13844a2c387df6" providerId="LiveId" clId="{07642F78-23E7-473E-A3A7-500DC3556E2B}" dt="2023-10-09T03:52:49.996" v="322" actId="14100"/>
          <ac:spMkLst>
            <pc:docMk/>
            <pc:sldMk cId="3720155606" sldId="639"/>
            <ac:spMk id="22" creationId="{92EAE1D4-727C-E340-3433-D742C990E4A0}"/>
          </ac:spMkLst>
        </pc:spChg>
        <pc:spChg chg="del mod ord">
          <ac:chgData name="Yao Lai" userId="7c13844a2c387df6" providerId="LiveId" clId="{07642F78-23E7-473E-A3A7-500DC3556E2B}" dt="2023-10-09T04:21:29.904" v="496" actId="478"/>
          <ac:spMkLst>
            <pc:docMk/>
            <pc:sldMk cId="3720155606" sldId="639"/>
            <ac:spMk id="23" creationId="{967ABD84-C421-2677-5803-C3387BA42CAB}"/>
          </ac:spMkLst>
        </pc:spChg>
        <pc:spChg chg="del">
          <ac:chgData name="Yao Lai" userId="7c13844a2c387df6" providerId="LiveId" clId="{07642F78-23E7-473E-A3A7-500DC3556E2B}" dt="2023-10-09T03:39:52.895" v="227" actId="478"/>
          <ac:spMkLst>
            <pc:docMk/>
            <pc:sldMk cId="3720155606" sldId="639"/>
            <ac:spMk id="24" creationId="{C7CCC130-5908-5FAD-50D0-533C7EAFDA82}"/>
          </ac:spMkLst>
        </pc:spChg>
        <pc:spChg chg="add del mod">
          <ac:chgData name="Yao Lai" userId="7c13844a2c387df6" providerId="LiveId" clId="{07642F78-23E7-473E-A3A7-500DC3556E2B}" dt="2023-10-09T03:48:37.740" v="296" actId="478"/>
          <ac:spMkLst>
            <pc:docMk/>
            <pc:sldMk cId="3720155606" sldId="639"/>
            <ac:spMk id="25" creationId="{CDEF4337-067C-30C1-238F-F537B379E5A4}"/>
          </ac:spMkLst>
        </pc:spChg>
        <pc:spChg chg="add mod topLvl">
          <ac:chgData name="Yao Lai" userId="7c13844a2c387df6" providerId="LiveId" clId="{07642F78-23E7-473E-A3A7-500DC3556E2B}" dt="2023-10-09T03:47:42.419" v="281" actId="1076"/>
          <ac:spMkLst>
            <pc:docMk/>
            <pc:sldMk cId="3720155606" sldId="639"/>
            <ac:spMk id="26" creationId="{8ADE1289-13AA-9693-7F30-8FE3D858403A}"/>
          </ac:spMkLst>
        </pc:spChg>
        <pc:spChg chg="add del mod">
          <ac:chgData name="Yao Lai" userId="7c13844a2c387df6" providerId="LiveId" clId="{07642F78-23E7-473E-A3A7-500DC3556E2B}" dt="2023-10-09T03:40:22.265" v="231" actId="478"/>
          <ac:spMkLst>
            <pc:docMk/>
            <pc:sldMk cId="3720155606" sldId="639"/>
            <ac:spMk id="27" creationId="{A7F61B26-D58F-1E1B-3066-D8C9D84AE7E9}"/>
          </ac:spMkLst>
        </pc:spChg>
        <pc:spChg chg="del">
          <ac:chgData name="Yao Lai" userId="7c13844a2c387df6" providerId="LiveId" clId="{07642F78-23E7-473E-A3A7-500DC3556E2B}" dt="2023-10-09T03:39:52.895" v="227" actId="478"/>
          <ac:spMkLst>
            <pc:docMk/>
            <pc:sldMk cId="3720155606" sldId="639"/>
            <ac:spMk id="29" creationId="{AFCFE187-48B4-754A-653B-BA8BA98E8EBC}"/>
          </ac:spMkLst>
        </pc:spChg>
        <pc:spChg chg="del">
          <ac:chgData name="Yao Lai" userId="7c13844a2c387df6" providerId="LiveId" clId="{07642F78-23E7-473E-A3A7-500DC3556E2B}" dt="2023-10-09T03:39:52.895" v="227" actId="478"/>
          <ac:spMkLst>
            <pc:docMk/>
            <pc:sldMk cId="3720155606" sldId="639"/>
            <ac:spMk id="32" creationId="{EAF30564-C486-D8E7-2341-51BA53B77E65}"/>
          </ac:spMkLst>
        </pc:spChg>
        <pc:spChg chg="add mod">
          <ac:chgData name="Yao Lai" userId="7c13844a2c387df6" providerId="LiveId" clId="{07642F78-23E7-473E-A3A7-500DC3556E2B}" dt="2023-10-09T03:46:07.124" v="263" actId="14100"/>
          <ac:spMkLst>
            <pc:docMk/>
            <pc:sldMk cId="3720155606" sldId="639"/>
            <ac:spMk id="36" creationId="{37C0AC5E-9A30-A28C-BF54-4E154954F9A1}"/>
          </ac:spMkLst>
        </pc:spChg>
        <pc:spChg chg="add del mod">
          <ac:chgData name="Yao Lai" userId="7c13844a2c387df6" providerId="LiveId" clId="{07642F78-23E7-473E-A3A7-500DC3556E2B}" dt="2023-10-09T03:48:04.948" v="292" actId="478"/>
          <ac:spMkLst>
            <pc:docMk/>
            <pc:sldMk cId="3720155606" sldId="639"/>
            <ac:spMk id="45" creationId="{CB11E9BE-E875-ED4F-66A0-2C9F9F6F41E9}"/>
          </ac:spMkLst>
        </pc:spChg>
        <pc:spChg chg="add mod">
          <ac:chgData name="Yao Lai" userId="7c13844a2c387df6" providerId="LiveId" clId="{07642F78-23E7-473E-A3A7-500DC3556E2B}" dt="2023-10-09T03:47:56.878" v="291" actId="1038"/>
          <ac:spMkLst>
            <pc:docMk/>
            <pc:sldMk cId="3720155606" sldId="639"/>
            <ac:spMk id="52" creationId="{53F64F93-F313-EBC6-2C83-161F77C9ED27}"/>
          </ac:spMkLst>
        </pc:spChg>
        <pc:spChg chg="add mod">
          <ac:chgData name="Yao Lai" userId="7c13844a2c387df6" providerId="LiveId" clId="{07642F78-23E7-473E-A3A7-500DC3556E2B}" dt="2023-10-09T03:51:36.432" v="315" actId="1076"/>
          <ac:spMkLst>
            <pc:docMk/>
            <pc:sldMk cId="3720155606" sldId="639"/>
            <ac:spMk id="55" creationId="{95C7D9D6-B858-54E9-429F-B1B1AADA6338}"/>
          </ac:spMkLst>
        </pc:spChg>
        <pc:spChg chg="add mod">
          <ac:chgData name="Yao Lai" userId="7c13844a2c387df6" providerId="LiveId" clId="{07642F78-23E7-473E-A3A7-500DC3556E2B}" dt="2023-10-09T03:53:56.345" v="329" actId="14100"/>
          <ac:spMkLst>
            <pc:docMk/>
            <pc:sldMk cId="3720155606" sldId="639"/>
            <ac:spMk id="56" creationId="{F17436C4-C343-347F-5489-5EC5CA968E4A}"/>
          </ac:spMkLst>
        </pc:spChg>
        <pc:spChg chg="add del mod">
          <ac:chgData name="Yao Lai" userId="7c13844a2c387df6" providerId="LiveId" clId="{07642F78-23E7-473E-A3A7-500DC3556E2B}" dt="2023-10-09T03:55:47.887" v="334" actId="478"/>
          <ac:spMkLst>
            <pc:docMk/>
            <pc:sldMk cId="3720155606" sldId="639"/>
            <ac:spMk id="57" creationId="{0A5BB22D-9E60-42C1-6648-8462FF9E45C3}"/>
          </ac:spMkLst>
        </pc:spChg>
        <pc:spChg chg="add del mod">
          <ac:chgData name="Yao Lai" userId="7c13844a2c387df6" providerId="LiveId" clId="{07642F78-23E7-473E-A3A7-500DC3556E2B}" dt="2023-10-09T03:55:47.887" v="334" actId="478"/>
          <ac:spMkLst>
            <pc:docMk/>
            <pc:sldMk cId="3720155606" sldId="639"/>
            <ac:spMk id="59" creationId="{9ABACE44-B209-D64E-BAB0-A3F4DF2AB2D0}"/>
          </ac:spMkLst>
        </pc:spChg>
        <pc:spChg chg="add mod">
          <ac:chgData name="Yao Lai" userId="7c13844a2c387df6" providerId="LiveId" clId="{07642F78-23E7-473E-A3A7-500DC3556E2B}" dt="2023-10-09T04:16:11.768" v="458" actId="1076"/>
          <ac:spMkLst>
            <pc:docMk/>
            <pc:sldMk cId="3720155606" sldId="639"/>
            <ac:spMk id="60" creationId="{49F61A03-15A0-C4F7-8968-F0D7A2D9EC37}"/>
          </ac:spMkLst>
        </pc:spChg>
        <pc:spChg chg="add mod">
          <ac:chgData name="Yao Lai" userId="7c13844a2c387df6" providerId="LiveId" clId="{07642F78-23E7-473E-A3A7-500DC3556E2B}" dt="2023-10-09T04:16:25.617" v="461" actId="1076"/>
          <ac:spMkLst>
            <pc:docMk/>
            <pc:sldMk cId="3720155606" sldId="639"/>
            <ac:spMk id="61" creationId="{614AE2D0-1F65-A415-D4B6-23C8A4747FDF}"/>
          </ac:spMkLst>
        </pc:spChg>
        <pc:spChg chg="add mod">
          <ac:chgData name="Yao Lai" userId="7c13844a2c387df6" providerId="LiveId" clId="{07642F78-23E7-473E-A3A7-500DC3556E2B}" dt="2023-10-09T04:20:46.334" v="493" actId="1038"/>
          <ac:spMkLst>
            <pc:docMk/>
            <pc:sldMk cId="3720155606" sldId="639"/>
            <ac:spMk id="1472" creationId="{1E48A0E2-80F7-1462-5FBA-EA723FA2C7E5}"/>
          </ac:spMkLst>
        </pc:spChg>
        <pc:spChg chg="add mod">
          <ac:chgData name="Yao Lai" userId="7c13844a2c387df6" providerId="LiveId" clId="{07642F78-23E7-473E-A3A7-500DC3556E2B}" dt="2023-10-09T04:21:35.715" v="498" actId="14100"/>
          <ac:spMkLst>
            <pc:docMk/>
            <pc:sldMk cId="3720155606" sldId="639"/>
            <ac:spMk id="1473" creationId="{CC6BC774-0BE5-B3A3-3882-E94B7D434BD3}"/>
          </ac:spMkLst>
        </pc:spChg>
        <pc:spChg chg="mod">
          <ac:chgData name="Yao Lai" userId="7c13844a2c387df6" providerId="LiveId" clId="{07642F78-23E7-473E-A3A7-500DC3556E2B}" dt="2023-10-09T03:18:48.927" v="152"/>
          <ac:spMkLst>
            <pc:docMk/>
            <pc:sldMk cId="3720155606" sldId="639"/>
            <ac:spMk id="1532" creationId="{00000000-0000-0000-0000-000000000000}"/>
          </ac:spMkLst>
        </pc:spChg>
        <pc:grpChg chg="add del mod">
          <ac:chgData name="Yao Lai" userId="7c13844a2c387df6" providerId="LiveId" clId="{07642F78-23E7-473E-A3A7-500DC3556E2B}" dt="2023-10-09T03:42:07.253" v="243" actId="165"/>
          <ac:grpSpMkLst>
            <pc:docMk/>
            <pc:sldMk cId="3720155606" sldId="639"/>
            <ac:grpSpMk id="28" creationId="{2BBB419C-E264-EC62-90A6-6DD5CE2CBA5D}"/>
          </ac:grpSpMkLst>
        </pc:grpChg>
        <pc:picChg chg="add mod topLvl">
          <ac:chgData name="Yao Lai" userId="7c13844a2c387df6" providerId="LiveId" clId="{07642F78-23E7-473E-A3A7-500DC3556E2B}" dt="2023-10-09T03:51:28.927" v="314" actId="1076"/>
          <ac:picMkLst>
            <pc:docMk/>
            <pc:sldMk cId="3720155606" sldId="639"/>
            <ac:picMk id="12" creationId="{F514016B-8768-B71E-40FB-02C6CF672C28}"/>
          </ac:picMkLst>
        </pc:picChg>
        <pc:picChg chg="add del mod">
          <ac:chgData name="Yao Lai" userId="7c13844a2c387df6" providerId="LiveId" clId="{07642F78-23E7-473E-A3A7-500DC3556E2B}" dt="2023-10-09T03:41:24.533" v="236" actId="478"/>
          <ac:picMkLst>
            <pc:docMk/>
            <pc:sldMk cId="3720155606" sldId="639"/>
            <ac:picMk id="14" creationId="{C100E62E-1561-FC70-2C90-C979BF92FF5D}"/>
          </ac:picMkLst>
        </pc:picChg>
        <pc:picChg chg="del">
          <ac:chgData name="Yao Lai" userId="7c13844a2c387df6" providerId="LiveId" clId="{07642F78-23E7-473E-A3A7-500DC3556E2B}" dt="2023-10-09T03:39:52.895" v="227" actId="478"/>
          <ac:picMkLst>
            <pc:docMk/>
            <pc:sldMk cId="3720155606" sldId="639"/>
            <ac:picMk id="17" creationId="{3609980E-D4DE-5DB8-579A-4F7B653DC34A}"/>
          </ac:picMkLst>
        </pc:picChg>
        <pc:picChg chg="add del mod">
          <ac:chgData name="Yao Lai" userId="7c13844a2c387df6" providerId="LiveId" clId="{07642F78-23E7-473E-A3A7-500DC3556E2B}" dt="2023-10-09T03:41:26.973" v="237" actId="478"/>
          <ac:picMkLst>
            <pc:docMk/>
            <pc:sldMk cId="3720155606" sldId="639"/>
            <ac:picMk id="18" creationId="{FE0B31B9-E80C-C8E3-CBF4-23BE798E0DD2}"/>
          </ac:picMkLst>
        </pc:picChg>
        <pc:picChg chg="del">
          <ac:chgData name="Yao Lai" userId="7c13844a2c387df6" providerId="LiveId" clId="{07642F78-23E7-473E-A3A7-500DC3556E2B}" dt="2023-10-09T03:39:52.895" v="227" actId="478"/>
          <ac:picMkLst>
            <pc:docMk/>
            <pc:sldMk cId="3720155606" sldId="639"/>
            <ac:picMk id="33" creationId="{96C9C4E2-FD77-FC2C-DCC5-198A1C42684E}"/>
          </ac:picMkLst>
        </pc:picChg>
        <pc:picChg chg="add mod">
          <ac:chgData name="Yao Lai" userId="7c13844a2c387df6" providerId="LiveId" clId="{07642F78-23E7-473E-A3A7-500DC3556E2B}" dt="2023-10-09T03:41:41.152" v="239" actId="1076"/>
          <ac:picMkLst>
            <pc:docMk/>
            <pc:sldMk cId="3720155606" sldId="639"/>
            <ac:picMk id="34" creationId="{36ECBE6E-8F63-85D5-5656-6B9422CB2941}"/>
          </ac:picMkLst>
        </pc:picChg>
        <pc:picChg chg="add mod">
          <ac:chgData name="Yao Lai" userId="7c13844a2c387df6" providerId="LiveId" clId="{07642F78-23E7-473E-A3A7-500DC3556E2B}" dt="2023-10-09T03:41:49.720" v="241" actId="1035"/>
          <ac:picMkLst>
            <pc:docMk/>
            <pc:sldMk cId="3720155606" sldId="639"/>
            <ac:picMk id="35" creationId="{CA17689D-579F-9684-D08C-A363D2F4A5B2}"/>
          </ac:picMkLst>
        </pc:picChg>
        <pc:picChg chg="add mod">
          <ac:chgData name="Yao Lai" userId="7c13844a2c387df6" providerId="LiveId" clId="{07642F78-23E7-473E-A3A7-500DC3556E2B}" dt="2023-10-09T03:48:18.161" v="295" actId="1076"/>
          <ac:picMkLst>
            <pc:docMk/>
            <pc:sldMk cId="3720155606" sldId="639"/>
            <ac:picMk id="46" creationId="{E0385559-6B57-6E82-E7B8-0258DBB15DF5}"/>
          </ac:picMkLst>
        </pc:picChg>
        <pc:picChg chg="add del mod">
          <ac:chgData name="Yao Lai" userId="7c13844a2c387df6" providerId="LiveId" clId="{07642F78-23E7-473E-A3A7-500DC3556E2B}" dt="2023-10-09T03:55:47.887" v="334" actId="478"/>
          <ac:picMkLst>
            <pc:docMk/>
            <pc:sldMk cId="3720155606" sldId="639"/>
            <ac:picMk id="58" creationId="{0595ECB3-9A4E-7E83-8B38-AAB3B269B491}"/>
          </ac:picMkLst>
        </pc:picChg>
        <pc:picChg chg="add mod">
          <ac:chgData name="Yao Lai" userId="7c13844a2c387df6" providerId="LiveId" clId="{07642F78-23E7-473E-A3A7-500DC3556E2B}" dt="2023-10-09T04:17:20.309" v="472" actId="1037"/>
          <ac:picMkLst>
            <pc:docMk/>
            <pc:sldMk cId="3720155606" sldId="639"/>
            <ac:picMk id="63" creationId="{51FE4840-8179-6AB1-26CF-11575DA98A0C}"/>
          </ac:picMkLst>
        </pc:picChg>
        <pc:cxnChg chg="add mod">
          <ac:chgData name="Yao Lai" userId="7c13844a2c387df6" providerId="LiveId" clId="{07642F78-23E7-473E-A3A7-500DC3556E2B}" dt="2023-10-09T03:47:20.771" v="274" actId="208"/>
          <ac:cxnSpMkLst>
            <pc:docMk/>
            <pc:sldMk cId="3720155606" sldId="639"/>
            <ac:cxnSpMk id="48" creationId="{CE4AD7AA-D5D1-C991-0A27-2D5661C3448E}"/>
          </ac:cxnSpMkLst>
        </pc:cxnChg>
        <pc:cxnChg chg="add mod">
          <ac:chgData name="Yao Lai" userId="7c13844a2c387df6" providerId="LiveId" clId="{07642F78-23E7-473E-A3A7-500DC3556E2B}" dt="2023-10-09T03:50:12.645" v="299" actId="1582"/>
          <ac:cxnSpMkLst>
            <pc:docMk/>
            <pc:sldMk cId="3720155606" sldId="639"/>
            <ac:cxnSpMk id="50" creationId="{5E9B3C0D-94C2-E987-1ACF-A122E8E2FB14}"/>
          </ac:cxnSpMkLst>
        </pc:cxnChg>
      </pc:sldChg>
      <pc:sldChg chg="addSp modSp add mod ord setBg modAnim modNotesTx">
        <pc:chgData name="Yao Lai" userId="7c13844a2c387df6" providerId="LiveId" clId="{07642F78-23E7-473E-A3A7-500DC3556E2B}" dt="2023-10-11T18:54:34.314" v="3859" actId="5793"/>
        <pc:sldMkLst>
          <pc:docMk/>
          <pc:sldMk cId="1191666707" sldId="640"/>
        </pc:sldMkLst>
        <pc:spChg chg="mod">
          <ac:chgData name="Yao Lai" userId="7c13844a2c387df6" providerId="LiveId" clId="{07642F78-23E7-473E-A3A7-500DC3556E2B}" dt="2023-10-09T05:32:12.426" v="1537" actId="1036"/>
          <ac:spMkLst>
            <pc:docMk/>
            <pc:sldMk cId="1191666707" sldId="640"/>
            <ac:spMk id="2" creationId="{46B9167D-3A1B-3CF4-C134-D5DB20132425}"/>
          </ac:spMkLst>
        </pc:spChg>
        <pc:spChg chg="mod">
          <ac:chgData name="Yao Lai" userId="7c13844a2c387df6" providerId="LiveId" clId="{07642F78-23E7-473E-A3A7-500DC3556E2B}" dt="2023-10-09T06:36:26.466" v="1903" actId="1035"/>
          <ac:spMkLst>
            <pc:docMk/>
            <pc:sldMk cId="1191666707" sldId="640"/>
            <ac:spMk id="3" creationId="{6BE7DBD8-316E-6EF0-AFBD-31B44BD856E0}"/>
          </ac:spMkLst>
        </pc:spChg>
        <pc:spChg chg="mod">
          <ac:chgData name="Yao Lai" userId="7c13844a2c387df6" providerId="LiveId" clId="{07642F78-23E7-473E-A3A7-500DC3556E2B}" dt="2023-10-09T06:36:40.212" v="1924" actId="1036"/>
          <ac:spMkLst>
            <pc:docMk/>
            <pc:sldMk cId="1191666707" sldId="640"/>
            <ac:spMk id="4" creationId="{548AEC62-1108-C3F7-F9E0-A0062749161E}"/>
          </ac:spMkLst>
        </pc:spChg>
        <pc:spChg chg="mod">
          <ac:chgData name="Yao Lai" userId="7c13844a2c387df6" providerId="LiveId" clId="{07642F78-23E7-473E-A3A7-500DC3556E2B}" dt="2023-10-09T06:36:34.448" v="1915" actId="1036"/>
          <ac:spMkLst>
            <pc:docMk/>
            <pc:sldMk cId="1191666707" sldId="640"/>
            <ac:spMk id="6" creationId="{D859D8A0-8EAD-5FEC-B5D9-D377EC0EC592}"/>
          </ac:spMkLst>
        </pc:spChg>
        <pc:spChg chg="mod">
          <ac:chgData name="Yao Lai" userId="7c13844a2c387df6" providerId="LiveId" clId="{07642F78-23E7-473E-A3A7-500DC3556E2B}" dt="2023-10-09T06:36:26.466" v="1903" actId="1035"/>
          <ac:spMkLst>
            <pc:docMk/>
            <pc:sldMk cId="1191666707" sldId="640"/>
            <ac:spMk id="7" creationId="{96CAC8A2-15E2-7F9A-600F-BD2ACF67776E}"/>
          </ac:spMkLst>
        </pc:spChg>
        <pc:spChg chg="mod">
          <ac:chgData name="Yao Lai" userId="7c13844a2c387df6" providerId="LiveId" clId="{07642F78-23E7-473E-A3A7-500DC3556E2B}" dt="2023-10-09T05:32:12.426" v="1537" actId="1036"/>
          <ac:spMkLst>
            <pc:docMk/>
            <pc:sldMk cId="1191666707" sldId="640"/>
            <ac:spMk id="9" creationId="{0A6D895B-1987-4E67-A635-C21CF9AD6F80}"/>
          </ac:spMkLst>
        </pc:spChg>
        <pc:spChg chg="mod">
          <ac:chgData name="Yao Lai" userId="7c13844a2c387df6" providerId="LiveId" clId="{07642F78-23E7-473E-A3A7-500DC3556E2B}" dt="2023-10-09T03:18:48.927" v="152"/>
          <ac:spMkLst>
            <pc:docMk/>
            <pc:sldMk cId="1191666707" sldId="640"/>
            <ac:spMk id="10" creationId="{98616D34-6B0A-4925-8BC9-EF46187714B3}"/>
          </ac:spMkLst>
        </pc:spChg>
        <pc:spChg chg="mod">
          <ac:chgData name="Yao Lai" userId="7c13844a2c387df6" providerId="LiveId" clId="{07642F78-23E7-473E-A3A7-500DC3556E2B}" dt="2023-10-09T05:32:12.426" v="1537" actId="1036"/>
          <ac:spMkLst>
            <pc:docMk/>
            <pc:sldMk cId="1191666707" sldId="640"/>
            <ac:spMk id="11" creationId="{DEC848FB-E62F-81E7-B360-4190193D37C7}"/>
          </ac:spMkLst>
        </pc:spChg>
        <pc:spChg chg="mod">
          <ac:chgData name="Yao Lai" userId="7c13844a2c387df6" providerId="LiveId" clId="{07642F78-23E7-473E-A3A7-500DC3556E2B}" dt="2023-10-09T05:32:12.426" v="1537" actId="1036"/>
          <ac:spMkLst>
            <pc:docMk/>
            <pc:sldMk cId="1191666707" sldId="640"/>
            <ac:spMk id="12" creationId="{56DD8D0F-743E-0F1C-023B-00DFC2598940}"/>
          </ac:spMkLst>
        </pc:spChg>
        <pc:spChg chg="add mod">
          <ac:chgData name="Yao Lai" userId="7c13844a2c387df6" providerId="LiveId" clId="{07642F78-23E7-473E-A3A7-500DC3556E2B}" dt="2023-10-09T06:36:34.448" v="1915" actId="1036"/>
          <ac:spMkLst>
            <pc:docMk/>
            <pc:sldMk cId="1191666707" sldId="640"/>
            <ac:spMk id="13" creationId="{748D85FC-232C-32E1-D40A-E34B8BC76BFB}"/>
          </ac:spMkLst>
        </pc:spChg>
        <pc:picChg chg="mod">
          <ac:chgData name="Yao Lai" userId="7c13844a2c387df6" providerId="LiveId" clId="{07642F78-23E7-473E-A3A7-500DC3556E2B}" dt="2023-10-09T06:36:34.448" v="1915" actId="1036"/>
          <ac:picMkLst>
            <pc:docMk/>
            <pc:sldMk cId="1191666707" sldId="640"/>
            <ac:picMk id="5" creationId="{2BA50C21-6F36-2F40-A414-3532BF095301}"/>
          </ac:picMkLst>
        </pc:picChg>
        <pc:picChg chg="mod">
          <ac:chgData name="Yao Lai" userId="7c13844a2c387df6" providerId="LiveId" clId="{07642F78-23E7-473E-A3A7-500DC3556E2B}" dt="2023-10-09T05:32:12.426" v="1537" actId="1036"/>
          <ac:picMkLst>
            <pc:docMk/>
            <pc:sldMk cId="1191666707" sldId="640"/>
            <ac:picMk id="8" creationId="{6D947743-89E8-45BA-ACD6-928AE39AA604}"/>
          </ac:picMkLst>
        </pc:picChg>
      </pc:sldChg>
      <pc:sldChg chg="modSp add mod setBg modNotesTx">
        <pc:chgData name="Yao Lai" userId="7c13844a2c387df6" providerId="LiveId" clId="{07642F78-23E7-473E-A3A7-500DC3556E2B}" dt="2023-10-11T17:30:07.968" v="3825" actId="20577"/>
        <pc:sldMkLst>
          <pc:docMk/>
          <pc:sldMk cId="2195666532" sldId="641"/>
        </pc:sldMkLst>
        <pc:spChg chg="mod">
          <ac:chgData name="Yao Lai" userId="7c13844a2c387df6" providerId="LiveId" clId="{07642F78-23E7-473E-A3A7-500DC3556E2B}" dt="2023-10-09T03:18:48.927" v="152"/>
          <ac:spMkLst>
            <pc:docMk/>
            <pc:sldMk cId="2195666532" sldId="641"/>
            <ac:spMk id="2" creationId="{4E62FC20-8533-0194-6D4F-0C70F175E2B7}"/>
          </ac:spMkLst>
        </pc:spChg>
        <pc:spChg chg="mod">
          <ac:chgData name="Yao Lai" userId="7c13844a2c387df6" providerId="LiveId" clId="{07642F78-23E7-473E-A3A7-500DC3556E2B}" dt="2023-10-09T03:18:48.927" v="152"/>
          <ac:spMkLst>
            <pc:docMk/>
            <pc:sldMk cId="2195666532" sldId="641"/>
            <ac:spMk id="4" creationId="{34948501-8344-9C70-7708-4AD780F8A68E}"/>
          </ac:spMkLst>
        </pc:spChg>
        <pc:spChg chg="mod">
          <ac:chgData name="Yao Lai" userId="7c13844a2c387df6" providerId="LiveId" clId="{07642F78-23E7-473E-A3A7-500DC3556E2B}" dt="2023-10-09T05:19:13.731" v="1287" actId="1076"/>
          <ac:spMkLst>
            <pc:docMk/>
            <pc:sldMk cId="2195666532" sldId="641"/>
            <ac:spMk id="8" creationId="{A17FCE38-E470-E672-F77F-AF69D600C21D}"/>
          </ac:spMkLst>
        </pc:spChg>
        <pc:picChg chg="mod">
          <ac:chgData name="Yao Lai" userId="7c13844a2c387df6" providerId="LiveId" clId="{07642F78-23E7-473E-A3A7-500DC3556E2B}" dt="2023-10-09T05:19:07.560" v="1286" actId="1076"/>
          <ac:picMkLst>
            <pc:docMk/>
            <pc:sldMk cId="2195666532" sldId="641"/>
            <ac:picMk id="6" creationId="{472D36E5-5D4C-979F-F687-4732E8508FF1}"/>
          </ac:picMkLst>
        </pc:picChg>
      </pc:sldChg>
      <pc:sldChg chg="addSp delSp modSp add mod setBg modAnim">
        <pc:chgData name="Yao Lai" userId="7c13844a2c387df6" providerId="LiveId" clId="{07642F78-23E7-473E-A3A7-500DC3556E2B}" dt="2023-10-09T01:08:46.680" v="128"/>
        <pc:sldMkLst>
          <pc:docMk/>
          <pc:sldMk cId="0" sldId="642"/>
        </pc:sldMkLst>
        <pc:spChg chg="add del mod">
          <ac:chgData name="Yao Lai" userId="7c13844a2c387df6" providerId="LiveId" clId="{07642F78-23E7-473E-A3A7-500DC3556E2B}" dt="2023-10-09T01:00:44.013" v="38" actId="478"/>
          <ac:spMkLst>
            <pc:docMk/>
            <pc:sldMk cId="0" sldId="642"/>
            <ac:spMk id="3" creationId="{E5C252BC-2444-4810-CD5F-22D39747BA6C}"/>
          </ac:spMkLst>
        </pc:spChg>
        <pc:spChg chg="add mod">
          <ac:chgData name="Yao Lai" userId="7c13844a2c387df6" providerId="LiveId" clId="{07642F78-23E7-473E-A3A7-500DC3556E2B}" dt="2023-10-09T01:04:32.068" v="75" actId="20577"/>
          <ac:spMkLst>
            <pc:docMk/>
            <pc:sldMk cId="0" sldId="642"/>
            <ac:spMk id="4" creationId="{DD90589B-92F5-DD2D-6DE6-EEAC1F639702}"/>
          </ac:spMkLst>
        </pc:spChg>
        <pc:spChg chg="add mod">
          <ac:chgData name="Yao Lai" userId="7c13844a2c387df6" providerId="LiveId" clId="{07642F78-23E7-473E-A3A7-500DC3556E2B}" dt="2023-10-09T01:00:52.695" v="39"/>
          <ac:spMkLst>
            <pc:docMk/>
            <pc:sldMk cId="0" sldId="642"/>
            <ac:spMk id="5" creationId="{B527270A-0F54-6C3D-7293-E7C7C2986A58}"/>
          </ac:spMkLst>
        </pc:spChg>
        <pc:spChg chg="add mod">
          <ac:chgData name="Yao Lai" userId="7c13844a2c387df6" providerId="LiveId" clId="{07642F78-23E7-473E-A3A7-500DC3556E2B}" dt="2023-10-09T01:01:39.711" v="48" actId="1076"/>
          <ac:spMkLst>
            <pc:docMk/>
            <pc:sldMk cId="0" sldId="642"/>
            <ac:spMk id="7" creationId="{ED6BDC00-6609-84B4-3424-378872D1BDAC}"/>
          </ac:spMkLst>
        </pc:spChg>
        <pc:spChg chg="add mod">
          <ac:chgData name="Yao Lai" userId="7c13844a2c387df6" providerId="LiveId" clId="{07642F78-23E7-473E-A3A7-500DC3556E2B}" dt="2023-10-09T01:01:39.711" v="48" actId="1076"/>
          <ac:spMkLst>
            <pc:docMk/>
            <pc:sldMk cId="0" sldId="642"/>
            <ac:spMk id="8" creationId="{2CBD5A1B-5BFA-1415-209B-A42A3C0BC92A}"/>
          </ac:spMkLst>
        </pc:spChg>
        <pc:spChg chg="mod">
          <ac:chgData name="Yao Lai" userId="7c13844a2c387df6" providerId="LiveId" clId="{07642F78-23E7-473E-A3A7-500DC3556E2B}" dt="2023-10-09T01:01:39.711" v="48" actId="1076"/>
          <ac:spMkLst>
            <pc:docMk/>
            <pc:sldMk cId="0" sldId="642"/>
            <ac:spMk id="1021" creationId="{00000000-0000-0000-0000-000000000000}"/>
          </ac:spMkLst>
        </pc:spChg>
        <pc:spChg chg="del mod">
          <ac:chgData name="Yao Lai" userId="7c13844a2c387df6" providerId="LiveId" clId="{07642F78-23E7-473E-A3A7-500DC3556E2B}" dt="2023-10-09T01:00:43.085" v="36" actId="478"/>
          <ac:spMkLst>
            <pc:docMk/>
            <pc:sldMk cId="0" sldId="642"/>
            <ac:spMk id="1023" creationId="{00000000-0000-0000-0000-000000000000}"/>
          </ac:spMkLst>
        </pc:spChg>
        <pc:spChg chg="mod">
          <ac:chgData name="Yao Lai" userId="7c13844a2c387df6" providerId="LiveId" clId="{07642F78-23E7-473E-A3A7-500DC3556E2B}" dt="2023-10-09T01:03:21.590" v="67" actId="1076"/>
          <ac:spMkLst>
            <pc:docMk/>
            <pc:sldMk cId="0" sldId="642"/>
            <ac:spMk id="1024" creationId="{00000000-0000-0000-0000-000000000000}"/>
          </ac:spMkLst>
        </pc:spChg>
        <pc:spChg chg="mod">
          <ac:chgData name="Yao Lai" userId="7c13844a2c387df6" providerId="LiveId" clId="{07642F78-23E7-473E-A3A7-500DC3556E2B}" dt="2023-10-09T01:03:21.590" v="67" actId="1076"/>
          <ac:spMkLst>
            <pc:docMk/>
            <pc:sldMk cId="0" sldId="642"/>
            <ac:spMk id="1025" creationId="{00000000-0000-0000-0000-000000000000}"/>
          </ac:spMkLst>
        </pc:spChg>
        <pc:spChg chg="mod">
          <ac:chgData name="Yao Lai" userId="7c13844a2c387df6" providerId="LiveId" clId="{07642F78-23E7-473E-A3A7-500DC3556E2B}" dt="2023-10-09T01:01:39.711" v="48" actId="1076"/>
          <ac:spMkLst>
            <pc:docMk/>
            <pc:sldMk cId="0" sldId="642"/>
            <ac:spMk id="1053" creationId="{00000000-0000-0000-0000-000000000000}"/>
          </ac:spMkLst>
        </pc:spChg>
        <pc:spChg chg="mod">
          <ac:chgData name="Yao Lai" userId="7c13844a2c387df6" providerId="LiveId" clId="{07642F78-23E7-473E-A3A7-500DC3556E2B}" dt="2023-10-09T01:03:21.590" v="67" actId="1076"/>
          <ac:spMkLst>
            <pc:docMk/>
            <pc:sldMk cId="0" sldId="642"/>
            <ac:spMk id="1055" creationId="{00000000-0000-0000-0000-000000000000}"/>
          </ac:spMkLst>
        </pc:spChg>
        <pc:spChg chg="mod">
          <ac:chgData name="Yao Lai" userId="7c13844a2c387df6" providerId="LiveId" clId="{07642F78-23E7-473E-A3A7-500DC3556E2B}" dt="2023-10-09T01:01:05.563" v="42" actId="164"/>
          <ac:spMkLst>
            <pc:docMk/>
            <pc:sldMk cId="0" sldId="642"/>
            <ac:spMk id="1067" creationId="{00000000-0000-0000-0000-000000000000}"/>
          </ac:spMkLst>
        </pc:spChg>
        <pc:spChg chg="mod">
          <ac:chgData name="Yao Lai" userId="7c13844a2c387df6" providerId="LiveId" clId="{07642F78-23E7-473E-A3A7-500DC3556E2B}" dt="2023-10-09T01:02:21.401" v="56" actId="1076"/>
          <ac:spMkLst>
            <pc:docMk/>
            <pc:sldMk cId="0" sldId="642"/>
            <ac:spMk id="1070" creationId="{00000000-0000-0000-0000-000000000000}"/>
          </ac:spMkLst>
        </pc:spChg>
        <pc:spChg chg="mod">
          <ac:chgData name="Yao Lai" userId="7c13844a2c387df6" providerId="LiveId" clId="{07642F78-23E7-473E-A3A7-500DC3556E2B}" dt="2023-10-09T01:02:21.401" v="56" actId="1076"/>
          <ac:spMkLst>
            <pc:docMk/>
            <pc:sldMk cId="0" sldId="642"/>
            <ac:spMk id="1071" creationId="{00000000-0000-0000-0000-000000000000}"/>
          </ac:spMkLst>
        </pc:spChg>
        <pc:spChg chg="mod">
          <ac:chgData name="Yao Lai" userId="7c13844a2c387df6" providerId="LiveId" clId="{07642F78-23E7-473E-A3A7-500DC3556E2B}" dt="2023-10-09T01:01:59.709" v="55" actId="1076"/>
          <ac:spMkLst>
            <pc:docMk/>
            <pc:sldMk cId="0" sldId="642"/>
            <ac:spMk id="1075" creationId="{00000000-0000-0000-0000-000000000000}"/>
          </ac:spMkLst>
        </pc:spChg>
        <pc:spChg chg="mod">
          <ac:chgData name="Yao Lai" userId="7c13844a2c387df6" providerId="LiveId" clId="{07642F78-23E7-473E-A3A7-500DC3556E2B}" dt="2023-10-09T01:01:59.709" v="55" actId="1076"/>
          <ac:spMkLst>
            <pc:docMk/>
            <pc:sldMk cId="0" sldId="642"/>
            <ac:spMk id="1076" creationId="{00000000-0000-0000-0000-000000000000}"/>
          </ac:spMkLst>
        </pc:spChg>
        <pc:spChg chg="mod">
          <ac:chgData name="Yao Lai" userId="7c13844a2c387df6" providerId="LiveId" clId="{07642F78-23E7-473E-A3A7-500DC3556E2B}" dt="2023-10-09T01:01:59.709" v="55" actId="1076"/>
          <ac:spMkLst>
            <pc:docMk/>
            <pc:sldMk cId="0" sldId="642"/>
            <ac:spMk id="1077" creationId="{00000000-0000-0000-0000-000000000000}"/>
          </ac:spMkLst>
        </pc:spChg>
        <pc:grpChg chg="add mod">
          <ac:chgData name="Yao Lai" userId="7c13844a2c387df6" providerId="LiveId" clId="{07642F78-23E7-473E-A3A7-500DC3556E2B}" dt="2023-10-09T01:01:45.261" v="50" actId="1076"/>
          <ac:grpSpMkLst>
            <pc:docMk/>
            <pc:sldMk cId="0" sldId="642"/>
            <ac:grpSpMk id="6" creationId="{24F97D4C-D078-DDE1-59ED-076159FAA9FC}"/>
          </ac:grpSpMkLst>
        </pc:grpChg>
        <pc:grpChg chg="mod">
          <ac:chgData name="Yao Lai" userId="7c13844a2c387df6" providerId="LiveId" clId="{07642F78-23E7-473E-A3A7-500DC3556E2B}" dt="2023-10-09T01:01:39.711" v="48" actId="1076"/>
          <ac:grpSpMkLst>
            <pc:docMk/>
            <pc:sldMk cId="0" sldId="642"/>
            <ac:grpSpMk id="1035" creationId="{00000000-0000-0000-0000-000000000000}"/>
          </ac:grpSpMkLst>
        </pc:grpChg>
        <pc:grpChg chg="mod">
          <ac:chgData name="Yao Lai" userId="7c13844a2c387df6" providerId="LiveId" clId="{07642F78-23E7-473E-A3A7-500DC3556E2B}" dt="2023-10-09T01:01:39.711" v="48" actId="1076"/>
          <ac:grpSpMkLst>
            <pc:docMk/>
            <pc:sldMk cId="0" sldId="642"/>
            <ac:grpSpMk id="1051" creationId="{00000000-0000-0000-0000-000000000000}"/>
          </ac:grpSpMkLst>
        </pc:grpChg>
        <pc:grpChg chg="mod">
          <ac:chgData name="Yao Lai" userId="7c13844a2c387df6" providerId="LiveId" clId="{07642F78-23E7-473E-A3A7-500DC3556E2B}" dt="2023-10-09T01:01:39.711" v="48" actId="1076"/>
          <ac:grpSpMkLst>
            <pc:docMk/>
            <pc:sldMk cId="0" sldId="642"/>
            <ac:grpSpMk id="1059" creationId="{00000000-0000-0000-0000-000000000000}"/>
          </ac:grpSpMkLst>
        </pc:grpChg>
        <pc:grpChg chg="mod">
          <ac:chgData name="Yao Lai" userId="7c13844a2c387df6" providerId="LiveId" clId="{07642F78-23E7-473E-A3A7-500DC3556E2B}" dt="2023-10-09T01:01:05.563" v="42" actId="164"/>
          <ac:grpSpMkLst>
            <pc:docMk/>
            <pc:sldMk cId="0" sldId="642"/>
            <ac:grpSpMk id="1066" creationId="{00000000-0000-0000-0000-000000000000}"/>
          </ac:grpSpMkLst>
        </pc:grpChg>
        <pc:grpChg chg="mod">
          <ac:chgData name="Yao Lai" userId="7c13844a2c387df6" providerId="LiveId" clId="{07642F78-23E7-473E-A3A7-500DC3556E2B}" dt="2023-10-09T01:01:05.563" v="42" actId="164"/>
          <ac:grpSpMkLst>
            <pc:docMk/>
            <pc:sldMk cId="0" sldId="642"/>
            <ac:grpSpMk id="1072" creationId="{00000000-0000-0000-0000-000000000000}"/>
          </ac:grpSpMkLst>
        </pc:grpChg>
        <pc:grpChg chg="mod">
          <ac:chgData name="Yao Lai" userId="7c13844a2c387df6" providerId="LiveId" clId="{07642F78-23E7-473E-A3A7-500DC3556E2B}" dt="2023-10-09T01:01:05.563" v="42" actId="164"/>
          <ac:grpSpMkLst>
            <pc:docMk/>
            <pc:sldMk cId="0" sldId="642"/>
            <ac:grpSpMk id="1078" creationId="{00000000-0000-0000-0000-000000000000}"/>
          </ac:grpSpMkLst>
        </pc:grpChg>
        <pc:picChg chg="add mod">
          <ac:chgData name="Yao Lai" userId="7c13844a2c387df6" providerId="LiveId" clId="{07642F78-23E7-473E-A3A7-500DC3556E2B}" dt="2023-10-09T01:03:09.162" v="65" actId="1076"/>
          <ac:picMkLst>
            <pc:docMk/>
            <pc:sldMk cId="0" sldId="642"/>
            <ac:picMk id="10" creationId="{1CCF09CC-11DF-F60A-FB3C-4DE22D1755A6}"/>
          </ac:picMkLst>
        </pc:picChg>
        <pc:picChg chg="add mod">
          <ac:chgData name="Yao Lai" userId="7c13844a2c387df6" providerId="LiveId" clId="{07642F78-23E7-473E-A3A7-500DC3556E2B}" dt="2023-10-09T01:03:03.823" v="62" actId="1076"/>
          <ac:picMkLst>
            <pc:docMk/>
            <pc:sldMk cId="0" sldId="642"/>
            <ac:picMk id="11" creationId="{45B77E5B-F604-EAB1-9A94-76A9B1C500F4}"/>
          </ac:picMkLst>
        </pc:picChg>
        <pc:picChg chg="add mod">
          <ac:chgData name="Yao Lai" userId="7c13844a2c387df6" providerId="LiveId" clId="{07642F78-23E7-473E-A3A7-500DC3556E2B}" dt="2023-10-09T01:03:06.825" v="64" actId="1076"/>
          <ac:picMkLst>
            <pc:docMk/>
            <pc:sldMk cId="0" sldId="642"/>
            <ac:picMk id="12" creationId="{B598B9E0-8EFD-CE37-A3CE-9DFF8A32C160}"/>
          </ac:picMkLst>
        </pc:picChg>
        <pc:picChg chg="mod">
          <ac:chgData name="Yao Lai" userId="7c13844a2c387df6" providerId="LiveId" clId="{07642F78-23E7-473E-A3A7-500DC3556E2B}" dt="2023-10-09T01:01:39.711" v="48" actId="1076"/>
          <ac:picMkLst>
            <pc:docMk/>
            <pc:sldMk cId="0" sldId="642"/>
            <ac:picMk id="1022" creationId="{00000000-0000-0000-0000-000000000000}"/>
          </ac:picMkLst>
        </pc:picChg>
        <pc:picChg chg="mod">
          <ac:chgData name="Yao Lai" userId="7c13844a2c387df6" providerId="LiveId" clId="{07642F78-23E7-473E-A3A7-500DC3556E2B}" dt="2023-10-09T01:01:39.711" v="48" actId="1076"/>
          <ac:picMkLst>
            <pc:docMk/>
            <pc:sldMk cId="0" sldId="642"/>
            <ac:picMk id="1036" creationId="{00000000-0000-0000-0000-000000000000}"/>
          </ac:picMkLst>
        </pc:picChg>
        <pc:picChg chg="mod">
          <ac:chgData name="Yao Lai" userId="7c13844a2c387df6" providerId="LiveId" clId="{07642F78-23E7-473E-A3A7-500DC3556E2B}" dt="2023-10-09T01:01:39.711" v="48" actId="1076"/>
          <ac:picMkLst>
            <pc:docMk/>
            <pc:sldMk cId="0" sldId="642"/>
            <ac:picMk id="1052" creationId="{00000000-0000-0000-0000-000000000000}"/>
          </ac:picMkLst>
        </pc:picChg>
        <pc:picChg chg="mod">
          <ac:chgData name="Yao Lai" userId="7c13844a2c387df6" providerId="LiveId" clId="{07642F78-23E7-473E-A3A7-500DC3556E2B}" dt="2023-10-09T01:01:39.711" v="48" actId="1076"/>
          <ac:picMkLst>
            <pc:docMk/>
            <pc:sldMk cId="0" sldId="642"/>
            <ac:picMk id="1054" creationId="{00000000-0000-0000-0000-000000000000}"/>
          </ac:picMkLst>
        </pc:picChg>
        <pc:picChg chg="mod">
          <ac:chgData name="Yao Lai" userId="7c13844a2c387df6" providerId="LiveId" clId="{07642F78-23E7-473E-A3A7-500DC3556E2B}" dt="2023-10-09T01:02:21.401" v="56" actId="1076"/>
          <ac:picMkLst>
            <pc:docMk/>
            <pc:sldMk cId="0" sldId="642"/>
            <ac:picMk id="1068" creationId="{00000000-0000-0000-0000-000000000000}"/>
          </ac:picMkLst>
        </pc:picChg>
        <pc:picChg chg="mod">
          <ac:chgData name="Yao Lai" userId="7c13844a2c387df6" providerId="LiveId" clId="{07642F78-23E7-473E-A3A7-500DC3556E2B}" dt="2023-10-09T01:02:21.401" v="56" actId="1076"/>
          <ac:picMkLst>
            <pc:docMk/>
            <pc:sldMk cId="0" sldId="642"/>
            <ac:picMk id="1069" creationId="{00000000-0000-0000-0000-000000000000}"/>
          </ac:picMkLst>
        </pc:picChg>
        <pc:picChg chg="mod">
          <ac:chgData name="Yao Lai" userId="7c13844a2c387df6" providerId="LiveId" clId="{07642F78-23E7-473E-A3A7-500DC3556E2B}" dt="2023-10-09T01:01:39.711" v="48" actId="1076"/>
          <ac:picMkLst>
            <pc:docMk/>
            <pc:sldMk cId="0" sldId="642"/>
            <ac:picMk id="1073" creationId="{00000000-0000-0000-0000-000000000000}"/>
          </ac:picMkLst>
        </pc:picChg>
        <pc:picChg chg="mod">
          <ac:chgData name="Yao Lai" userId="7c13844a2c387df6" providerId="LiveId" clId="{07642F78-23E7-473E-A3A7-500DC3556E2B}" dt="2023-10-09T01:01:59.709" v="55" actId="1076"/>
          <ac:picMkLst>
            <pc:docMk/>
            <pc:sldMk cId="0" sldId="642"/>
            <ac:picMk id="1074" creationId="{00000000-0000-0000-0000-000000000000}"/>
          </ac:picMkLst>
        </pc:picChg>
        <pc:picChg chg="mod">
          <ac:chgData name="Yao Lai" userId="7c13844a2c387df6" providerId="LiveId" clId="{07642F78-23E7-473E-A3A7-500DC3556E2B}" dt="2023-10-09T01:01:39.711" v="48" actId="1076"/>
          <ac:picMkLst>
            <pc:docMk/>
            <pc:sldMk cId="0" sldId="642"/>
            <ac:picMk id="1079" creationId="{00000000-0000-0000-0000-000000000000}"/>
          </ac:picMkLst>
        </pc:picChg>
        <pc:picChg chg="mod">
          <ac:chgData name="Yao Lai" userId="7c13844a2c387df6" providerId="LiveId" clId="{07642F78-23E7-473E-A3A7-500DC3556E2B}" dt="2023-10-09T01:01:39.711" v="48" actId="1076"/>
          <ac:picMkLst>
            <pc:docMk/>
            <pc:sldMk cId="0" sldId="642"/>
            <ac:picMk id="1080" creationId="{00000000-0000-0000-0000-000000000000}"/>
          </ac:picMkLst>
        </pc:picChg>
        <pc:picChg chg="mod">
          <ac:chgData name="Yao Lai" userId="7c13844a2c387df6" providerId="LiveId" clId="{07642F78-23E7-473E-A3A7-500DC3556E2B}" dt="2023-10-09T01:01:39.711" v="48" actId="1076"/>
          <ac:picMkLst>
            <pc:docMk/>
            <pc:sldMk cId="0" sldId="642"/>
            <ac:picMk id="1081" creationId="{00000000-0000-0000-0000-000000000000}"/>
          </ac:picMkLst>
        </pc:picChg>
        <pc:picChg chg="mod">
          <ac:chgData name="Yao Lai" userId="7c13844a2c387df6" providerId="LiveId" clId="{07642F78-23E7-473E-A3A7-500DC3556E2B}" dt="2023-10-09T01:01:39.711" v="48" actId="1076"/>
          <ac:picMkLst>
            <pc:docMk/>
            <pc:sldMk cId="0" sldId="642"/>
            <ac:picMk id="1082" creationId="{00000000-0000-0000-0000-000000000000}"/>
          </ac:picMkLst>
        </pc:picChg>
      </pc:sldChg>
      <pc:sldChg chg="addSp delSp modSp add mod setBg modAnim modNotesTx">
        <pc:chgData name="Yao Lai" userId="7c13844a2c387df6" providerId="LiveId" clId="{07642F78-23E7-473E-A3A7-500DC3556E2B}" dt="2023-10-11T19:25:02.037" v="4092" actId="20577"/>
        <pc:sldMkLst>
          <pc:docMk/>
          <pc:sldMk cId="4093560111" sldId="643"/>
        </pc:sldMkLst>
        <pc:spChg chg="add del mod">
          <ac:chgData name="Yao Lai" userId="7c13844a2c387df6" providerId="LiveId" clId="{07642F78-23E7-473E-A3A7-500DC3556E2B}" dt="2023-10-09T03:26:07.781" v="161" actId="478"/>
          <ac:spMkLst>
            <pc:docMk/>
            <pc:sldMk cId="4093560111" sldId="643"/>
            <ac:spMk id="2" creationId="{2077BE33-5839-FA05-DCD1-3FED9BF4D3A3}"/>
          </ac:spMkLst>
        </pc:spChg>
        <pc:spChg chg="add mod">
          <ac:chgData name="Yao Lai" userId="7c13844a2c387df6" providerId="LiveId" clId="{07642F78-23E7-473E-A3A7-500DC3556E2B}" dt="2023-10-09T03:26:11.159" v="162"/>
          <ac:spMkLst>
            <pc:docMk/>
            <pc:sldMk cId="4093560111" sldId="643"/>
            <ac:spMk id="4" creationId="{87FE0A23-B5D0-A5EC-E81F-B89CC797041F}"/>
          </ac:spMkLst>
        </pc:spChg>
        <pc:spChg chg="mod">
          <ac:chgData name="Yao Lai" userId="7c13844a2c387df6" providerId="LiveId" clId="{07642F78-23E7-473E-A3A7-500DC3556E2B}" dt="2023-10-09T03:18:48.927" v="152"/>
          <ac:spMkLst>
            <pc:docMk/>
            <pc:sldMk cId="4093560111" sldId="643"/>
            <ac:spMk id="10" creationId="{19096DCA-2A64-F5BC-E01E-6D8784112E84}"/>
          </ac:spMkLst>
        </pc:spChg>
        <pc:spChg chg="add mod">
          <ac:chgData name="Yao Lai" userId="7c13844a2c387df6" providerId="LiveId" clId="{07642F78-23E7-473E-A3A7-500DC3556E2B}" dt="2023-10-09T03:56:48.720" v="346" actId="404"/>
          <ac:spMkLst>
            <pc:docMk/>
            <pc:sldMk cId="4093560111" sldId="643"/>
            <ac:spMk id="12" creationId="{3DE8F74D-BCF0-B935-FD5C-545AF3082069}"/>
          </ac:spMkLst>
        </pc:spChg>
        <pc:spChg chg="add mod">
          <ac:chgData name="Yao Lai" userId="7c13844a2c387df6" providerId="LiveId" clId="{07642F78-23E7-473E-A3A7-500DC3556E2B}" dt="2023-10-09T03:56:48.720" v="346" actId="404"/>
          <ac:spMkLst>
            <pc:docMk/>
            <pc:sldMk cId="4093560111" sldId="643"/>
            <ac:spMk id="14" creationId="{41C099F4-7663-3E3F-0D69-6C6D32CA3CC7}"/>
          </ac:spMkLst>
        </pc:spChg>
        <pc:spChg chg="mod">
          <ac:chgData name="Yao Lai" userId="7c13844a2c387df6" providerId="LiveId" clId="{07642F78-23E7-473E-A3A7-500DC3556E2B}" dt="2023-10-09T03:56:07.933" v="339" actId="1076"/>
          <ac:spMkLst>
            <pc:docMk/>
            <pc:sldMk cId="4093560111" sldId="643"/>
            <ac:spMk id="16" creationId="{7B8CA30D-A4AC-3919-9090-15999A3C247E}"/>
          </ac:spMkLst>
        </pc:spChg>
        <pc:spChg chg="add mod">
          <ac:chgData name="Yao Lai" userId="7c13844a2c387df6" providerId="LiveId" clId="{07642F78-23E7-473E-A3A7-500DC3556E2B}" dt="2023-10-09T03:56:48.720" v="346" actId="404"/>
          <ac:spMkLst>
            <pc:docMk/>
            <pc:sldMk cId="4093560111" sldId="643"/>
            <ac:spMk id="18" creationId="{270AC2A1-C522-5B61-DEE5-834243C6CE82}"/>
          </ac:spMkLst>
        </pc:spChg>
        <pc:spChg chg="add mod">
          <ac:chgData name="Yao Lai" userId="7c13844a2c387df6" providerId="LiveId" clId="{07642F78-23E7-473E-A3A7-500DC3556E2B}" dt="2023-10-09T03:58:16.151" v="360" actId="1037"/>
          <ac:spMkLst>
            <pc:docMk/>
            <pc:sldMk cId="4093560111" sldId="643"/>
            <ac:spMk id="21" creationId="{BF53C522-CC8F-6A46-0F37-91285702EF5E}"/>
          </ac:spMkLst>
        </pc:spChg>
        <pc:spChg chg="add mod">
          <ac:chgData name="Yao Lai" userId="7c13844a2c387df6" providerId="LiveId" clId="{07642F78-23E7-473E-A3A7-500DC3556E2B}" dt="2023-10-09T04:21:59.237" v="500"/>
          <ac:spMkLst>
            <pc:docMk/>
            <pc:sldMk cId="4093560111" sldId="643"/>
            <ac:spMk id="22" creationId="{A7DBA4C5-9E1E-E5A7-CCA3-185945640E76}"/>
          </ac:spMkLst>
        </pc:spChg>
        <pc:spChg chg="del">
          <ac:chgData name="Yao Lai" userId="7c13844a2c387df6" providerId="LiveId" clId="{07642F78-23E7-473E-A3A7-500DC3556E2B}" dt="2023-10-09T04:21:44.413" v="499" actId="478"/>
          <ac:spMkLst>
            <pc:docMk/>
            <pc:sldMk cId="4093560111" sldId="643"/>
            <ac:spMk id="23" creationId="{967ABD84-C421-2677-5803-C3387BA42CAB}"/>
          </ac:spMkLst>
        </pc:spChg>
        <pc:spChg chg="add mod">
          <ac:chgData name="Yao Lai" userId="7c13844a2c387df6" providerId="LiveId" clId="{07642F78-23E7-473E-A3A7-500DC3556E2B}" dt="2023-10-09T04:21:59.237" v="500"/>
          <ac:spMkLst>
            <pc:docMk/>
            <pc:sldMk cId="4093560111" sldId="643"/>
            <ac:spMk id="25" creationId="{B29C2103-FFDE-CBEB-AB53-5EA0DF3D993A}"/>
          </ac:spMkLst>
        </pc:spChg>
        <pc:spChg chg="add mod">
          <ac:chgData name="Yao Lai" userId="7c13844a2c387df6" providerId="LiveId" clId="{07642F78-23E7-473E-A3A7-500DC3556E2B}" dt="2023-10-09T04:21:59.237" v="500"/>
          <ac:spMkLst>
            <pc:docMk/>
            <pc:sldMk cId="4093560111" sldId="643"/>
            <ac:spMk id="27" creationId="{576DCCB2-66C7-6F06-848C-01E41D30B46A}"/>
          </ac:spMkLst>
        </pc:spChg>
        <pc:spChg chg="add mod">
          <ac:chgData name="Yao Lai" userId="7c13844a2c387df6" providerId="LiveId" clId="{07642F78-23E7-473E-A3A7-500DC3556E2B}" dt="2023-10-09T04:21:59.237" v="500"/>
          <ac:spMkLst>
            <pc:docMk/>
            <pc:sldMk cId="4093560111" sldId="643"/>
            <ac:spMk id="28" creationId="{E2DE2635-AC3A-C3B9-D045-D9805C724AB8}"/>
          </ac:spMkLst>
        </pc:spChg>
        <pc:spChg chg="mod">
          <ac:chgData name="Yao Lai" userId="7c13844a2c387df6" providerId="LiveId" clId="{07642F78-23E7-473E-A3A7-500DC3556E2B}" dt="2023-10-09T03:18:48.927" v="152"/>
          <ac:spMkLst>
            <pc:docMk/>
            <pc:sldMk cId="4093560111" sldId="643"/>
            <ac:spMk id="1532" creationId="{00000000-0000-0000-0000-000000000000}"/>
          </ac:spMkLst>
        </pc:spChg>
        <pc:grpChg chg="add mod">
          <ac:chgData name="Yao Lai" userId="7c13844a2c387df6" providerId="LiveId" clId="{07642F78-23E7-473E-A3A7-500DC3556E2B}" dt="2023-10-09T03:57:50.528" v="352" actId="1076"/>
          <ac:grpSpMkLst>
            <pc:docMk/>
            <pc:sldMk cId="4093560111" sldId="643"/>
            <ac:grpSpMk id="20" creationId="{C81BC238-E3EF-4EDC-BCF5-878406827BFA}"/>
          </ac:grpSpMkLst>
        </pc:grpChg>
        <pc:picChg chg="add mod">
          <ac:chgData name="Yao Lai" userId="7c13844a2c387df6" providerId="LiveId" clId="{07642F78-23E7-473E-A3A7-500DC3556E2B}" dt="2023-10-09T03:56:39.536" v="342" actId="164"/>
          <ac:picMkLst>
            <pc:docMk/>
            <pc:sldMk cId="4093560111" sldId="643"/>
            <ac:picMk id="13" creationId="{81C790DF-F3B8-0169-983D-D68AAE1D1461}"/>
          </ac:picMkLst>
        </pc:picChg>
        <pc:picChg chg="mod">
          <ac:chgData name="Yao Lai" userId="7c13844a2c387df6" providerId="LiveId" clId="{07642F78-23E7-473E-A3A7-500DC3556E2B}" dt="2023-10-09T03:57:55.702" v="355" actId="14100"/>
          <ac:picMkLst>
            <pc:docMk/>
            <pc:sldMk cId="4093560111" sldId="643"/>
            <ac:picMk id="17" creationId="{3609980E-D4DE-5DB8-579A-4F7B653DC34A}"/>
          </ac:picMkLst>
        </pc:picChg>
        <pc:picChg chg="add mod">
          <ac:chgData name="Yao Lai" userId="7c13844a2c387df6" providerId="LiveId" clId="{07642F78-23E7-473E-A3A7-500DC3556E2B}" dt="2023-10-09T04:21:59.237" v="500"/>
          <ac:picMkLst>
            <pc:docMk/>
            <pc:sldMk cId="4093560111" sldId="643"/>
            <ac:picMk id="26" creationId="{2BB9F901-ACA9-8D7B-8785-D828B1DC2641}"/>
          </ac:picMkLst>
        </pc:picChg>
      </pc:sldChg>
      <pc:sldChg chg="addSp delSp modSp new mod setBg delAnim modAnim modNotesTx">
        <pc:chgData name="Yao Lai" userId="7c13844a2c387df6" providerId="LiveId" clId="{07642F78-23E7-473E-A3A7-500DC3556E2B}" dt="2023-10-11T19:26:33.497" v="4093"/>
        <pc:sldMkLst>
          <pc:docMk/>
          <pc:sldMk cId="336040677" sldId="644"/>
        </pc:sldMkLst>
        <pc:spChg chg="mod">
          <ac:chgData name="Yao Lai" userId="7c13844a2c387df6" providerId="LiveId" clId="{07642F78-23E7-473E-A3A7-500DC3556E2B}" dt="2023-10-09T05:16:45.535" v="1250" actId="20577"/>
          <ac:spMkLst>
            <pc:docMk/>
            <pc:sldMk cId="336040677" sldId="644"/>
            <ac:spMk id="2" creationId="{3375BE7F-677C-10A9-A21F-BA9812113C55}"/>
          </ac:spMkLst>
        </pc:spChg>
        <pc:spChg chg="mod">
          <ac:chgData name="Yao Lai" userId="7c13844a2c387df6" providerId="LiveId" clId="{07642F78-23E7-473E-A3A7-500DC3556E2B}" dt="2023-10-09T04:47:25.042" v="981" actId="1076"/>
          <ac:spMkLst>
            <pc:docMk/>
            <pc:sldMk cId="336040677" sldId="644"/>
            <ac:spMk id="3" creationId="{9F76B4D7-8A61-C0B4-121C-049DC5F39DA8}"/>
          </ac:spMkLst>
        </pc:spChg>
        <pc:spChg chg="add del mod">
          <ac:chgData name="Yao Lai" userId="7c13844a2c387df6" providerId="LiveId" clId="{07642F78-23E7-473E-A3A7-500DC3556E2B}" dt="2023-10-09T04:28:48.428" v="523" actId="478"/>
          <ac:spMkLst>
            <pc:docMk/>
            <pc:sldMk cId="336040677" sldId="644"/>
            <ac:spMk id="4" creationId="{0B87461C-881D-23CE-8DBA-E908C64C66ED}"/>
          </ac:spMkLst>
        </pc:spChg>
        <pc:spChg chg="add mod">
          <ac:chgData name="Yao Lai" userId="7c13844a2c387df6" providerId="LiveId" clId="{07642F78-23E7-473E-A3A7-500DC3556E2B}" dt="2023-10-11T17:19:28.649" v="3219"/>
          <ac:spMkLst>
            <pc:docMk/>
            <pc:sldMk cId="336040677" sldId="644"/>
            <ac:spMk id="4" creationId="{6B776F85-9D44-31D8-9D83-A82D025553B2}"/>
          </ac:spMkLst>
        </pc:spChg>
        <pc:spChg chg="add del mod">
          <ac:chgData name="Yao Lai" userId="7c13844a2c387df6" providerId="LiveId" clId="{07642F78-23E7-473E-A3A7-500DC3556E2B}" dt="2023-10-09T04:28:48.428" v="523" actId="478"/>
          <ac:spMkLst>
            <pc:docMk/>
            <pc:sldMk cId="336040677" sldId="644"/>
            <ac:spMk id="5" creationId="{362BBFEE-EA99-E4DA-98CC-B000879A212D}"/>
          </ac:spMkLst>
        </pc:spChg>
        <pc:spChg chg="add mod">
          <ac:chgData name="Yao Lai" userId="7c13844a2c387df6" providerId="LiveId" clId="{07642F78-23E7-473E-A3A7-500DC3556E2B}" dt="2023-10-11T17:19:28.649" v="3219"/>
          <ac:spMkLst>
            <pc:docMk/>
            <pc:sldMk cId="336040677" sldId="644"/>
            <ac:spMk id="5" creationId="{F1959958-3227-C2BB-83C5-84497749E33A}"/>
          </ac:spMkLst>
        </pc:spChg>
        <pc:spChg chg="add del mod">
          <ac:chgData name="Yao Lai" userId="7c13844a2c387df6" providerId="LiveId" clId="{07642F78-23E7-473E-A3A7-500DC3556E2B}" dt="2023-10-09T04:28:48.428" v="523" actId="478"/>
          <ac:spMkLst>
            <pc:docMk/>
            <pc:sldMk cId="336040677" sldId="644"/>
            <ac:spMk id="7" creationId="{825976D9-A60A-28DE-EA7A-21D1BDA31CF2}"/>
          </ac:spMkLst>
        </pc:spChg>
        <pc:spChg chg="add del mod">
          <ac:chgData name="Yao Lai" userId="7c13844a2c387df6" providerId="LiveId" clId="{07642F78-23E7-473E-A3A7-500DC3556E2B}" dt="2023-10-09T04:28:48.428" v="523" actId="478"/>
          <ac:spMkLst>
            <pc:docMk/>
            <pc:sldMk cId="336040677" sldId="644"/>
            <ac:spMk id="8" creationId="{40B5219F-528D-34B0-189B-60C9D29D3A68}"/>
          </ac:spMkLst>
        </pc:spChg>
        <pc:spChg chg="add del mod">
          <ac:chgData name="Yao Lai" userId="7c13844a2c387df6" providerId="LiveId" clId="{07642F78-23E7-473E-A3A7-500DC3556E2B}" dt="2023-10-09T04:28:48.428" v="523" actId="478"/>
          <ac:spMkLst>
            <pc:docMk/>
            <pc:sldMk cId="336040677" sldId="644"/>
            <ac:spMk id="9" creationId="{A4F69C87-3C0E-96ED-D427-2D637102142C}"/>
          </ac:spMkLst>
        </pc:spChg>
        <pc:spChg chg="add del mod">
          <ac:chgData name="Yao Lai" userId="7c13844a2c387df6" providerId="LiveId" clId="{07642F78-23E7-473E-A3A7-500DC3556E2B}" dt="2023-10-09T04:28:48.428" v="523" actId="478"/>
          <ac:spMkLst>
            <pc:docMk/>
            <pc:sldMk cId="336040677" sldId="644"/>
            <ac:spMk id="10" creationId="{13E80201-7576-057D-8BBB-E9022F5586ED}"/>
          </ac:spMkLst>
        </pc:spChg>
        <pc:spChg chg="add del mod">
          <ac:chgData name="Yao Lai" userId="7c13844a2c387df6" providerId="LiveId" clId="{07642F78-23E7-473E-A3A7-500DC3556E2B}" dt="2023-10-09T04:28:48.428" v="523" actId="478"/>
          <ac:spMkLst>
            <pc:docMk/>
            <pc:sldMk cId="336040677" sldId="644"/>
            <ac:spMk id="11" creationId="{313F7120-31C8-6CFE-B71C-604A454EDFD7}"/>
          </ac:spMkLst>
        </pc:spChg>
        <pc:spChg chg="add del mod">
          <ac:chgData name="Yao Lai" userId="7c13844a2c387df6" providerId="LiveId" clId="{07642F78-23E7-473E-A3A7-500DC3556E2B}" dt="2023-10-09T04:28:48.428" v="523" actId="478"/>
          <ac:spMkLst>
            <pc:docMk/>
            <pc:sldMk cId="336040677" sldId="644"/>
            <ac:spMk id="13" creationId="{824905E9-B6D4-3D9B-9B5C-47B549F1395B}"/>
          </ac:spMkLst>
        </pc:spChg>
        <pc:spChg chg="add del mod">
          <ac:chgData name="Yao Lai" userId="7c13844a2c387df6" providerId="LiveId" clId="{07642F78-23E7-473E-A3A7-500DC3556E2B}" dt="2023-10-09T04:25:28.500" v="507" actId="478"/>
          <ac:spMkLst>
            <pc:docMk/>
            <pc:sldMk cId="336040677" sldId="644"/>
            <ac:spMk id="14" creationId="{201759B2-E46B-9A0F-6BC0-0037884BEA43}"/>
          </ac:spMkLst>
        </pc:spChg>
        <pc:spChg chg="add del mod">
          <ac:chgData name="Yao Lai" userId="7c13844a2c387df6" providerId="LiveId" clId="{07642F78-23E7-473E-A3A7-500DC3556E2B}" dt="2023-10-09T04:28:48.428" v="523" actId="478"/>
          <ac:spMkLst>
            <pc:docMk/>
            <pc:sldMk cId="336040677" sldId="644"/>
            <ac:spMk id="15" creationId="{9A26FEF1-F9B1-845E-0943-61355CCAE602}"/>
          </ac:spMkLst>
        </pc:spChg>
        <pc:spChg chg="add del mod">
          <ac:chgData name="Yao Lai" userId="7c13844a2c387df6" providerId="LiveId" clId="{07642F78-23E7-473E-A3A7-500DC3556E2B}" dt="2023-10-09T04:25:27.296" v="506" actId="478"/>
          <ac:spMkLst>
            <pc:docMk/>
            <pc:sldMk cId="336040677" sldId="644"/>
            <ac:spMk id="16" creationId="{6F35FF4F-EDE9-ADE8-CA05-EE2721CFC4D2}"/>
          </ac:spMkLst>
        </pc:spChg>
        <pc:spChg chg="add del mod">
          <ac:chgData name="Yao Lai" userId="7c13844a2c387df6" providerId="LiveId" clId="{07642F78-23E7-473E-A3A7-500DC3556E2B}" dt="2023-10-09T04:28:48.428" v="523" actId="478"/>
          <ac:spMkLst>
            <pc:docMk/>
            <pc:sldMk cId="336040677" sldId="644"/>
            <ac:spMk id="17" creationId="{A817C978-2A9F-B912-E631-8BF2611B3935}"/>
          </ac:spMkLst>
        </pc:spChg>
        <pc:spChg chg="add del mod">
          <ac:chgData name="Yao Lai" userId="7c13844a2c387df6" providerId="LiveId" clId="{07642F78-23E7-473E-A3A7-500DC3556E2B}" dt="2023-10-09T04:28:48.428" v="523" actId="478"/>
          <ac:spMkLst>
            <pc:docMk/>
            <pc:sldMk cId="336040677" sldId="644"/>
            <ac:spMk id="18" creationId="{80990AB6-A693-4CE5-AE24-7F26D101DB7A}"/>
          </ac:spMkLst>
        </pc:spChg>
        <pc:spChg chg="add del mod">
          <ac:chgData name="Yao Lai" userId="7c13844a2c387df6" providerId="LiveId" clId="{07642F78-23E7-473E-A3A7-500DC3556E2B}" dt="2023-10-09T04:28:48.428" v="523" actId="478"/>
          <ac:spMkLst>
            <pc:docMk/>
            <pc:sldMk cId="336040677" sldId="644"/>
            <ac:spMk id="19" creationId="{E7EB6461-A97B-D1C8-204A-DF82456F3313}"/>
          </ac:spMkLst>
        </pc:spChg>
        <pc:spChg chg="add del mod">
          <ac:chgData name="Yao Lai" userId="7c13844a2c387df6" providerId="LiveId" clId="{07642F78-23E7-473E-A3A7-500DC3556E2B}" dt="2023-10-09T04:28:48.428" v="523" actId="478"/>
          <ac:spMkLst>
            <pc:docMk/>
            <pc:sldMk cId="336040677" sldId="644"/>
            <ac:spMk id="20" creationId="{DE6B6BA4-A9D7-E32B-C428-7EF16FB9109B}"/>
          </ac:spMkLst>
        </pc:spChg>
        <pc:spChg chg="add del mod">
          <ac:chgData name="Yao Lai" userId="7c13844a2c387df6" providerId="LiveId" clId="{07642F78-23E7-473E-A3A7-500DC3556E2B}" dt="2023-10-09T04:28:48.428" v="523" actId="478"/>
          <ac:spMkLst>
            <pc:docMk/>
            <pc:sldMk cId="336040677" sldId="644"/>
            <ac:spMk id="21" creationId="{FBC015E8-4F01-37AA-FF55-B4CB922F2481}"/>
          </ac:spMkLst>
        </pc:spChg>
        <pc:spChg chg="add del mod">
          <ac:chgData name="Yao Lai" userId="7c13844a2c387df6" providerId="LiveId" clId="{07642F78-23E7-473E-A3A7-500DC3556E2B}" dt="2023-10-09T04:28:48.428" v="523" actId="478"/>
          <ac:spMkLst>
            <pc:docMk/>
            <pc:sldMk cId="336040677" sldId="644"/>
            <ac:spMk id="23" creationId="{B23D1738-D172-6069-7559-50551B3608D6}"/>
          </ac:spMkLst>
        </pc:spChg>
        <pc:spChg chg="add del mod">
          <ac:chgData name="Yao Lai" userId="7c13844a2c387df6" providerId="LiveId" clId="{07642F78-23E7-473E-A3A7-500DC3556E2B}" dt="2023-10-09T04:28:26.589" v="518" actId="478"/>
          <ac:spMkLst>
            <pc:docMk/>
            <pc:sldMk cId="336040677" sldId="644"/>
            <ac:spMk id="24" creationId="{98809CA4-5AFC-7EDB-92BC-A711C8C6ACE5}"/>
          </ac:spMkLst>
        </pc:spChg>
        <pc:spChg chg="add del mod">
          <ac:chgData name="Yao Lai" userId="7c13844a2c387df6" providerId="LiveId" clId="{07642F78-23E7-473E-A3A7-500DC3556E2B}" dt="2023-10-09T04:28:26.589" v="518" actId="478"/>
          <ac:spMkLst>
            <pc:docMk/>
            <pc:sldMk cId="336040677" sldId="644"/>
            <ac:spMk id="25" creationId="{D408B3FC-48E4-7206-2A5C-E8B8235037B1}"/>
          </ac:spMkLst>
        </pc:spChg>
        <pc:spChg chg="add del mod">
          <ac:chgData name="Yao Lai" userId="7c13844a2c387df6" providerId="LiveId" clId="{07642F78-23E7-473E-A3A7-500DC3556E2B}" dt="2023-10-09T04:28:26.589" v="518" actId="478"/>
          <ac:spMkLst>
            <pc:docMk/>
            <pc:sldMk cId="336040677" sldId="644"/>
            <ac:spMk id="27" creationId="{A995F064-241A-024B-2BD1-8E78637FB880}"/>
          </ac:spMkLst>
        </pc:spChg>
        <pc:spChg chg="add del mod">
          <ac:chgData name="Yao Lai" userId="7c13844a2c387df6" providerId="LiveId" clId="{07642F78-23E7-473E-A3A7-500DC3556E2B}" dt="2023-10-09T04:28:26.589" v="518" actId="478"/>
          <ac:spMkLst>
            <pc:docMk/>
            <pc:sldMk cId="336040677" sldId="644"/>
            <ac:spMk id="28" creationId="{56D2037F-6DB8-D8E3-8F61-4A0092365313}"/>
          </ac:spMkLst>
        </pc:spChg>
        <pc:spChg chg="add del mod">
          <ac:chgData name="Yao Lai" userId="7c13844a2c387df6" providerId="LiveId" clId="{07642F78-23E7-473E-A3A7-500DC3556E2B}" dt="2023-10-09T04:28:26.589" v="518" actId="478"/>
          <ac:spMkLst>
            <pc:docMk/>
            <pc:sldMk cId="336040677" sldId="644"/>
            <ac:spMk id="29" creationId="{02F5CBF0-42A3-1BE2-8892-D60731982356}"/>
          </ac:spMkLst>
        </pc:spChg>
        <pc:spChg chg="add del mod">
          <ac:chgData name="Yao Lai" userId="7c13844a2c387df6" providerId="LiveId" clId="{07642F78-23E7-473E-A3A7-500DC3556E2B}" dt="2023-10-09T04:28:26.589" v="518" actId="478"/>
          <ac:spMkLst>
            <pc:docMk/>
            <pc:sldMk cId="336040677" sldId="644"/>
            <ac:spMk id="30" creationId="{6A67B93F-5CEE-16D4-1F0F-4DD167EF79F0}"/>
          </ac:spMkLst>
        </pc:spChg>
        <pc:spChg chg="add del mod">
          <ac:chgData name="Yao Lai" userId="7c13844a2c387df6" providerId="LiveId" clId="{07642F78-23E7-473E-A3A7-500DC3556E2B}" dt="2023-10-09T04:28:26.589" v="518" actId="478"/>
          <ac:spMkLst>
            <pc:docMk/>
            <pc:sldMk cId="336040677" sldId="644"/>
            <ac:spMk id="31" creationId="{1FE51B8B-170B-08ED-8FD2-06DBCF4E10CF}"/>
          </ac:spMkLst>
        </pc:spChg>
        <pc:spChg chg="add del mod">
          <ac:chgData name="Yao Lai" userId="7c13844a2c387df6" providerId="LiveId" clId="{07642F78-23E7-473E-A3A7-500DC3556E2B}" dt="2023-10-09T04:28:26.589" v="518" actId="478"/>
          <ac:spMkLst>
            <pc:docMk/>
            <pc:sldMk cId="336040677" sldId="644"/>
            <ac:spMk id="33" creationId="{A52F9D30-25AE-0605-89B5-C5884AE8B045}"/>
          </ac:spMkLst>
        </pc:spChg>
        <pc:spChg chg="add del mod">
          <ac:chgData name="Yao Lai" userId="7c13844a2c387df6" providerId="LiveId" clId="{07642F78-23E7-473E-A3A7-500DC3556E2B}" dt="2023-10-09T04:28:26.589" v="518" actId="478"/>
          <ac:spMkLst>
            <pc:docMk/>
            <pc:sldMk cId="336040677" sldId="644"/>
            <ac:spMk id="34" creationId="{B4E15677-3F22-DFC3-795B-45A0F62F1944}"/>
          </ac:spMkLst>
        </pc:spChg>
        <pc:spChg chg="add del mod">
          <ac:chgData name="Yao Lai" userId="7c13844a2c387df6" providerId="LiveId" clId="{07642F78-23E7-473E-A3A7-500DC3556E2B}" dt="2023-10-09T04:28:26.589" v="518" actId="478"/>
          <ac:spMkLst>
            <pc:docMk/>
            <pc:sldMk cId="336040677" sldId="644"/>
            <ac:spMk id="35" creationId="{6E012E0D-ED2D-B34B-53ED-245FA8E10BC2}"/>
          </ac:spMkLst>
        </pc:spChg>
        <pc:spChg chg="add del mod">
          <ac:chgData name="Yao Lai" userId="7c13844a2c387df6" providerId="LiveId" clId="{07642F78-23E7-473E-A3A7-500DC3556E2B}" dt="2023-10-09T04:28:26.589" v="518" actId="478"/>
          <ac:spMkLst>
            <pc:docMk/>
            <pc:sldMk cId="336040677" sldId="644"/>
            <ac:spMk id="36" creationId="{493B3E53-2A55-6B89-A983-B527F0D4C90F}"/>
          </ac:spMkLst>
        </pc:spChg>
        <pc:spChg chg="add del mod">
          <ac:chgData name="Yao Lai" userId="7c13844a2c387df6" providerId="LiveId" clId="{07642F78-23E7-473E-A3A7-500DC3556E2B}" dt="2023-10-09T04:28:26.589" v="518" actId="478"/>
          <ac:spMkLst>
            <pc:docMk/>
            <pc:sldMk cId="336040677" sldId="644"/>
            <ac:spMk id="37" creationId="{71E9DB6E-0641-8E6F-04ED-82EB2380E0B7}"/>
          </ac:spMkLst>
        </pc:spChg>
        <pc:spChg chg="add del mod">
          <ac:chgData name="Yao Lai" userId="7c13844a2c387df6" providerId="LiveId" clId="{07642F78-23E7-473E-A3A7-500DC3556E2B}" dt="2023-10-09T04:28:26.589" v="518" actId="478"/>
          <ac:spMkLst>
            <pc:docMk/>
            <pc:sldMk cId="336040677" sldId="644"/>
            <ac:spMk id="38" creationId="{E36209DD-990C-3DD6-ED79-E106538FF90C}"/>
          </ac:spMkLst>
        </pc:spChg>
        <pc:spChg chg="add del mod">
          <ac:chgData name="Yao Lai" userId="7c13844a2c387df6" providerId="LiveId" clId="{07642F78-23E7-473E-A3A7-500DC3556E2B}" dt="2023-10-09T04:28:26.589" v="518" actId="478"/>
          <ac:spMkLst>
            <pc:docMk/>
            <pc:sldMk cId="336040677" sldId="644"/>
            <ac:spMk id="39" creationId="{A2B46FA2-8664-C118-DB12-55A697CDC883}"/>
          </ac:spMkLst>
        </pc:spChg>
        <pc:spChg chg="add del mod">
          <ac:chgData name="Yao Lai" userId="7c13844a2c387df6" providerId="LiveId" clId="{07642F78-23E7-473E-A3A7-500DC3556E2B}" dt="2023-10-09T04:28:26.589" v="518" actId="478"/>
          <ac:spMkLst>
            <pc:docMk/>
            <pc:sldMk cId="336040677" sldId="644"/>
            <ac:spMk id="40" creationId="{8A34AA28-BE5A-AC21-7C69-976F9E591F07}"/>
          </ac:spMkLst>
        </pc:spChg>
        <pc:spChg chg="add del mod">
          <ac:chgData name="Yao Lai" userId="7c13844a2c387df6" providerId="LiveId" clId="{07642F78-23E7-473E-A3A7-500DC3556E2B}" dt="2023-10-09T04:28:26.589" v="518" actId="478"/>
          <ac:spMkLst>
            <pc:docMk/>
            <pc:sldMk cId="336040677" sldId="644"/>
            <ac:spMk id="41" creationId="{49EE18F8-EC04-31E5-049E-3A8D2AE817F3}"/>
          </ac:spMkLst>
        </pc:spChg>
        <pc:spChg chg="add del mod">
          <ac:chgData name="Yao Lai" userId="7c13844a2c387df6" providerId="LiveId" clId="{07642F78-23E7-473E-A3A7-500DC3556E2B}" dt="2023-10-09T04:28:26.589" v="518" actId="478"/>
          <ac:spMkLst>
            <pc:docMk/>
            <pc:sldMk cId="336040677" sldId="644"/>
            <ac:spMk id="42" creationId="{12744FD6-3B16-E99C-F1F6-EA772A037ACF}"/>
          </ac:spMkLst>
        </pc:spChg>
        <pc:spChg chg="add del mod">
          <ac:chgData name="Yao Lai" userId="7c13844a2c387df6" providerId="LiveId" clId="{07642F78-23E7-473E-A3A7-500DC3556E2B}" dt="2023-10-09T04:28:26.589" v="518" actId="478"/>
          <ac:spMkLst>
            <pc:docMk/>
            <pc:sldMk cId="336040677" sldId="644"/>
            <ac:spMk id="43" creationId="{00633671-FD46-4463-A585-043E28D3CEBD}"/>
          </ac:spMkLst>
        </pc:spChg>
        <pc:spChg chg="add del mod">
          <ac:chgData name="Yao Lai" userId="7c13844a2c387df6" providerId="LiveId" clId="{07642F78-23E7-473E-A3A7-500DC3556E2B}" dt="2023-10-09T04:28:26.589" v="518" actId="478"/>
          <ac:spMkLst>
            <pc:docMk/>
            <pc:sldMk cId="336040677" sldId="644"/>
            <ac:spMk id="45" creationId="{02A0793E-AF5E-6DF5-0BAB-C6CE9C58B220}"/>
          </ac:spMkLst>
        </pc:spChg>
        <pc:spChg chg="add del mod">
          <ac:chgData name="Yao Lai" userId="7c13844a2c387df6" providerId="LiveId" clId="{07642F78-23E7-473E-A3A7-500DC3556E2B}" dt="2023-10-09T04:32:26.749" v="533" actId="478"/>
          <ac:spMkLst>
            <pc:docMk/>
            <pc:sldMk cId="336040677" sldId="644"/>
            <ac:spMk id="46" creationId="{890C63DA-4A3F-5798-C9E5-436C43301040}"/>
          </ac:spMkLst>
        </pc:spChg>
        <pc:spChg chg="add del mod">
          <ac:chgData name="Yao Lai" userId="7c13844a2c387df6" providerId="LiveId" clId="{07642F78-23E7-473E-A3A7-500DC3556E2B}" dt="2023-10-09T04:32:26.749" v="533" actId="478"/>
          <ac:spMkLst>
            <pc:docMk/>
            <pc:sldMk cId="336040677" sldId="644"/>
            <ac:spMk id="47" creationId="{F522A1F1-A429-F07B-0005-5AF683DFC304}"/>
          </ac:spMkLst>
        </pc:spChg>
        <pc:spChg chg="add del mod">
          <ac:chgData name="Yao Lai" userId="7c13844a2c387df6" providerId="LiveId" clId="{07642F78-23E7-473E-A3A7-500DC3556E2B}" dt="2023-10-09T04:32:26.749" v="533" actId="478"/>
          <ac:spMkLst>
            <pc:docMk/>
            <pc:sldMk cId="336040677" sldId="644"/>
            <ac:spMk id="49" creationId="{E7C14D94-716B-82C3-39DD-5E4B22EF9839}"/>
          </ac:spMkLst>
        </pc:spChg>
        <pc:spChg chg="add del mod">
          <ac:chgData name="Yao Lai" userId="7c13844a2c387df6" providerId="LiveId" clId="{07642F78-23E7-473E-A3A7-500DC3556E2B}" dt="2023-10-09T04:32:26.749" v="533" actId="478"/>
          <ac:spMkLst>
            <pc:docMk/>
            <pc:sldMk cId="336040677" sldId="644"/>
            <ac:spMk id="50" creationId="{C434D6CE-BD58-2CA4-EA7D-DFF07876B759}"/>
          </ac:spMkLst>
        </pc:spChg>
        <pc:spChg chg="add del mod">
          <ac:chgData name="Yao Lai" userId="7c13844a2c387df6" providerId="LiveId" clId="{07642F78-23E7-473E-A3A7-500DC3556E2B}" dt="2023-10-09T04:32:26.749" v="533" actId="478"/>
          <ac:spMkLst>
            <pc:docMk/>
            <pc:sldMk cId="336040677" sldId="644"/>
            <ac:spMk id="51" creationId="{CA52A6A1-2908-1A54-3A9E-F466844E5198}"/>
          </ac:spMkLst>
        </pc:spChg>
        <pc:spChg chg="add del mod">
          <ac:chgData name="Yao Lai" userId="7c13844a2c387df6" providerId="LiveId" clId="{07642F78-23E7-473E-A3A7-500DC3556E2B}" dt="2023-10-09T04:32:26.749" v="533" actId="478"/>
          <ac:spMkLst>
            <pc:docMk/>
            <pc:sldMk cId="336040677" sldId="644"/>
            <ac:spMk id="52" creationId="{828099B7-254E-96B3-0EAA-42B8170F7751}"/>
          </ac:spMkLst>
        </pc:spChg>
        <pc:spChg chg="add del mod">
          <ac:chgData name="Yao Lai" userId="7c13844a2c387df6" providerId="LiveId" clId="{07642F78-23E7-473E-A3A7-500DC3556E2B}" dt="2023-10-09T04:32:26.749" v="533" actId="478"/>
          <ac:spMkLst>
            <pc:docMk/>
            <pc:sldMk cId="336040677" sldId="644"/>
            <ac:spMk id="53" creationId="{7FA067C4-38D4-EE85-6D0A-60E80A1818A4}"/>
          </ac:spMkLst>
        </pc:spChg>
        <pc:spChg chg="add del mod">
          <ac:chgData name="Yao Lai" userId="7c13844a2c387df6" providerId="LiveId" clId="{07642F78-23E7-473E-A3A7-500DC3556E2B}" dt="2023-10-09T04:32:26.749" v="533" actId="478"/>
          <ac:spMkLst>
            <pc:docMk/>
            <pc:sldMk cId="336040677" sldId="644"/>
            <ac:spMk id="55" creationId="{7DA0185E-205F-2507-A2EC-5FAC5B456CC7}"/>
          </ac:spMkLst>
        </pc:spChg>
        <pc:spChg chg="add del mod">
          <ac:chgData name="Yao Lai" userId="7c13844a2c387df6" providerId="LiveId" clId="{07642F78-23E7-473E-A3A7-500DC3556E2B}" dt="2023-10-09T04:28:54.685" v="526" actId="478"/>
          <ac:spMkLst>
            <pc:docMk/>
            <pc:sldMk cId="336040677" sldId="644"/>
            <ac:spMk id="56" creationId="{540A55FF-B93A-68C2-97B6-314EA9352BD3}"/>
          </ac:spMkLst>
        </pc:spChg>
        <pc:spChg chg="add del mod">
          <ac:chgData name="Yao Lai" userId="7c13844a2c387df6" providerId="LiveId" clId="{07642F78-23E7-473E-A3A7-500DC3556E2B}" dt="2023-10-09T04:32:26.749" v="533" actId="478"/>
          <ac:spMkLst>
            <pc:docMk/>
            <pc:sldMk cId="336040677" sldId="644"/>
            <ac:spMk id="57" creationId="{1149FE6F-0428-987F-0183-814CB672761F}"/>
          </ac:spMkLst>
        </pc:spChg>
        <pc:spChg chg="add del mod">
          <ac:chgData name="Yao Lai" userId="7c13844a2c387df6" providerId="LiveId" clId="{07642F78-23E7-473E-A3A7-500DC3556E2B}" dt="2023-10-09T04:28:55.920" v="527" actId="478"/>
          <ac:spMkLst>
            <pc:docMk/>
            <pc:sldMk cId="336040677" sldId="644"/>
            <ac:spMk id="58" creationId="{364D6B57-01AA-1923-68F5-3F428364C811}"/>
          </ac:spMkLst>
        </pc:spChg>
        <pc:spChg chg="add del mod">
          <ac:chgData name="Yao Lai" userId="7c13844a2c387df6" providerId="LiveId" clId="{07642F78-23E7-473E-A3A7-500DC3556E2B}" dt="2023-10-09T04:32:26.749" v="533" actId="478"/>
          <ac:spMkLst>
            <pc:docMk/>
            <pc:sldMk cId="336040677" sldId="644"/>
            <ac:spMk id="59" creationId="{ADAE74EA-77D8-4F00-DD95-2245C1EEA35F}"/>
          </ac:spMkLst>
        </pc:spChg>
        <pc:spChg chg="add del mod">
          <ac:chgData name="Yao Lai" userId="7c13844a2c387df6" providerId="LiveId" clId="{07642F78-23E7-473E-A3A7-500DC3556E2B}" dt="2023-10-09T04:32:26.749" v="533" actId="478"/>
          <ac:spMkLst>
            <pc:docMk/>
            <pc:sldMk cId="336040677" sldId="644"/>
            <ac:spMk id="60" creationId="{698471FA-46AA-1FA9-00AB-F4C19BCB0821}"/>
          </ac:spMkLst>
        </pc:spChg>
        <pc:spChg chg="add del mod">
          <ac:chgData name="Yao Lai" userId="7c13844a2c387df6" providerId="LiveId" clId="{07642F78-23E7-473E-A3A7-500DC3556E2B}" dt="2023-10-09T04:32:26.749" v="533" actId="478"/>
          <ac:spMkLst>
            <pc:docMk/>
            <pc:sldMk cId="336040677" sldId="644"/>
            <ac:spMk id="61" creationId="{8D5CE9EC-44CB-536D-69F4-43295A87799B}"/>
          </ac:spMkLst>
        </pc:spChg>
        <pc:spChg chg="add del mod">
          <ac:chgData name="Yao Lai" userId="7c13844a2c387df6" providerId="LiveId" clId="{07642F78-23E7-473E-A3A7-500DC3556E2B}" dt="2023-10-09T04:32:26.749" v="533" actId="478"/>
          <ac:spMkLst>
            <pc:docMk/>
            <pc:sldMk cId="336040677" sldId="644"/>
            <ac:spMk id="62" creationId="{8AC3B0E3-261E-B00C-5DA5-F9FEB6F3C5D1}"/>
          </ac:spMkLst>
        </pc:spChg>
        <pc:spChg chg="add del mod">
          <ac:chgData name="Yao Lai" userId="7c13844a2c387df6" providerId="LiveId" clId="{07642F78-23E7-473E-A3A7-500DC3556E2B}" dt="2023-10-09T04:32:26.749" v="533" actId="478"/>
          <ac:spMkLst>
            <pc:docMk/>
            <pc:sldMk cId="336040677" sldId="644"/>
            <ac:spMk id="63" creationId="{3896FBBF-63D5-110B-49FE-53FEF6A91400}"/>
          </ac:spMkLst>
        </pc:spChg>
        <pc:spChg chg="add del mod">
          <ac:chgData name="Yao Lai" userId="7c13844a2c387df6" providerId="LiveId" clId="{07642F78-23E7-473E-A3A7-500DC3556E2B}" dt="2023-10-09T04:32:26.749" v="533" actId="478"/>
          <ac:spMkLst>
            <pc:docMk/>
            <pc:sldMk cId="336040677" sldId="644"/>
            <ac:spMk id="65" creationId="{CBFE12A4-450B-C698-D789-BE8D7526D99D}"/>
          </ac:spMkLst>
        </pc:spChg>
        <pc:spChg chg="add mod ord">
          <ac:chgData name="Yao Lai" userId="7c13844a2c387df6" providerId="LiveId" clId="{07642F78-23E7-473E-A3A7-500DC3556E2B}" dt="2023-10-09T04:57:50.587" v="1071" actId="1076"/>
          <ac:spMkLst>
            <pc:docMk/>
            <pc:sldMk cId="336040677" sldId="644"/>
            <ac:spMk id="67" creationId="{8424F7B4-60A2-886A-680F-C0A9AC836547}"/>
          </ac:spMkLst>
        </pc:spChg>
        <pc:spChg chg="add mod ord">
          <ac:chgData name="Yao Lai" userId="7c13844a2c387df6" providerId="LiveId" clId="{07642F78-23E7-473E-A3A7-500DC3556E2B}" dt="2023-10-09T04:57:50.587" v="1071" actId="1076"/>
          <ac:spMkLst>
            <pc:docMk/>
            <pc:sldMk cId="336040677" sldId="644"/>
            <ac:spMk id="68" creationId="{54C8C119-BDBA-86C4-60BE-A5C081BE9497}"/>
          </ac:spMkLst>
        </pc:spChg>
        <pc:spChg chg="add mod ord">
          <ac:chgData name="Yao Lai" userId="7c13844a2c387df6" providerId="LiveId" clId="{07642F78-23E7-473E-A3A7-500DC3556E2B}" dt="2023-10-09T04:57:50.587" v="1071" actId="1076"/>
          <ac:spMkLst>
            <pc:docMk/>
            <pc:sldMk cId="336040677" sldId="644"/>
            <ac:spMk id="69" creationId="{4C944A5F-A72E-E907-750F-779950E44B57}"/>
          </ac:spMkLst>
        </pc:spChg>
        <pc:spChg chg="add mod ord">
          <ac:chgData name="Yao Lai" userId="7c13844a2c387df6" providerId="LiveId" clId="{07642F78-23E7-473E-A3A7-500DC3556E2B}" dt="2023-10-09T04:57:50.587" v="1071" actId="1076"/>
          <ac:spMkLst>
            <pc:docMk/>
            <pc:sldMk cId="336040677" sldId="644"/>
            <ac:spMk id="72" creationId="{8C50A2D5-63A4-CF78-F3C4-C1FFA0629D6C}"/>
          </ac:spMkLst>
        </pc:spChg>
        <pc:spChg chg="add del mod ord">
          <ac:chgData name="Yao Lai" userId="7c13844a2c387df6" providerId="LiveId" clId="{07642F78-23E7-473E-A3A7-500DC3556E2B}" dt="2023-10-09T04:46:19.758" v="976" actId="478"/>
          <ac:spMkLst>
            <pc:docMk/>
            <pc:sldMk cId="336040677" sldId="644"/>
            <ac:spMk id="73" creationId="{56F88E0E-A22E-42B9-C339-41554F9FAD5C}"/>
          </ac:spMkLst>
        </pc:spChg>
        <pc:spChg chg="add del mod ord">
          <ac:chgData name="Yao Lai" userId="7c13844a2c387df6" providerId="LiveId" clId="{07642F78-23E7-473E-A3A7-500DC3556E2B}" dt="2023-10-09T04:46:25.766" v="979" actId="478"/>
          <ac:spMkLst>
            <pc:docMk/>
            <pc:sldMk cId="336040677" sldId="644"/>
            <ac:spMk id="77" creationId="{0C432C60-53E7-5795-D9CD-87442F5B918C}"/>
          </ac:spMkLst>
        </pc:spChg>
        <pc:spChg chg="add del mod ord">
          <ac:chgData name="Yao Lai" userId="7c13844a2c387df6" providerId="LiveId" clId="{07642F78-23E7-473E-A3A7-500DC3556E2B}" dt="2023-10-09T04:46:27.047" v="980" actId="478"/>
          <ac:spMkLst>
            <pc:docMk/>
            <pc:sldMk cId="336040677" sldId="644"/>
            <ac:spMk id="78" creationId="{B768EDBE-32E3-6EDD-D642-9DD16A06D21E}"/>
          </ac:spMkLst>
        </pc:spChg>
        <pc:spChg chg="add del mod ord">
          <ac:chgData name="Yao Lai" userId="7c13844a2c387df6" providerId="LiveId" clId="{07642F78-23E7-473E-A3A7-500DC3556E2B}" dt="2023-10-09T04:46:21.300" v="977" actId="478"/>
          <ac:spMkLst>
            <pc:docMk/>
            <pc:sldMk cId="336040677" sldId="644"/>
            <ac:spMk id="79" creationId="{2515AAD8-A426-4190-90E6-44415A0A06D7}"/>
          </ac:spMkLst>
        </pc:spChg>
        <pc:spChg chg="mod">
          <ac:chgData name="Yao Lai" userId="7c13844a2c387df6" providerId="LiveId" clId="{07642F78-23E7-473E-A3A7-500DC3556E2B}" dt="2023-10-09T04:50:17.438" v="1019" actId="14100"/>
          <ac:spMkLst>
            <pc:docMk/>
            <pc:sldMk cId="336040677" sldId="644"/>
            <ac:spMk id="87" creationId="{73B7BB8F-E328-EB0D-7C14-D817F58AB6CB}"/>
          </ac:spMkLst>
        </pc:spChg>
        <pc:spChg chg="mod">
          <ac:chgData name="Yao Lai" userId="7c13844a2c387df6" providerId="LiveId" clId="{07642F78-23E7-473E-A3A7-500DC3556E2B}" dt="2023-10-09T04:49:52.374" v="1010" actId="404"/>
          <ac:spMkLst>
            <pc:docMk/>
            <pc:sldMk cId="336040677" sldId="644"/>
            <ac:spMk id="88" creationId="{4A4EC999-0234-2331-91CB-B9D731A4CCA6}"/>
          </ac:spMkLst>
        </pc:spChg>
        <pc:spChg chg="mod">
          <ac:chgData name="Yao Lai" userId="7c13844a2c387df6" providerId="LiveId" clId="{07642F78-23E7-473E-A3A7-500DC3556E2B}" dt="2023-10-09T04:50:27.007" v="1023" actId="1035"/>
          <ac:spMkLst>
            <pc:docMk/>
            <pc:sldMk cId="336040677" sldId="644"/>
            <ac:spMk id="89" creationId="{3A6702BF-6262-0CF4-D603-82CDA29DB2A7}"/>
          </ac:spMkLst>
        </pc:spChg>
        <pc:spChg chg="mod">
          <ac:chgData name="Yao Lai" userId="7c13844a2c387df6" providerId="LiveId" clId="{07642F78-23E7-473E-A3A7-500DC3556E2B}" dt="2023-10-09T04:33:38.142" v="540"/>
          <ac:spMkLst>
            <pc:docMk/>
            <pc:sldMk cId="336040677" sldId="644"/>
            <ac:spMk id="90" creationId="{F0989BE5-400E-733E-55FD-199FA52A6230}"/>
          </ac:spMkLst>
        </pc:spChg>
        <pc:spChg chg="mod">
          <ac:chgData name="Yao Lai" userId="7c13844a2c387df6" providerId="LiveId" clId="{07642F78-23E7-473E-A3A7-500DC3556E2B}" dt="2023-10-09T04:33:38.142" v="540"/>
          <ac:spMkLst>
            <pc:docMk/>
            <pc:sldMk cId="336040677" sldId="644"/>
            <ac:spMk id="91" creationId="{359B9FA7-D8E1-FF99-8613-0F7A5CAE1552}"/>
          </ac:spMkLst>
        </pc:spChg>
        <pc:spChg chg="mod">
          <ac:chgData name="Yao Lai" userId="7c13844a2c387df6" providerId="LiveId" clId="{07642F78-23E7-473E-A3A7-500DC3556E2B}" dt="2023-10-09T04:49:57.797" v="1011" actId="14100"/>
          <ac:spMkLst>
            <pc:docMk/>
            <pc:sldMk cId="336040677" sldId="644"/>
            <ac:spMk id="92" creationId="{A19C3A38-265E-2791-ABAE-3730E9DD0C0C}"/>
          </ac:spMkLst>
        </pc:spChg>
        <pc:spChg chg="mod">
          <ac:chgData name="Yao Lai" userId="7c13844a2c387df6" providerId="LiveId" clId="{07642F78-23E7-473E-A3A7-500DC3556E2B}" dt="2023-10-09T04:50:19.368" v="1020" actId="14100"/>
          <ac:spMkLst>
            <pc:docMk/>
            <pc:sldMk cId="336040677" sldId="644"/>
            <ac:spMk id="93" creationId="{4B783F5E-F2C7-E3DB-027E-2B47D3EB4B8E}"/>
          </ac:spMkLst>
        </pc:spChg>
        <pc:spChg chg="del mod">
          <ac:chgData name="Yao Lai" userId="7c13844a2c387df6" providerId="LiveId" clId="{07642F78-23E7-473E-A3A7-500DC3556E2B}" dt="2023-10-09T04:47:37.267" v="984" actId="478"/>
          <ac:spMkLst>
            <pc:docMk/>
            <pc:sldMk cId="336040677" sldId="644"/>
            <ac:spMk id="95" creationId="{EDEB3C81-81DB-860C-285D-7DF2A808E7BE}"/>
          </ac:spMkLst>
        </pc:spChg>
        <pc:spChg chg="mod">
          <ac:chgData name="Yao Lai" userId="7c13844a2c387df6" providerId="LiveId" clId="{07642F78-23E7-473E-A3A7-500DC3556E2B}" dt="2023-10-09T04:33:38.142" v="540"/>
          <ac:spMkLst>
            <pc:docMk/>
            <pc:sldMk cId="336040677" sldId="644"/>
            <ac:spMk id="96" creationId="{8D30ADBF-18BA-7BB7-B52F-AB50AF24C1BE}"/>
          </ac:spMkLst>
        </pc:spChg>
        <pc:spChg chg="mod">
          <ac:chgData name="Yao Lai" userId="7c13844a2c387df6" providerId="LiveId" clId="{07642F78-23E7-473E-A3A7-500DC3556E2B}" dt="2023-10-09T04:50:07.583" v="1016" actId="404"/>
          <ac:spMkLst>
            <pc:docMk/>
            <pc:sldMk cId="336040677" sldId="644"/>
            <ac:spMk id="97" creationId="{2D962C36-6235-1A2F-3518-3EA982FA3AD4}"/>
          </ac:spMkLst>
        </pc:spChg>
        <pc:spChg chg="add del mod">
          <ac:chgData name="Yao Lai" userId="7c13844a2c387df6" providerId="LiveId" clId="{07642F78-23E7-473E-A3A7-500DC3556E2B}" dt="2023-10-09T04:56:23.860" v="1063" actId="478"/>
          <ac:spMkLst>
            <pc:docMk/>
            <pc:sldMk cId="336040677" sldId="644"/>
            <ac:spMk id="98" creationId="{2F8231C4-026B-5E78-3F61-E3BD6AE1A36A}"/>
          </ac:spMkLst>
        </pc:spChg>
        <pc:spChg chg="add del mod">
          <ac:chgData name="Yao Lai" userId="7c13844a2c387df6" providerId="LiveId" clId="{07642F78-23E7-473E-A3A7-500DC3556E2B}" dt="2023-10-09T04:46:18.942" v="975" actId="478"/>
          <ac:spMkLst>
            <pc:docMk/>
            <pc:sldMk cId="336040677" sldId="644"/>
            <ac:spMk id="99" creationId="{5D8CFBD3-6768-94CB-A52A-A6D55665DF6A}"/>
          </ac:spMkLst>
        </pc:spChg>
        <pc:spChg chg="add mod">
          <ac:chgData name="Yao Lai" userId="7c13844a2c387df6" providerId="LiveId" clId="{07642F78-23E7-473E-A3A7-500DC3556E2B}" dt="2023-10-09T04:58:14.664" v="1073" actId="1076"/>
          <ac:spMkLst>
            <pc:docMk/>
            <pc:sldMk cId="336040677" sldId="644"/>
            <ac:spMk id="100" creationId="{8D04A71A-3A34-59E4-B646-E91DD6B1A95E}"/>
          </ac:spMkLst>
        </pc:spChg>
        <pc:spChg chg="add mod ord">
          <ac:chgData name="Yao Lai" userId="7c13844a2c387df6" providerId="LiveId" clId="{07642F78-23E7-473E-A3A7-500DC3556E2B}" dt="2023-10-11T15:42:46.674" v="2027" actId="1036"/>
          <ac:spMkLst>
            <pc:docMk/>
            <pc:sldMk cId="336040677" sldId="644"/>
            <ac:spMk id="101" creationId="{A18B4863-8176-D334-0464-F98B247FEF05}"/>
          </ac:spMkLst>
        </pc:spChg>
        <pc:spChg chg="add mod ord">
          <ac:chgData name="Yao Lai" userId="7c13844a2c387df6" providerId="LiveId" clId="{07642F78-23E7-473E-A3A7-500DC3556E2B}" dt="2023-10-09T05:12:17.561" v="1138" actId="166"/>
          <ac:spMkLst>
            <pc:docMk/>
            <pc:sldMk cId="336040677" sldId="644"/>
            <ac:spMk id="102" creationId="{C979FC62-FEC6-D05F-5F46-26BD7C076E08}"/>
          </ac:spMkLst>
        </pc:spChg>
        <pc:spChg chg="add mod ord">
          <ac:chgData name="Yao Lai" userId="7c13844a2c387df6" providerId="LiveId" clId="{07642F78-23E7-473E-A3A7-500DC3556E2B}" dt="2023-10-11T15:42:29.673" v="1996" actId="166"/>
          <ac:spMkLst>
            <pc:docMk/>
            <pc:sldMk cId="336040677" sldId="644"/>
            <ac:spMk id="103" creationId="{D6157133-10BA-06FD-D956-2E2E4AF7AE15}"/>
          </ac:spMkLst>
        </pc:spChg>
        <pc:spChg chg="add del mod">
          <ac:chgData name="Yao Lai" userId="7c13844a2c387df6" providerId="LiveId" clId="{07642F78-23E7-473E-A3A7-500DC3556E2B}" dt="2023-10-09T04:48:50.263" v="1000" actId="478"/>
          <ac:spMkLst>
            <pc:docMk/>
            <pc:sldMk cId="336040677" sldId="644"/>
            <ac:spMk id="104" creationId="{C98516A2-8A00-5A25-0CFC-E48D76081E8B}"/>
          </ac:spMkLst>
        </pc:spChg>
        <pc:spChg chg="add mod">
          <ac:chgData name="Yao Lai" userId="7c13844a2c387df6" providerId="LiveId" clId="{07642F78-23E7-473E-A3A7-500DC3556E2B}" dt="2023-10-09T04:49:06.099" v="1006"/>
          <ac:spMkLst>
            <pc:docMk/>
            <pc:sldMk cId="336040677" sldId="644"/>
            <ac:spMk id="105" creationId="{9938C7AF-77BD-3E4E-3705-16821FA6D631}"/>
          </ac:spMkLst>
        </pc:spChg>
        <pc:spChg chg="add mod">
          <ac:chgData name="Yao Lai" userId="7c13844a2c387df6" providerId="LiveId" clId="{07642F78-23E7-473E-A3A7-500DC3556E2B}" dt="2023-10-09T04:49:06.099" v="1006"/>
          <ac:spMkLst>
            <pc:docMk/>
            <pc:sldMk cId="336040677" sldId="644"/>
            <ac:spMk id="106" creationId="{638519B1-E31C-2EFB-C058-C82BE2B2C7B3}"/>
          </ac:spMkLst>
        </pc:spChg>
        <pc:spChg chg="add mod">
          <ac:chgData name="Yao Lai" userId="7c13844a2c387df6" providerId="LiveId" clId="{07642F78-23E7-473E-A3A7-500DC3556E2B}" dt="2023-10-09T04:58:14.664" v="1073" actId="1076"/>
          <ac:spMkLst>
            <pc:docMk/>
            <pc:sldMk cId="336040677" sldId="644"/>
            <ac:spMk id="108" creationId="{C04AB160-988D-CD73-0AAB-07BBC3B2BD19}"/>
          </ac:spMkLst>
        </pc:spChg>
        <pc:spChg chg="add mod">
          <ac:chgData name="Yao Lai" userId="7c13844a2c387df6" providerId="LiveId" clId="{07642F78-23E7-473E-A3A7-500DC3556E2B}" dt="2023-10-09T05:12:12.252" v="1137" actId="14100"/>
          <ac:spMkLst>
            <pc:docMk/>
            <pc:sldMk cId="336040677" sldId="644"/>
            <ac:spMk id="109" creationId="{2C29EE26-7211-709E-A702-A956571CBC45}"/>
          </ac:spMkLst>
        </pc:spChg>
        <pc:spChg chg="add mod">
          <ac:chgData name="Yao Lai" userId="7c13844a2c387df6" providerId="LiveId" clId="{07642F78-23E7-473E-A3A7-500DC3556E2B}" dt="2023-10-09T04:58:14.664" v="1073" actId="1076"/>
          <ac:spMkLst>
            <pc:docMk/>
            <pc:sldMk cId="336040677" sldId="644"/>
            <ac:spMk id="110" creationId="{FDC99C51-43FA-C82A-76E3-53D7394F4905}"/>
          </ac:spMkLst>
        </pc:spChg>
        <pc:spChg chg="add del mod">
          <ac:chgData name="Yao Lai" userId="7c13844a2c387df6" providerId="LiveId" clId="{07642F78-23E7-473E-A3A7-500DC3556E2B}" dt="2023-10-09T04:57:41.430" v="1070"/>
          <ac:spMkLst>
            <pc:docMk/>
            <pc:sldMk cId="336040677" sldId="644"/>
            <ac:spMk id="112" creationId="{74912D65-53C5-A2FC-8AF7-7483D9588FBB}"/>
          </ac:spMkLst>
        </pc:spChg>
        <pc:spChg chg="mod">
          <ac:chgData name="Yao Lai" userId="7c13844a2c387df6" providerId="LiveId" clId="{07642F78-23E7-473E-A3A7-500DC3556E2B}" dt="2023-10-09T04:57:13.666" v="1069"/>
          <ac:spMkLst>
            <pc:docMk/>
            <pc:sldMk cId="336040677" sldId="644"/>
            <ac:spMk id="114" creationId="{CDDA9334-BD79-E334-F12C-03B95AA5DC40}"/>
          </ac:spMkLst>
        </pc:spChg>
        <pc:spChg chg="mod">
          <ac:chgData name="Yao Lai" userId="7c13844a2c387df6" providerId="LiveId" clId="{07642F78-23E7-473E-A3A7-500DC3556E2B}" dt="2023-10-09T04:57:13.666" v="1069"/>
          <ac:spMkLst>
            <pc:docMk/>
            <pc:sldMk cId="336040677" sldId="644"/>
            <ac:spMk id="116" creationId="{7DED5D60-C72F-C782-C473-867612B1B55F}"/>
          </ac:spMkLst>
        </pc:spChg>
        <pc:spChg chg="mod">
          <ac:chgData name="Yao Lai" userId="7c13844a2c387df6" providerId="LiveId" clId="{07642F78-23E7-473E-A3A7-500DC3556E2B}" dt="2023-10-09T04:57:13.666" v="1069"/>
          <ac:spMkLst>
            <pc:docMk/>
            <pc:sldMk cId="336040677" sldId="644"/>
            <ac:spMk id="117" creationId="{F426FD23-982F-216D-B7DF-E40B2D760F13}"/>
          </ac:spMkLst>
        </pc:spChg>
        <pc:spChg chg="add del mod">
          <ac:chgData name="Yao Lai" userId="7c13844a2c387df6" providerId="LiveId" clId="{07642F78-23E7-473E-A3A7-500DC3556E2B}" dt="2023-10-09T04:57:41.430" v="1070"/>
          <ac:spMkLst>
            <pc:docMk/>
            <pc:sldMk cId="336040677" sldId="644"/>
            <ac:spMk id="118" creationId="{F28587BD-E533-00D3-86C2-C5F741682868}"/>
          </ac:spMkLst>
        </pc:spChg>
        <pc:spChg chg="add mod">
          <ac:chgData name="Yao Lai" userId="7c13844a2c387df6" providerId="LiveId" clId="{07642F78-23E7-473E-A3A7-500DC3556E2B}" dt="2023-10-09T04:57:56.277" v="1072"/>
          <ac:spMkLst>
            <pc:docMk/>
            <pc:sldMk cId="336040677" sldId="644"/>
            <ac:spMk id="120" creationId="{F0C756EB-3E00-CDB3-C4FA-56BF0398367B}"/>
          </ac:spMkLst>
        </pc:spChg>
        <pc:spChg chg="mod">
          <ac:chgData name="Yao Lai" userId="7c13844a2c387df6" providerId="LiveId" clId="{07642F78-23E7-473E-A3A7-500DC3556E2B}" dt="2023-10-09T04:57:56.277" v="1072"/>
          <ac:spMkLst>
            <pc:docMk/>
            <pc:sldMk cId="336040677" sldId="644"/>
            <ac:spMk id="122" creationId="{7FA34F7C-2222-0053-9F58-0C5498A6A237}"/>
          </ac:spMkLst>
        </pc:spChg>
        <pc:spChg chg="mod">
          <ac:chgData name="Yao Lai" userId="7c13844a2c387df6" providerId="LiveId" clId="{07642F78-23E7-473E-A3A7-500DC3556E2B}" dt="2023-10-09T04:57:56.277" v="1072"/>
          <ac:spMkLst>
            <pc:docMk/>
            <pc:sldMk cId="336040677" sldId="644"/>
            <ac:spMk id="124" creationId="{806A5F66-92E6-E64B-018F-483017B77EB5}"/>
          </ac:spMkLst>
        </pc:spChg>
        <pc:spChg chg="mod">
          <ac:chgData name="Yao Lai" userId="7c13844a2c387df6" providerId="LiveId" clId="{07642F78-23E7-473E-A3A7-500DC3556E2B}" dt="2023-10-09T04:57:56.277" v="1072"/>
          <ac:spMkLst>
            <pc:docMk/>
            <pc:sldMk cId="336040677" sldId="644"/>
            <ac:spMk id="125" creationId="{AFCD9674-FDD0-1D9A-FC80-9872B44563F5}"/>
          </ac:spMkLst>
        </pc:spChg>
        <pc:spChg chg="add mod">
          <ac:chgData name="Yao Lai" userId="7c13844a2c387df6" providerId="LiveId" clId="{07642F78-23E7-473E-A3A7-500DC3556E2B}" dt="2023-10-09T04:57:56.277" v="1072"/>
          <ac:spMkLst>
            <pc:docMk/>
            <pc:sldMk cId="336040677" sldId="644"/>
            <ac:spMk id="126" creationId="{FD0D70B4-4C21-D924-0E95-0BA0C32B113F}"/>
          </ac:spMkLst>
        </pc:spChg>
        <pc:spChg chg="add mod">
          <ac:chgData name="Yao Lai" userId="7c13844a2c387df6" providerId="LiveId" clId="{07642F78-23E7-473E-A3A7-500DC3556E2B}" dt="2023-10-09T05:08:23.112" v="1120"/>
          <ac:spMkLst>
            <pc:docMk/>
            <pc:sldMk cId="336040677" sldId="644"/>
            <ac:spMk id="128" creationId="{5F35FEE7-8663-B456-6034-7FB626C4C948}"/>
          </ac:spMkLst>
        </pc:spChg>
        <pc:spChg chg="add mod">
          <ac:chgData name="Yao Lai" userId="7c13844a2c387df6" providerId="LiveId" clId="{07642F78-23E7-473E-A3A7-500DC3556E2B}" dt="2023-10-09T05:08:23.112" v="1120"/>
          <ac:spMkLst>
            <pc:docMk/>
            <pc:sldMk cId="336040677" sldId="644"/>
            <ac:spMk id="129" creationId="{E82AE137-B4A1-32F8-E32F-F97EB7DAA43B}"/>
          </ac:spMkLst>
        </pc:spChg>
        <pc:grpChg chg="add del mod">
          <ac:chgData name="Yao Lai" userId="7c13844a2c387df6" providerId="LiveId" clId="{07642F78-23E7-473E-A3A7-500DC3556E2B}" dt="2023-10-09T04:56:23.860" v="1063" actId="478"/>
          <ac:grpSpMkLst>
            <pc:docMk/>
            <pc:sldMk cId="336040677" sldId="644"/>
            <ac:grpSpMk id="84" creationId="{6F448ACE-A501-B10E-0D7F-889BEAF3710D}"/>
          </ac:grpSpMkLst>
        </pc:grpChg>
        <pc:grpChg chg="add del mod">
          <ac:chgData name="Yao Lai" userId="7c13844a2c387df6" providerId="LiveId" clId="{07642F78-23E7-473E-A3A7-500DC3556E2B}" dt="2023-10-09T04:57:41.430" v="1070"/>
          <ac:grpSpMkLst>
            <pc:docMk/>
            <pc:sldMk cId="336040677" sldId="644"/>
            <ac:grpSpMk id="113" creationId="{ACBCBD80-C896-247E-2998-40922BF2FAD8}"/>
          </ac:grpSpMkLst>
        </pc:grpChg>
        <pc:grpChg chg="add mod">
          <ac:chgData name="Yao Lai" userId="7c13844a2c387df6" providerId="LiveId" clId="{07642F78-23E7-473E-A3A7-500DC3556E2B}" dt="2023-10-09T04:57:56.277" v="1072"/>
          <ac:grpSpMkLst>
            <pc:docMk/>
            <pc:sldMk cId="336040677" sldId="644"/>
            <ac:grpSpMk id="121" creationId="{097BC641-B449-D451-BE56-9FFEAE4D5348}"/>
          </ac:grpSpMkLst>
        </pc:grpChg>
        <pc:picChg chg="add del mod">
          <ac:chgData name="Yao Lai" userId="7c13844a2c387df6" providerId="LiveId" clId="{07642F78-23E7-473E-A3A7-500DC3556E2B}" dt="2023-10-09T04:28:48.428" v="523" actId="478"/>
          <ac:picMkLst>
            <pc:docMk/>
            <pc:sldMk cId="336040677" sldId="644"/>
            <ac:picMk id="6" creationId="{8030A566-87CB-549D-3389-4454D040465D}"/>
          </ac:picMkLst>
        </pc:picChg>
        <pc:picChg chg="add del mod">
          <ac:chgData name="Yao Lai" userId="7c13844a2c387df6" providerId="LiveId" clId="{07642F78-23E7-473E-A3A7-500DC3556E2B}" dt="2023-10-09T04:28:48.428" v="523" actId="478"/>
          <ac:picMkLst>
            <pc:docMk/>
            <pc:sldMk cId="336040677" sldId="644"/>
            <ac:picMk id="12" creationId="{C62B2809-76CC-ABC7-E893-61BD40C92265}"/>
          </ac:picMkLst>
        </pc:picChg>
        <pc:picChg chg="add del mod">
          <ac:chgData name="Yao Lai" userId="7c13844a2c387df6" providerId="LiveId" clId="{07642F78-23E7-473E-A3A7-500DC3556E2B}" dt="2023-10-09T04:28:48.428" v="523" actId="478"/>
          <ac:picMkLst>
            <pc:docMk/>
            <pc:sldMk cId="336040677" sldId="644"/>
            <ac:picMk id="22" creationId="{C1733179-1FC5-6AE1-D87E-D8991171B215}"/>
          </ac:picMkLst>
        </pc:picChg>
        <pc:picChg chg="add del mod">
          <ac:chgData name="Yao Lai" userId="7c13844a2c387df6" providerId="LiveId" clId="{07642F78-23E7-473E-A3A7-500DC3556E2B}" dt="2023-10-09T04:28:26.589" v="518" actId="478"/>
          <ac:picMkLst>
            <pc:docMk/>
            <pc:sldMk cId="336040677" sldId="644"/>
            <ac:picMk id="26" creationId="{E62FC396-CE34-7D57-BC68-5740B2950AEF}"/>
          </ac:picMkLst>
        </pc:picChg>
        <pc:picChg chg="add del mod">
          <ac:chgData name="Yao Lai" userId="7c13844a2c387df6" providerId="LiveId" clId="{07642F78-23E7-473E-A3A7-500DC3556E2B}" dt="2023-10-09T04:28:26.589" v="518" actId="478"/>
          <ac:picMkLst>
            <pc:docMk/>
            <pc:sldMk cId="336040677" sldId="644"/>
            <ac:picMk id="32" creationId="{8599BE59-101A-B394-6EB4-F29068BF0121}"/>
          </ac:picMkLst>
        </pc:picChg>
        <pc:picChg chg="add del mod">
          <ac:chgData name="Yao Lai" userId="7c13844a2c387df6" providerId="LiveId" clId="{07642F78-23E7-473E-A3A7-500DC3556E2B}" dt="2023-10-09T04:28:26.589" v="518" actId="478"/>
          <ac:picMkLst>
            <pc:docMk/>
            <pc:sldMk cId="336040677" sldId="644"/>
            <ac:picMk id="44" creationId="{E469E577-6C52-7D41-7939-2D9F315CC07B}"/>
          </ac:picMkLst>
        </pc:picChg>
        <pc:picChg chg="add del mod">
          <ac:chgData name="Yao Lai" userId="7c13844a2c387df6" providerId="LiveId" clId="{07642F78-23E7-473E-A3A7-500DC3556E2B}" dt="2023-10-09T04:32:26.749" v="533" actId="478"/>
          <ac:picMkLst>
            <pc:docMk/>
            <pc:sldMk cId="336040677" sldId="644"/>
            <ac:picMk id="48" creationId="{AD38FC0C-C09C-AAE5-6E4C-738678C9FC60}"/>
          </ac:picMkLst>
        </pc:picChg>
        <pc:picChg chg="add del mod">
          <ac:chgData name="Yao Lai" userId="7c13844a2c387df6" providerId="LiveId" clId="{07642F78-23E7-473E-A3A7-500DC3556E2B}" dt="2023-10-09T04:32:26.749" v="533" actId="478"/>
          <ac:picMkLst>
            <pc:docMk/>
            <pc:sldMk cId="336040677" sldId="644"/>
            <ac:picMk id="54" creationId="{EA62932D-8972-1FEF-BDD8-F657BA6E16F6}"/>
          </ac:picMkLst>
        </pc:picChg>
        <pc:picChg chg="add del mod">
          <ac:chgData name="Yao Lai" userId="7c13844a2c387df6" providerId="LiveId" clId="{07642F78-23E7-473E-A3A7-500DC3556E2B}" dt="2023-10-09T04:32:26.749" v="533" actId="478"/>
          <ac:picMkLst>
            <pc:docMk/>
            <pc:sldMk cId="336040677" sldId="644"/>
            <ac:picMk id="64" creationId="{007FC731-4246-7C4D-0ACB-3947F4B9B518}"/>
          </ac:picMkLst>
        </pc:picChg>
        <pc:picChg chg="add mod ord">
          <ac:chgData name="Yao Lai" userId="7c13844a2c387df6" providerId="LiveId" clId="{07642F78-23E7-473E-A3A7-500DC3556E2B}" dt="2023-10-09T04:57:50.587" v="1071" actId="1076"/>
          <ac:picMkLst>
            <pc:docMk/>
            <pc:sldMk cId="336040677" sldId="644"/>
            <ac:picMk id="66" creationId="{23031445-C3D7-AA24-5334-824401581E0E}"/>
          </ac:picMkLst>
        </pc:picChg>
        <pc:picChg chg="add mod ord">
          <ac:chgData name="Yao Lai" userId="7c13844a2c387df6" providerId="LiveId" clId="{07642F78-23E7-473E-A3A7-500DC3556E2B}" dt="2023-10-09T04:57:50.587" v="1071" actId="1076"/>
          <ac:picMkLst>
            <pc:docMk/>
            <pc:sldMk cId="336040677" sldId="644"/>
            <ac:picMk id="70" creationId="{1D70DF3E-2DAB-8DC0-EEEA-98D9558E29DE}"/>
          </ac:picMkLst>
        </pc:picChg>
        <pc:picChg chg="add mod ord">
          <ac:chgData name="Yao Lai" userId="7c13844a2c387df6" providerId="LiveId" clId="{07642F78-23E7-473E-A3A7-500DC3556E2B}" dt="2023-10-09T04:57:50.587" v="1071" actId="1076"/>
          <ac:picMkLst>
            <pc:docMk/>
            <pc:sldMk cId="336040677" sldId="644"/>
            <ac:picMk id="71" creationId="{98AE3FE2-F00A-BD4C-8AD0-3EE003A34B62}"/>
          </ac:picMkLst>
        </pc:picChg>
        <pc:picChg chg="add del mod ord">
          <ac:chgData name="Yao Lai" userId="7c13844a2c387df6" providerId="LiveId" clId="{07642F78-23E7-473E-A3A7-500DC3556E2B}" dt="2023-10-09T04:46:21.969" v="978" actId="478"/>
          <ac:picMkLst>
            <pc:docMk/>
            <pc:sldMk cId="336040677" sldId="644"/>
            <ac:picMk id="74" creationId="{C0747EA2-4D7B-79B5-428B-2054023CAC2A}"/>
          </ac:picMkLst>
        </pc:picChg>
        <pc:picChg chg="add mod">
          <ac:chgData name="Yao Lai" userId="7c13844a2c387df6" providerId="LiveId" clId="{07642F78-23E7-473E-A3A7-500DC3556E2B}" dt="2023-10-09T04:58:14.664" v="1073" actId="1076"/>
          <ac:picMkLst>
            <pc:docMk/>
            <pc:sldMk cId="336040677" sldId="644"/>
            <ac:picMk id="81" creationId="{AA418E92-F695-FE50-A53E-17DF278C0F40}"/>
          </ac:picMkLst>
        </pc:picChg>
        <pc:picChg chg="add del mod">
          <ac:chgData name="Yao Lai" userId="7c13844a2c387df6" providerId="LiveId" clId="{07642F78-23E7-473E-A3A7-500DC3556E2B}" dt="2023-10-09T04:33:41.662" v="541" actId="478"/>
          <ac:picMkLst>
            <pc:docMk/>
            <pc:sldMk cId="336040677" sldId="644"/>
            <ac:picMk id="82" creationId="{8C9697F1-66F8-2BFF-7FD1-06DF66DDEDC6}"/>
          </ac:picMkLst>
        </pc:picChg>
        <pc:picChg chg="add del mod">
          <ac:chgData name="Yao Lai" userId="7c13844a2c387df6" providerId="LiveId" clId="{07642F78-23E7-473E-A3A7-500DC3556E2B}" dt="2023-10-09T04:33:41.662" v="541" actId="478"/>
          <ac:picMkLst>
            <pc:docMk/>
            <pc:sldMk cId="336040677" sldId="644"/>
            <ac:picMk id="83" creationId="{D7868338-0F6C-E021-AB37-3DE87F8952C0}"/>
          </ac:picMkLst>
        </pc:picChg>
        <pc:picChg chg="mod">
          <ac:chgData name="Yao Lai" userId="7c13844a2c387df6" providerId="LiveId" clId="{07642F78-23E7-473E-A3A7-500DC3556E2B}" dt="2023-10-09T04:33:38.142" v="540"/>
          <ac:picMkLst>
            <pc:docMk/>
            <pc:sldMk cId="336040677" sldId="644"/>
            <ac:picMk id="85" creationId="{95BB56A4-4A15-44D5-5F42-A6576FA5D359}"/>
          </ac:picMkLst>
        </pc:picChg>
        <pc:picChg chg="mod">
          <ac:chgData name="Yao Lai" userId="7c13844a2c387df6" providerId="LiveId" clId="{07642F78-23E7-473E-A3A7-500DC3556E2B}" dt="2023-10-09T04:33:38.142" v="540"/>
          <ac:picMkLst>
            <pc:docMk/>
            <pc:sldMk cId="336040677" sldId="644"/>
            <ac:picMk id="86" creationId="{6F0C092C-2103-E3AF-A7F6-A9614AFB8CEC}"/>
          </ac:picMkLst>
        </pc:picChg>
        <pc:picChg chg="del mod">
          <ac:chgData name="Yao Lai" userId="7c13844a2c387df6" providerId="LiveId" clId="{07642F78-23E7-473E-A3A7-500DC3556E2B}" dt="2023-10-09T04:48:54.133" v="1003" actId="478"/>
          <ac:picMkLst>
            <pc:docMk/>
            <pc:sldMk cId="336040677" sldId="644"/>
            <ac:picMk id="94" creationId="{E1538D13-7837-A350-6D6F-4EA389D2B62C}"/>
          </ac:picMkLst>
        </pc:picChg>
        <pc:picChg chg="add mod">
          <ac:chgData name="Yao Lai" userId="7c13844a2c387df6" providerId="LiveId" clId="{07642F78-23E7-473E-A3A7-500DC3556E2B}" dt="2023-10-09T04:49:06.099" v="1006"/>
          <ac:picMkLst>
            <pc:docMk/>
            <pc:sldMk cId="336040677" sldId="644"/>
            <ac:picMk id="107" creationId="{00270996-B43E-E137-3E0B-4B10976323FF}"/>
          </ac:picMkLst>
        </pc:picChg>
        <pc:picChg chg="add del mod">
          <ac:chgData name="Yao Lai" userId="7c13844a2c387df6" providerId="LiveId" clId="{07642F78-23E7-473E-A3A7-500DC3556E2B}" dt="2023-10-09T04:57:41.430" v="1070"/>
          <ac:picMkLst>
            <pc:docMk/>
            <pc:sldMk cId="336040677" sldId="644"/>
            <ac:picMk id="111" creationId="{6EB889CF-3F83-6DE3-2D6D-50C09745D20D}"/>
          </ac:picMkLst>
        </pc:picChg>
        <pc:picChg chg="mod">
          <ac:chgData name="Yao Lai" userId="7c13844a2c387df6" providerId="LiveId" clId="{07642F78-23E7-473E-A3A7-500DC3556E2B}" dt="2023-10-09T04:57:13.666" v="1069"/>
          <ac:picMkLst>
            <pc:docMk/>
            <pc:sldMk cId="336040677" sldId="644"/>
            <ac:picMk id="115" creationId="{5403ECD3-9110-68E3-1883-D1E8937AB8BB}"/>
          </ac:picMkLst>
        </pc:picChg>
        <pc:picChg chg="add mod">
          <ac:chgData name="Yao Lai" userId="7c13844a2c387df6" providerId="LiveId" clId="{07642F78-23E7-473E-A3A7-500DC3556E2B}" dt="2023-10-09T04:57:56.277" v="1072"/>
          <ac:picMkLst>
            <pc:docMk/>
            <pc:sldMk cId="336040677" sldId="644"/>
            <ac:picMk id="119" creationId="{996D773F-C00F-59D4-8C0E-054273AE93AA}"/>
          </ac:picMkLst>
        </pc:picChg>
        <pc:picChg chg="mod">
          <ac:chgData name="Yao Lai" userId="7c13844a2c387df6" providerId="LiveId" clId="{07642F78-23E7-473E-A3A7-500DC3556E2B}" dt="2023-10-09T04:57:56.277" v="1072"/>
          <ac:picMkLst>
            <pc:docMk/>
            <pc:sldMk cId="336040677" sldId="644"/>
            <ac:picMk id="123" creationId="{156DB426-D6C5-7FFD-1846-3A9DEE4936F2}"/>
          </ac:picMkLst>
        </pc:picChg>
        <pc:cxnChg chg="add mod">
          <ac:chgData name="Yao Lai" userId="7c13844a2c387df6" providerId="LiveId" clId="{07642F78-23E7-473E-A3A7-500DC3556E2B}" dt="2023-10-11T17:19:43.645" v="3222"/>
          <ac:cxnSpMkLst>
            <pc:docMk/>
            <pc:sldMk cId="336040677" sldId="644"/>
            <ac:cxnSpMk id="6" creationId="{91D5C67A-CA23-625A-2574-91F47C29F162}"/>
          </ac:cxnSpMkLst>
        </pc:cxnChg>
        <pc:cxnChg chg="add mod ord">
          <ac:chgData name="Yao Lai" userId="7c13844a2c387df6" providerId="LiveId" clId="{07642F78-23E7-473E-A3A7-500DC3556E2B}" dt="2023-10-09T04:57:50.587" v="1071" actId="1076"/>
          <ac:cxnSpMkLst>
            <pc:docMk/>
            <pc:sldMk cId="336040677" sldId="644"/>
            <ac:cxnSpMk id="75" creationId="{3FE02B41-4881-F579-99D5-EB4AF23F456F}"/>
          </ac:cxnSpMkLst>
        </pc:cxnChg>
        <pc:cxnChg chg="add mod ord">
          <ac:chgData name="Yao Lai" userId="7c13844a2c387df6" providerId="LiveId" clId="{07642F78-23E7-473E-A3A7-500DC3556E2B}" dt="2023-10-09T04:57:50.587" v="1071" actId="1076"/>
          <ac:cxnSpMkLst>
            <pc:docMk/>
            <pc:sldMk cId="336040677" sldId="644"/>
            <ac:cxnSpMk id="76" creationId="{60661B83-982C-8C75-E4E4-F42868B98567}"/>
          </ac:cxnSpMkLst>
        </pc:cxnChg>
        <pc:cxnChg chg="add mod">
          <ac:chgData name="Yao Lai" userId="7c13844a2c387df6" providerId="LiveId" clId="{07642F78-23E7-473E-A3A7-500DC3556E2B}" dt="2023-10-09T05:00:26.192" v="1094"/>
          <ac:cxnSpMkLst>
            <pc:docMk/>
            <pc:sldMk cId="336040677" sldId="644"/>
            <ac:cxnSpMk id="127" creationId="{8D3529FA-2407-52AB-7267-D5EA79940CC6}"/>
          </ac:cxnSpMkLst>
        </pc:cxnChg>
      </pc:sldChg>
      <pc:sldChg chg="addSp delSp modSp add del mod modAnim">
        <pc:chgData name="Yao Lai" userId="7c13844a2c387df6" providerId="LiveId" clId="{07642F78-23E7-473E-A3A7-500DC3556E2B}" dt="2023-10-09T05:08:45.310" v="1124" actId="47"/>
        <pc:sldMkLst>
          <pc:docMk/>
          <pc:sldMk cId="1015401446" sldId="645"/>
        </pc:sldMkLst>
        <pc:spChg chg="add mod">
          <ac:chgData name="Yao Lai" userId="7c13844a2c387df6" providerId="LiveId" clId="{07642F78-23E7-473E-A3A7-500DC3556E2B}" dt="2023-10-09T04:57:00.888" v="1068" actId="1582"/>
          <ac:spMkLst>
            <pc:docMk/>
            <pc:sldMk cId="1015401446" sldId="645"/>
            <ac:spMk id="4" creationId="{A812D49F-7D1E-B0E2-771B-6380C695040E}"/>
          </ac:spMkLst>
        </pc:spChg>
        <pc:spChg chg="del">
          <ac:chgData name="Yao Lai" userId="7c13844a2c387df6" providerId="LiveId" clId="{07642F78-23E7-473E-A3A7-500DC3556E2B}" dt="2023-10-09T04:56:17.205" v="1062" actId="478"/>
          <ac:spMkLst>
            <pc:docMk/>
            <pc:sldMk cId="1015401446" sldId="645"/>
            <ac:spMk id="108" creationId="{C04AB160-988D-CD73-0AAB-07BBC3B2BD19}"/>
          </ac:spMkLst>
        </pc:spChg>
        <pc:spChg chg="del">
          <ac:chgData name="Yao Lai" userId="7c13844a2c387df6" providerId="LiveId" clId="{07642F78-23E7-473E-A3A7-500DC3556E2B}" dt="2023-10-09T04:56:17.205" v="1062" actId="478"/>
          <ac:spMkLst>
            <pc:docMk/>
            <pc:sldMk cId="1015401446" sldId="645"/>
            <ac:spMk id="109" creationId="{2C29EE26-7211-709E-A702-A956571CBC45}"/>
          </ac:spMkLst>
        </pc:spChg>
        <pc:spChg chg="del">
          <ac:chgData name="Yao Lai" userId="7c13844a2c387df6" providerId="LiveId" clId="{07642F78-23E7-473E-A3A7-500DC3556E2B}" dt="2023-10-09T04:56:17.205" v="1062" actId="478"/>
          <ac:spMkLst>
            <pc:docMk/>
            <pc:sldMk cId="1015401446" sldId="645"/>
            <ac:spMk id="110" creationId="{FDC99C51-43FA-C82A-76E3-53D7394F4905}"/>
          </ac:spMkLst>
        </pc:spChg>
      </pc:sldChg>
      <pc:sldChg chg="addSp delSp modSp add del mod delAnim modAnim">
        <pc:chgData name="Yao Lai" userId="7c13844a2c387df6" providerId="LiveId" clId="{07642F78-23E7-473E-A3A7-500DC3556E2B}" dt="2023-10-09T05:08:41.242" v="1123" actId="47"/>
        <pc:sldMkLst>
          <pc:docMk/>
          <pc:sldMk cId="2406970788" sldId="646"/>
        </pc:sldMkLst>
        <pc:spChg chg="add mod">
          <ac:chgData name="Yao Lai" userId="7c13844a2c387df6" providerId="LiveId" clId="{07642F78-23E7-473E-A3A7-500DC3556E2B}" dt="2023-10-09T04:59:19.352" v="1082" actId="14100"/>
          <ac:spMkLst>
            <pc:docMk/>
            <pc:sldMk cId="2406970788" sldId="646"/>
            <ac:spMk id="4" creationId="{508188A3-099A-AEDF-E1E3-7C68BE061BF7}"/>
          </ac:spMkLst>
        </pc:spChg>
        <pc:spChg chg="del">
          <ac:chgData name="Yao Lai" userId="7c13844a2c387df6" providerId="LiveId" clId="{07642F78-23E7-473E-A3A7-500DC3556E2B}" dt="2023-10-09T04:58:48.152" v="1077" actId="478"/>
          <ac:spMkLst>
            <pc:docMk/>
            <pc:sldMk cId="2406970788" sldId="646"/>
            <ac:spMk id="108" creationId="{C04AB160-988D-CD73-0AAB-07BBC3B2BD19}"/>
          </ac:spMkLst>
        </pc:spChg>
        <pc:spChg chg="del">
          <ac:chgData name="Yao Lai" userId="7c13844a2c387df6" providerId="LiveId" clId="{07642F78-23E7-473E-A3A7-500DC3556E2B}" dt="2023-10-09T04:58:48.680" v="1078" actId="478"/>
          <ac:spMkLst>
            <pc:docMk/>
            <pc:sldMk cId="2406970788" sldId="646"/>
            <ac:spMk id="109" creationId="{2C29EE26-7211-709E-A702-A956571CBC45}"/>
          </ac:spMkLst>
        </pc:spChg>
        <pc:spChg chg="del">
          <ac:chgData name="Yao Lai" userId="7c13844a2c387df6" providerId="LiveId" clId="{07642F78-23E7-473E-A3A7-500DC3556E2B}" dt="2023-10-09T04:58:47.183" v="1076" actId="478"/>
          <ac:spMkLst>
            <pc:docMk/>
            <pc:sldMk cId="2406970788" sldId="646"/>
            <ac:spMk id="110" creationId="{FDC99C51-43FA-C82A-76E3-53D7394F4905}"/>
          </ac:spMkLst>
        </pc:spChg>
        <pc:cxnChg chg="add mod">
          <ac:chgData name="Yao Lai" userId="7c13844a2c387df6" providerId="LiveId" clId="{07642F78-23E7-473E-A3A7-500DC3556E2B}" dt="2023-10-09T05:00:08.024" v="1093" actId="692"/>
          <ac:cxnSpMkLst>
            <pc:docMk/>
            <pc:sldMk cId="2406970788" sldId="646"/>
            <ac:cxnSpMk id="6" creationId="{875A2772-C838-54A0-119A-43C05347D863}"/>
          </ac:cxnSpMkLst>
        </pc:cxnChg>
        <pc:cxnChg chg="add del">
          <ac:chgData name="Yao Lai" userId="7c13844a2c387df6" providerId="LiveId" clId="{07642F78-23E7-473E-A3A7-500DC3556E2B}" dt="2023-10-09T04:59:57.715" v="1090" actId="478"/>
          <ac:cxnSpMkLst>
            <pc:docMk/>
            <pc:sldMk cId="2406970788" sldId="646"/>
            <ac:cxnSpMk id="8" creationId="{AC1913CE-0F0F-91E2-82E7-18A15BAAFBA2}"/>
          </ac:cxnSpMkLst>
        </pc:cxnChg>
      </pc:sldChg>
      <pc:sldChg chg="addSp delSp modSp add mod setBg addAnim delAnim modAnim modNotesTx">
        <pc:chgData name="Yao Lai" userId="7c13844a2c387df6" providerId="LiveId" clId="{07642F78-23E7-473E-A3A7-500DC3556E2B}" dt="2023-10-11T19:35:11.370" v="4257" actId="20577"/>
        <pc:sldMkLst>
          <pc:docMk/>
          <pc:sldMk cId="3518812950" sldId="647"/>
        </pc:sldMkLst>
        <pc:spChg chg="add mod">
          <ac:chgData name="Yao Lai" userId="7c13844a2c387df6" providerId="LiveId" clId="{07642F78-23E7-473E-A3A7-500DC3556E2B}" dt="2023-10-11T15:43:02.297" v="2029"/>
          <ac:spMkLst>
            <pc:docMk/>
            <pc:sldMk cId="3518812950" sldId="647"/>
            <ac:spMk id="3" creationId="{455C17AA-92BA-75BA-5C79-E64C39E031FB}"/>
          </ac:spMkLst>
        </pc:spChg>
        <pc:spChg chg="del">
          <ac:chgData name="Yao Lai" userId="7c13844a2c387df6" providerId="LiveId" clId="{07642F78-23E7-473E-A3A7-500DC3556E2B}" dt="2023-10-09T05:01:32.103" v="1099" actId="478"/>
          <ac:spMkLst>
            <pc:docMk/>
            <pc:sldMk cId="3518812950" sldId="647"/>
            <ac:spMk id="3" creationId="{9F76B4D7-8A61-C0B4-121C-049DC5F39DA8}"/>
          </ac:spMkLst>
        </pc:spChg>
        <pc:spChg chg="add mod">
          <ac:chgData name="Yao Lai" userId="7c13844a2c387df6" providerId="LiveId" clId="{07642F78-23E7-473E-A3A7-500DC3556E2B}" dt="2023-10-11T15:48:33.883" v="2449" actId="1036"/>
          <ac:spMkLst>
            <pc:docMk/>
            <pc:sldMk cId="3518812950" sldId="647"/>
            <ac:spMk id="6" creationId="{B7C524B4-1504-72D5-9BDD-E56829788475}"/>
          </ac:spMkLst>
        </pc:spChg>
        <pc:spChg chg="add mod">
          <ac:chgData name="Yao Lai" userId="7c13844a2c387df6" providerId="LiveId" clId="{07642F78-23E7-473E-A3A7-500DC3556E2B}" dt="2023-10-11T17:07:27.335" v="3107" actId="1036"/>
          <ac:spMkLst>
            <pc:docMk/>
            <pc:sldMk cId="3518812950" sldId="647"/>
            <ac:spMk id="7" creationId="{B9ED1CF6-B0BC-7146-ADBD-AB52947EFBA7}"/>
          </ac:spMkLst>
        </pc:spChg>
        <pc:spChg chg="mod">
          <ac:chgData name="Yao Lai" userId="7c13844a2c387df6" providerId="LiveId" clId="{07642F78-23E7-473E-A3A7-500DC3556E2B}" dt="2023-10-11T17:09:31.334" v="3137" actId="20577"/>
          <ac:spMkLst>
            <pc:docMk/>
            <pc:sldMk cId="3518812950" sldId="647"/>
            <ac:spMk id="9" creationId="{7F90EE9C-71BF-DD0C-45D4-D985482254A5}"/>
          </ac:spMkLst>
        </pc:spChg>
        <pc:spChg chg="mod">
          <ac:chgData name="Yao Lai" userId="7c13844a2c387df6" providerId="LiveId" clId="{07642F78-23E7-473E-A3A7-500DC3556E2B}" dt="2023-10-09T05:20:26.512" v="1304" actId="14100"/>
          <ac:spMkLst>
            <pc:docMk/>
            <pc:sldMk cId="3518812950" sldId="647"/>
            <ac:spMk id="10" creationId="{490323DB-936D-959A-B563-39DF3EEFBF56}"/>
          </ac:spMkLst>
        </pc:spChg>
        <pc:spChg chg="mod">
          <ac:chgData name="Yao Lai" userId="7c13844a2c387df6" providerId="LiveId" clId="{07642F78-23E7-473E-A3A7-500DC3556E2B}" dt="2023-10-09T05:20:19.596" v="1302" actId="1035"/>
          <ac:spMkLst>
            <pc:docMk/>
            <pc:sldMk cId="3518812950" sldId="647"/>
            <ac:spMk id="11" creationId="{DB293CEF-D929-C35A-EFD8-E16193D62BF0}"/>
          </ac:spMkLst>
        </pc:spChg>
        <pc:spChg chg="mod">
          <ac:chgData name="Yao Lai" userId="7c13844a2c387df6" providerId="LiveId" clId="{07642F78-23E7-473E-A3A7-500DC3556E2B}" dt="2023-10-09T05:02:02.068" v="1100"/>
          <ac:spMkLst>
            <pc:docMk/>
            <pc:sldMk cId="3518812950" sldId="647"/>
            <ac:spMk id="12" creationId="{13F907D8-DB33-8D3A-3664-8BEB3AC6A547}"/>
          </ac:spMkLst>
        </pc:spChg>
        <pc:spChg chg="mod">
          <ac:chgData name="Yao Lai" userId="7c13844a2c387df6" providerId="LiveId" clId="{07642F78-23E7-473E-A3A7-500DC3556E2B}" dt="2023-10-09T05:02:02.068" v="1100"/>
          <ac:spMkLst>
            <pc:docMk/>
            <pc:sldMk cId="3518812950" sldId="647"/>
            <ac:spMk id="13" creationId="{53F5B663-27BB-53D1-DC03-979980397B19}"/>
          </ac:spMkLst>
        </pc:spChg>
        <pc:spChg chg="mod">
          <ac:chgData name="Yao Lai" userId="7c13844a2c387df6" providerId="LiveId" clId="{07642F78-23E7-473E-A3A7-500DC3556E2B}" dt="2023-10-09T05:20:46.828" v="1312" actId="1037"/>
          <ac:spMkLst>
            <pc:docMk/>
            <pc:sldMk cId="3518812950" sldId="647"/>
            <ac:spMk id="14" creationId="{C6483984-7CA6-EFB2-6ABD-7CAC6735831A}"/>
          </ac:spMkLst>
        </pc:spChg>
        <pc:spChg chg="mod">
          <ac:chgData name="Yao Lai" userId="7c13844a2c387df6" providerId="LiveId" clId="{07642F78-23E7-473E-A3A7-500DC3556E2B}" dt="2023-10-09T05:19:37.566" v="1288" actId="2711"/>
          <ac:spMkLst>
            <pc:docMk/>
            <pc:sldMk cId="3518812950" sldId="647"/>
            <ac:spMk id="15" creationId="{0444BC98-5EC4-22F1-1C96-F5D22F1BEEAB}"/>
          </ac:spMkLst>
        </pc:spChg>
        <pc:spChg chg="mod">
          <ac:chgData name="Yao Lai" userId="7c13844a2c387df6" providerId="LiveId" clId="{07642F78-23E7-473E-A3A7-500DC3556E2B}" dt="2023-10-09T05:02:02.068" v="1100"/>
          <ac:spMkLst>
            <pc:docMk/>
            <pc:sldMk cId="3518812950" sldId="647"/>
            <ac:spMk id="16" creationId="{B1077236-3D27-F7A2-E809-CD8F232DF54A}"/>
          </ac:spMkLst>
        </pc:spChg>
        <pc:spChg chg="mod">
          <ac:chgData name="Yao Lai" userId="7c13844a2c387df6" providerId="LiveId" clId="{07642F78-23E7-473E-A3A7-500DC3556E2B}" dt="2023-10-11T17:09:15.911" v="3128" actId="20577"/>
          <ac:spMkLst>
            <pc:docMk/>
            <pc:sldMk cId="3518812950" sldId="647"/>
            <ac:spMk id="17" creationId="{F9E86A46-7A1D-9A94-7360-F7245105F80A}"/>
          </ac:spMkLst>
        </pc:spChg>
        <pc:spChg chg="add mod">
          <ac:chgData name="Yao Lai" userId="7c13844a2c387df6" providerId="LiveId" clId="{07642F78-23E7-473E-A3A7-500DC3556E2B}" dt="2023-10-09T05:21:33.130" v="1342" actId="1076"/>
          <ac:spMkLst>
            <pc:docMk/>
            <pc:sldMk cId="3518812950" sldId="647"/>
            <ac:spMk id="18" creationId="{901DE43E-4FBD-6298-B51F-3CA22B7348F9}"/>
          </ac:spMkLst>
        </pc:spChg>
        <pc:spChg chg="add mod">
          <ac:chgData name="Yao Lai" userId="7c13844a2c387df6" providerId="LiveId" clId="{07642F78-23E7-473E-A3A7-500DC3556E2B}" dt="2023-10-09T05:04:51.721" v="1119" actId="208"/>
          <ac:spMkLst>
            <pc:docMk/>
            <pc:sldMk cId="3518812950" sldId="647"/>
            <ac:spMk id="19" creationId="{B73C7750-74E7-4E52-B07A-6A0FF96306C3}"/>
          </ac:spMkLst>
        </pc:spChg>
        <pc:spChg chg="add mod">
          <ac:chgData name="Yao Lai" userId="7c13844a2c387df6" providerId="LiveId" clId="{07642F78-23E7-473E-A3A7-500DC3556E2B}" dt="2023-10-11T17:12:18.887" v="3164" actId="207"/>
          <ac:spMkLst>
            <pc:docMk/>
            <pc:sldMk cId="3518812950" sldId="647"/>
            <ac:spMk id="23" creationId="{FEBD0763-535C-DC0D-52F3-168012992444}"/>
          </ac:spMkLst>
        </pc:spChg>
        <pc:spChg chg="add mod">
          <ac:chgData name="Yao Lai" userId="7c13844a2c387df6" providerId="LiveId" clId="{07642F78-23E7-473E-A3A7-500DC3556E2B}" dt="2023-10-11T17:17:10.047" v="3206" actId="403"/>
          <ac:spMkLst>
            <pc:docMk/>
            <pc:sldMk cId="3518812950" sldId="647"/>
            <ac:spMk id="33" creationId="{348B622B-1D64-3800-58B9-64F78BF3280F}"/>
          </ac:spMkLst>
        </pc:spChg>
        <pc:spChg chg="add mod">
          <ac:chgData name="Yao Lai" userId="7c13844a2c387df6" providerId="LiveId" clId="{07642F78-23E7-473E-A3A7-500DC3556E2B}" dt="2023-10-11T17:17:22.292" v="3217" actId="1035"/>
          <ac:spMkLst>
            <pc:docMk/>
            <pc:sldMk cId="3518812950" sldId="647"/>
            <ac:spMk id="34" creationId="{A02E507E-D9FD-EFAF-3964-A2E703DCF501}"/>
          </ac:spMkLst>
        </pc:spChg>
        <pc:spChg chg="add mod">
          <ac:chgData name="Yao Lai" userId="7c13844a2c387df6" providerId="LiveId" clId="{07642F78-23E7-473E-A3A7-500DC3556E2B}" dt="2023-10-11T19:32:02.099" v="4154" actId="208"/>
          <ac:spMkLst>
            <pc:docMk/>
            <pc:sldMk cId="3518812950" sldId="647"/>
            <ac:spMk id="36" creationId="{1554DA8D-6D10-E0CE-2AFE-6FDCF318267E}"/>
          </ac:spMkLst>
        </pc:spChg>
        <pc:spChg chg="add mod">
          <ac:chgData name="Yao Lai" userId="7c13844a2c387df6" providerId="LiveId" clId="{07642F78-23E7-473E-A3A7-500DC3556E2B}" dt="2023-10-11T19:33:05.840" v="4157" actId="2085"/>
          <ac:spMkLst>
            <pc:docMk/>
            <pc:sldMk cId="3518812950" sldId="647"/>
            <ac:spMk id="37" creationId="{AEA42E5D-E439-1CA7-2581-077FC1A0B126}"/>
          </ac:spMkLst>
        </pc:spChg>
        <pc:spChg chg="del">
          <ac:chgData name="Yao Lai" userId="7c13844a2c387df6" providerId="LiveId" clId="{07642F78-23E7-473E-A3A7-500DC3556E2B}" dt="2023-10-11T15:43:01.701" v="2028" actId="478"/>
          <ac:spMkLst>
            <pc:docMk/>
            <pc:sldMk cId="3518812950" sldId="647"/>
            <ac:spMk id="101" creationId="{A18B4863-8176-D334-0464-F98B247FEF05}"/>
          </ac:spMkLst>
        </pc:spChg>
        <pc:spChg chg="del">
          <ac:chgData name="Yao Lai" userId="7c13844a2c387df6" providerId="LiveId" clId="{07642F78-23E7-473E-A3A7-500DC3556E2B}" dt="2023-10-09T05:01:32.103" v="1099" actId="478"/>
          <ac:spMkLst>
            <pc:docMk/>
            <pc:sldMk cId="3518812950" sldId="647"/>
            <ac:spMk id="120" creationId="{F0C756EB-3E00-CDB3-C4FA-56BF0398367B}"/>
          </ac:spMkLst>
        </pc:spChg>
        <pc:spChg chg="del">
          <ac:chgData name="Yao Lai" userId="7c13844a2c387df6" providerId="LiveId" clId="{07642F78-23E7-473E-A3A7-500DC3556E2B}" dt="2023-10-09T05:01:32.103" v="1099" actId="478"/>
          <ac:spMkLst>
            <pc:docMk/>
            <pc:sldMk cId="3518812950" sldId="647"/>
            <ac:spMk id="126" creationId="{FD0D70B4-4C21-D924-0E95-0BA0C32B113F}"/>
          </ac:spMkLst>
        </pc:spChg>
        <pc:grpChg chg="add mod">
          <ac:chgData name="Yao Lai" userId="7c13844a2c387df6" providerId="LiveId" clId="{07642F78-23E7-473E-A3A7-500DC3556E2B}" dt="2023-10-09T05:02:30.644" v="1108" actId="1076"/>
          <ac:grpSpMkLst>
            <pc:docMk/>
            <pc:sldMk cId="3518812950" sldId="647"/>
            <ac:grpSpMk id="5" creationId="{2745DB76-ECC1-554E-1BE7-43BF577D7B86}"/>
          </ac:grpSpMkLst>
        </pc:grpChg>
        <pc:grpChg chg="del">
          <ac:chgData name="Yao Lai" userId="7c13844a2c387df6" providerId="LiveId" clId="{07642F78-23E7-473E-A3A7-500DC3556E2B}" dt="2023-10-09T05:01:32.103" v="1099" actId="478"/>
          <ac:grpSpMkLst>
            <pc:docMk/>
            <pc:sldMk cId="3518812950" sldId="647"/>
            <ac:grpSpMk id="121" creationId="{097BC641-B449-D451-BE56-9FFEAE4D5348}"/>
          </ac:grpSpMkLst>
        </pc:grpChg>
        <pc:picChg chg="del mod">
          <ac:chgData name="Yao Lai" userId="7c13844a2c387df6" providerId="LiveId" clId="{07642F78-23E7-473E-A3A7-500DC3556E2B}" dt="2023-10-09T05:02:15.684" v="1103" actId="478"/>
          <ac:picMkLst>
            <pc:docMk/>
            <pc:sldMk cId="3518812950" sldId="647"/>
            <ac:picMk id="7" creationId="{3EE49B79-B5AE-E8CE-EDDB-DA8CCFA8FFCF}"/>
          </ac:picMkLst>
        </pc:picChg>
        <pc:picChg chg="mod">
          <ac:chgData name="Yao Lai" userId="7c13844a2c387df6" providerId="LiveId" clId="{07642F78-23E7-473E-A3A7-500DC3556E2B}" dt="2023-10-09T05:02:19.286" v="1105" actId="1076"/>
          <ac:picMkLst>
            <pc:docMk/>
            <pc:sldMk cId="3518812950" sldId="647"/>
            <ac:picMk id="8" creationId="{1D8C4DA3-266E-9D6E-37A1-A57B929F649D}"/>
          </ac:picMkLst>
        </pc:picChg>
        <pc:picChg chg="add del mod">
          <ac:chgData name="Yao Lai" userId="7c13844a2c387df6" providerId="LiveId" clId="{07642F78-23E7-473E-A3A7-500DC3556E2B}" dt="2023-10-11T19:31:25.186" v="4133" actId="478"/>
          <ac:picMkLst>
            <pc:docMk/>
            <pc:sldMk cId="3518812950" sldId="647"/>
            <ac:picMk id="35" creationId="{7D5F7B23-EB74-7D1E-B914-2C26430C5A04}"/>
          </ac:picMkLst>
        </pc:picChg>
        <pc:picChg chg="del">
          <ac:chgData name="Yao Lai" userId="7c13844a2c387df6" providerId="LiveId" clId="{07642F78-23E7-473E-A3A7-500DC3556E2B}" dt="2023-10-09T05:01:32.103" v="1099" actId="478"/>
          <ac:picMkLst>
            <pc:docMk/>
            <pc:sldMk cId="3518812950" sldId="647"/>
            <ac:picMk id="119" creationId="{996D773F-C00F-59D4-8C0E-054273AE93AA}"/>
          </ac:picMkLst>
        </pc:picChg>
        <pc:cxnChg chg="del">
          <ac:chgData name="Yao Lai" userId="7c13844a2c387df6" providerId="LiveId" clId="{07642F78-23E7-473E-A3A7-500DC3556E2B}" dt="2023-10-09T05:01:30.035" v="1098" actId="478"/>
          <ac:cxnSpMkLst>
            <pc:docMk/>
            <pc:sldMk cId="3518812950" sldId="647"/>
            <ac:cxnSpMk id="6" creationId="{875A2772-C838-54A0-119A-43C05347D863}"/>
          </ac:cxnSpMkLst>
        </pc:cxnChg>
        <pc:cxnChg chg="add mod">
          <ac:chgData name="Yao Lai" userId="7c13844a2c387df6" providerId="LiveId" clId="{07642F78-23E7-473E-A3A7-500DC3556E2B}" dt="2023-10-11T15:49:23.500" v="2455" actId="1076"/>
          <ac:cxnSpMkLst>
            <pc:docMk/>
            <pc:sldMk cId="3518812950" sldId="647"/>
            <ac:cxnSpMk id="20" creationId="{21D9F79E-9E46-B12B-1300-C30737003F15}"/>
          </ac:cxnSpMkLst>
        </pc:cxnChg>
        <pc:cxnChg chg="add del mod">
          <ac:chgData name="Yao Lai" userId="7c13844a2c387df6" providerId="LiveId" clId="{07642F78-23E7-473E-A3A7-500DC3556E2B}" dt="2023-10-11T17:16:25.744" v="3191" actId="478"/>
          <ac:cxnSpMkLst>
            <pc:docMk/>
            <pc:sldMk cId="3518812950" sldId="647"/>
            <ac:cxnSpMk id="24" creationId="{68FB94F0-199A-B9F7-A527-0AAB6E2F98DC}"/>
          </ac:cxnSpMkLst>
        </pc:cxnChg>
        <pc:cxnChg chg="add del mod">
          <ac:chgData name="Yao Lai" userId="7c13844a2c387df6" providerId="LiveId" clId="{07642F78-23E7-473E-A3A7-500DC3556E2B}" dt="2023-10-11T17:16:49.196" v="3198" actId="1076"/>
          <ac:cxnSpMkLst>
            <pc:docMk/>
            <pc:sldMk cId="3518812950" sldId="647"/>
            <ac:cxnSpMk id="26" creationId="{74972993-0E65-27F8-3C50-971B8736316D}"/>
          </ac:cxnSpMkLst>
        </pc:cxnChg>
        <pc:cxnChg chg="add mod">
          <ac:chgData name="Yao Lai" userId="7c13844a2c387df6" providerId="LiveId" clId="{07642F78-23E7-473E-A3A7-500DC3556E2B}" dt="2023-10-11T17:16:35.854" v="3194" actId="14100"/>
          <ac:cxnSpMkLst>
            <pc:docMk/>
            <pc:sldMk cId="3518812950" sldId="647"/>
            <ac:cxnSpMk id="29" creationId="{912FCAAA-4ACD-8A73-2247-CE2D6D60AF2C}"/>
          </ac:cxnSpMkLst>
        </pc:cxnChg>
      </pc:sldChg>
      <pc:sldChg chg="add">
        <pc:chgData name="Yao Lai" userId="7c13844a2c387df6" providerId="LiveId" clId="{07642F78-23E7-473E-A3A7-500DC3556E2B}" dt="2023-10-09T05:32:59.713" v="1538"/>
        <pc:sldMkLst>
          <pc:docMk/>
          <pc:sldMk cId="2042429873" sldId="648"/>
        </pc:sldMkLst>
      </pc:sldChg>
      <pc:sldChg chg="addSp delSp modSp new mod setBg">
        <pc:chgData name="Yao Lai" userId="7c13844a2c387df6" providerId="LiveId" clId="{07642F78-23E7-473E-A3A7-500DC3556E2B}" dt="2023-10-11T19:17:27.337" v="3990" actId="14100"/>
        <pc:sldMkLst>
          <pc:docMk/>
          <pc:sldMk cId="301538158" sldId="649"/>
        </pc:sldMkLst>
        <pc:spChg chg="del mod">
          <ac:chgData name="Yao Lai" userId="7c13844a2c387df6" providerId="LiveId" clId="{07642F78-23E7-473E-A3A7-500DC3556E2B}" dt="2023-10-11T19:17:03.737" v="3985" actId="478"/>
          <ac:spMkLst>
            <pc:docMk/>
            <pc:sldMk cId="301538158" sldId="649"/>
            <ac:spMk id="2" creationId="{2C0B22AA-9302-2896-657B-6114EE425B11}"/>
          </ac:spMkLst>
        </pc:spChg>
        <pc:picChg chg="add mod">
          <ac:chgData name="Yao Lai" userId="7c13844a2c387df6" providerId="LiveId" clId="{07642F78-23E7-473E-A3A7-500DC3556E2B}" dt="2023-10-11T19:17:27.337" v="3990" actId="14100"/>
          <ac:picMkLst>
            <pc:docMk/>
            <pc:sldMk cId="301538158" sldId="649"/>
            <ac:picMk id="5" creationId="{41CEACE7-042D-D69C-C9B3-86125498BC41}"/>
          </ac:picMkLst>
        </pc:picChg>
      </pc:sldChg>
      <pc:sldChg chg="add del setBg">
        <pc:chgData name="Yao Lai" userId="7c13844a2c387df6" providerId="LiveId" clId="{07642F78-23E7-473E-A3A7-500DC3556E2B}" dt="2023-10-11T17:19:38.212" v="3221"/>
        <pc:sldMkLst>
          <pc:docMk/>
          <pc:sldMk cId="3322887325" sldId="649"/>
        </pc:sldMkLst>
      </pc:sldChg>
      <pc:sldChg chg="add del setBg">
        <pc:chgData name="Yao Lai" userId="7c13844a2c387df6" providerId="LiveId" clId="{07642F78-23E7-473E-A3A7-500DC3556E2B}" dt="2023-10-11T17:19:38.212" v="3221"/>
        <pc:sldMkLst>
          <pc:docMk/>
          <pc:sldMk cId="2716372170" sldId="650"/>
        </pc:sldMkLst>
      </pc:sldChg>
      <pc:sldChg chg="addSp delSp modSp new mod">
        <pc:chgData name="Yao Lai" userId="7c13844a2c387df6" providerId="LiveId" clId="{07642F78-23E7-473E-A3A7-500DC3556E2B}" dt="2023-10-13T20:08:10.256" v="4258" actId="478"/>
        <pc:sldMkLst>
          <pc:docMk/>
          <pc:sldMk cId="3083845015" sldId="650"/>
        </pc:sldMkLst>
        <pc:spChg chg="del">
          <ac:chgData name="Yao Lai" userId="7c13844a2c387df6" providerId="LiveId" clId="{07642F78-23E7-473E-A3A7-500DC3556E2B}" dt="2023-10-13T20:08:10.256" v="4258" actId="478"/>
          <ac:spMkLst>
            <pc:docMk/>
            <pc:sldMk cId="3083845015" sldId="650"/>
            <ac:spMk id="2" creationId="{6291EC14-A1F1-31FF-C4E1-373AADCDBB6D}"/>
          </ac:spMkLst>
        </pc:spChg>
        <pc:spChg chg="del">
          <ac:chgData name="Yao Lai" userId="7c13844a2c387df6" providerId="LiveId" clId="{07642F78-23E7-473E-A3A7-500DC3556E2B}" dt="2023-10-11T19:18:54.484" v="3992" actId="931"/>
          <ac:spMkLst>
            <pc:docMk/>
            <pc:sldMk cId="3083845015" sldId="650"/>
            <ac:spMk id="3" creationId="{B4C30AA4-07F2-5991-651D-F076A6DD417F}"/>
          </ac:spMkLst>
        </pc:spChg>
        <pc:picChg chg="add mod">
          <ac:chgData name="Yao Lai" userId="7c13844a2c387df6" providerId="LiveId" clId="{07642F78-23E7-473E-A3A7-500DC3556E2B}" dt="2023-10-11T19:19:00.179" v="3994" actId="14100"/>
          <ac:picMkLst>
            <pc:docMk/>
            <pc:sldMk cId="3083845015" sldId="650"/>
            <ac:picMk id="6" creationId="{C121A216-584A-AA9A-74D3-653D5C9EF1A6}"/>
          </ac:picMkLst>
        </pc:picChg>
      </pc:sldChg>
      <pc:sldMasterChg chg="modSldLayout">
        <pc:chgData name="Yao Lai" userId="7c13844a2c387df6" providerId="LiveId" clId="{07642F78-23E7-473E-A3A7-500DC3556E2B}" dt="2023-10-09T03:18:48.927" v="152"/>
        <pc:sldMasterMkLst>
          <pc:docMk/>
          <pc:sldMasterMk cId="3225562960" sldId="2147483662"/>
        </pc:sldMasterMkLst>
        <pc:sldLayoutChg chg="delSp">
          <pc:chgData name="Yao Lai" userId="7c13844a2c387df6" providerId="LiveId" clId="{07642F78-23E7-473E-A3A7-500DC3556E2B}" dt="2023-10-09T03:18:48.927" v="152"/>
          <pc:sldLayoutMkLst>
            <pc:docMk/>
            <pc:sldMasterMk cId="3225562960" sldId="2147483662"/>
            <pc:sldLayoutMk cId="4264868121" sldId="2147483674"/>
          </pc:sldLayoutMkLst>
          <pc:spChg chg="del">
            <ac:chgData name="Yao Lai" userId="7c13844a2c387df6" providerId="LiveId" clId="{07642F78-23E7-473E-A3A7-500DC3556E2B}" dt="2023-10-09T03:18:48.927" v="152"/>
            <ac:spMkLst>
              <pc:docMk/>
              <pc:sldMasterMk cId="3225562960" sldId="2147483662"/>
              <pc:sldLayoutMk cId="4264868121" sldId="2147483674"/>
              <ac:spMk id="60" creationId="{00000000-0000-0000-0000-000000000000}"/>
            </ac:spMkLst>
          </pc:spChg>
          <pc:spChg chg="del">
            <ac:chgData name="Yao Lai" userId="7c13844a2c387df6" providerId="LiveId" clId="{07642F78-23E7-473E-A3A7-500DC3556E2B}" dt="2023-10-09T03:18:48.927" v="152"/>
            <ac:spMkLst>
              <pc:docMk/>
              <pc:sldMasterMk cId="3225562960" sldId="2147483662"/>
              <pc:sldLayoutMk cId="4264868121" sldId="2147483674"/>
              <ac:spMk id="61" creationId="{00000000-0000-0000-0000-000000000000}"/>
            </ac:spMkLst>
          </pc:spChg>
        </pc:sldLayoutChg>
      </pc:sldMasterChg>
    </pc:docChg>
  </pc:docChgLst>
  <pc:docChgLst>
    <pc:chgData name="Yao Lai" userId="7c13844a2c387df6" providerId="LiveId" clId="{22C5E691-CB5E-4502-BA1D-818222334B31}"/>
    <pc:docChg chg="undo custSel addSld delSld modSld">
      <pc:chgData name="Yao Lai" userId="7c13844a2c387df6" providerId="LiveId" clId="{22C5E691-CB5E-4502-BA1D-818222334B31}" dt="2023-06-20T04:49:52.775" v="2166" actId="1076"/>
      <pc:docMkLst>
        <pc:docMk/>
      </pc:docMkLst>
      <pc:sldChg chg="del">
        <pc:chgData name="Yao Lai" userId="7c13844a2c387df6" providerId="LiveId" clId="{22C5E691-CB5E-4502-BA1D-818222334B31}" dt="2023-06-19T08:31:59.868" v="0" actId="47"/>
        <pc:sldMkLst>
          <pc:docMk/>
          <pc:sldMk cId="0" sldId="260"/>
        </pc:sldMkLst>
      </pc:sldChg>
      <pc:sldChg chg="addSp modSp mod">
        <pc:chgData name="Yao Lai" userId="7c13844a2c387df6" providerId="LiveId" clId="{22C5E691-CB5E-4502-BA1D-818222334B31}" dt="2023-06-19T20:43:04.843" v="1390"/>
        <pc:sldMkLst>
          <pc:docMk/>
          <pc:sldMk cId="0" sldId="262"/>
        </pc:sldMkLst>
        <pc:spChg chg="mod">
          <ac:chgData name="Yao Lai" userId="7c13844a2c387df6" providerId="LiveId" clId="{22C5E691-CB5E-4502-BA1D-818222334B31}" dt="2023-06-19T20:41:44.852" v="1373" actId="20577"/>
          <ac:spMkLst>
            <pc:docMk/>
            <pc:sldMk cId="0" sldId="262"/>
            <ac:spMk id="34" creationId="{BFBD5558-93C0-4FFF-B5AF-2A1A9A1F2C2B}"/>
          </ac:spMkLst>
        </pc:spChg>
        <pc:picChg chg="add mod">
          <ac:chgData name="Yao Lai" userId="7c13844a2c387df6" providerId="LiveId" clId="{22C5E691-CB5E-4502-BA1D-818222334B31}" dt="2023-06-19T20:43:04.843" v="1390"/>
          <ac:picMkLst>
            <pc:docMk/>
            <pc:sldMk cId="0" sldId="262"/>
            <ac:picMk id="6" creationId="{F50D3D93-A2B5-0359-08A5-B346BBB5A92F}"/>
          </ac:picMkLst>
        </pc:picChg>
      </pc:sldChg>
      <pc:sldChg chg="mod modShow">
        <pc:chgData name="Yao Lai" userId="7c13844a2c387df6" providerId="LiveId" clId="{22C5E691-CB5E-4502-BA1D-818222334B31}" dt="2023-06-19T11:12:12.202" v="462" actId="729"/>
        <pc:sldMkLst>
          <pc:docMk/>
          <pc:sldMk cId="0" sldId="270"/>
        </pc:sldMkLst>
      </pc:sldChg>
      <pc:sldChg chg="mod modShow">
        <pc:chgData name="Yao Lai" userId="7c13844a2c387df6" providerId="LiveId" clId="{22C5E691-CB5E-4502-BA1D-818222334B31}" dt="2023-06-19T11:12:12.202" v="462" actId="729"/>
        <pc:sldMkLst>
          <pc:docMk/>
          <pc:sldMk cId="0" sldId="271"/>
        </pc:sldMkLst>
      </pc:sldChg>
      <pc:sldChg chg="mod modShow">
        <pc:chgData name="Yao Lai" userId="7c13844a2c387df6" providerId="LiveId" clId="{22C5E691-CB5E-4502-BA1D-818222334B31}" dt="2023-06-19T11:12:12.202" v="462" actId="729"/>
        <pc:sldMkLst>
          <pc:docMk/>
          <pc:sldMk cId="0" sldId="272"/>
        </pc:sldMkLst>
      </pc:sldChg>
      <pc:sldChg chg="mod modShow">
        <pc:chgData name="Yao Lai" userId="7c13844a2c387df6" providerId="LiveId" clId="{22C5E691-CB5E-4502-BA1D-818222334B31}" dt="2023-06-19T11:12:12.202" v="462" actId="729"/>
        <pc:sldMkLst>
          <pc:docMk/>
          <pc:sldMk cId="0" sldId="273"/>
        </pc:sldMkLst>
      </pc:sldChg>
      <pc:sldChg chg="mod modShow">
        <pc:chgData name="Yao Lai" userId="7c13844a2c387df6" providerId="LiveId" clId="{22C5E691-CB5E-4502-BA1D-818222334B31}" dt="2023-06-19T11:12:12.202" v="462" actId="729"/>
        <pc:sldMkLst>
          <pc:docMk/>
          <pc:sldMk cId="0" sldId="274"/>
        </pc:sldMkLst>
      </pc:sldChg>
      <pc:sldChg chg="mod modShow">
        <pc:chgData name="Yao Lai" userId="7c13844a2c387df6" providerId="LiveId" clId="{22C5E691-CB5E-4502-BA1D-818222334B31}" dt="2023-06-19T11:12:12.202" v="462" actId="729"/>
        <pc:sldMkLst>
          <pc:docMk/>
          <pc:sldMk cId="0" sldId="276"/>
        </pc:sldMkLst>
      </pc:sldChg>
      <pc:sldChg chg="addSp delSp modSp mod modNotesTx">
        <pc:chgData name="Yao Lai" userId="7c13844a2c387df6" providerId="LiveId" clId="{22C5E691-CB5E-4502-BA1D-818222334B31}" dt="2023-06-20T03:18:28.086" v="1689" actId="20577"/>
        <pc:sldMkLst>
          <pc:docMk/>
          <pc:sldMk cId="0" sldId="288"/>
        </pc:sldMkLst>
        <pc:spChg chg="add mod">
          <ac:chgData name="Yao Lai" userId="7c13844a2c387df6" providerId="LiveId" clId="{22C5E691-CB5E-4502-BA1D-818222334B31}" dt="2023-06-19T09:10:29.733" v="106" actId="20577"/>
          <ac:spMkLst>
            <pc:docMk/>
            <pc:sldMk cId="0" sldId="288"/>
            <ac:spMk id="4" creationId="{DCC55550-FC51-51E0-3F74-8F2C26162506}"/>
          </ac:spMkLst>
        </pc:spChg>
        <pc:spChg chg="add del mod">
          <ac:chgData name="Yao Lai" userId="7c13844a2c387df6" providerId="LiveId" clId="{22C5E691-CB5E-4502-BA1D-818222334B31}" dt="2023-06-19T09:13:11.691" v="113" actId="478"/>
          <ac:spMkLst>
            <pc:docMk/>
            <pc:sldMk cId="0" sldId="288"/>
            <ac:spMk id="10" creationId="{E4F78B45-B4B9-1822-1EBC-8BE10FE2E7C2}"/>
          </ac:spMkLst>
        </pc:spChg>
        <pc:picChg chg="add mod modCrop">
          <ac:chgData name="Yao Lai" userId="7c13844a2c387df6" providerId="LiveId" clId="{22C5E691-CB5E-4502-BA1D-818222334B31}" dt="2023-06-19T09:16:47.121" v="169" actId="732"/>
          <ac:picMkLst>
            <pc:docMk/>
            <pc:sldMk cId="0" sldId="288"/>
            <ac:picMk id="13" creationId="{77DA6860-AB3C-3173-9274-8A0799ECE334}"/>
          </ac:picMkLst>
        </pc:picChg>
      </pc:sldChg>
      <pc:sldChg chg="addSp modSp">
        <pc:chgData name="Yao Lai" userId="7c13844a2c387df6" providerId="LiveId" clId="{22C5E691-CB5E-4502-BA1D-818222334B31}" dt="2023-06-19T09:16:57.240" v="170"/>
        <pc:sldMkLst>
          <pc:docMk/>
          <pc:sldMk cId="0" sldId="289"/>
        </pc:sldMkLst>
        <pc:spChg chg="add mod">
          <ac:chgData name="Yao Lai" userId="7c13844a2c387df6" providerId="LiveId" clId="{22C5E691-CB5E-4502-BA1D-818222334B31}" dt="2023-06-19T09:10:36.484" v="107"/>
          <ac:spMkLst>
            <pc:docMk/>
            <pc:sldMk cId="0" sldId="289"/>
            <ac:spMk id="3" creationId="{C7FD232A-8045-137C-FC02-F9709E79703D}"/>
          </ac:spMkLst>
        </pc:spChg>
        <pc:picChg chg="add mod">
          <ac:chgData name="Yao Lai" userId="7c13844a2c387df6" providerId="LiveId" clId="{22C5E691-CB5E-4502-BA1D-818222334B31}" dt="2023-06-19T09:16:57.240" v="170"/>
          <ac:picMkLst>
            <pc:docMk/>
            <pc:sldMk cId="0" sldId="289"/>
            <ac:picMk id="4" creationId="{12680E78-4D45-699E-B137-FB62D3375336}"/>
          </ac:picMkLst>
        </pc:picChg>
      </pc:sldChg>
      <pc:sldChg chg="addSp delSp modSp mod">
        <pc:chgData name="Yao Lai" userId="7c13844a2c387df6" providerId="LiveId" clId="{22C5E691-CB5E-4502-BA1D-818222334B31}" dt="2023-06-19T09:17:46.072" v="180" actId="478"/>
        <pc:sldMkLst>
          <pc:docMk/>
          <pc:sldMk cId="0" sldId="290"/>
        </pc:sldMkLst>
        <pc:spChg chg="add mod">
          <ac:chgData name="Yao Lai" userId="7c13844a2c387df6" providerId="LiveId" clId="{22C5E691-CB5E-4502-BA1D-818222334B31}" dt="2023-06-19T09:10:38.179" v="108"/>
          <ac:spMkLst>
            <pc:docMk/>
            <pc:sldMk cId="0" sldId="290"/>
            <ac:spMk id="2" creationId="{0548D14C-32CC-5DF4-7149-A3128270EDEA}"/>
          </ac:spMkLst>
        </pc:spChg>
        <pc:picChg chg="add mod modCrop">
          <ac:chgData name="Yao Lai" userId="7c13844a2c387df6" providerId="LiveId" clId="{22C5E691-CB5E-4502-BA1D-818222334B31}" dt="2023-06-19T09:17:44.705" v="179" actId="1076"/>
          <ac:picMkLst>
            <pc:docMk/>
            <pc:sldMk cId="0" sldId="290"/>
            <ac:picMk id="4" creationId="{68AC4E13-F357-5C49-9A22-848B1BAC8EEE}"/>
          </ac:picMkLst>
        </pc:picChg>
        <pc:picChg chg="add del mod">
          <ac:chgData name="Yao Lai" userId="7c13844a2c387df6" providerId="LiveId" clId="{22C5E691-CB5E-4502-BA1D-818222334B31}" dt="2023-06-19T09:17:46.072" v="180" actId="478"/>
          <ac:picMkLst>
            <pc:docMk/>
            <pc:sldMk cId="0" sldId="290"/>
            <ac:picMk id="5" creationId="{93863FA0-CCA3-0DE5-A3CB-3A9C993A5EC5}"/>
          </ac:picMkLst>
        </pc:picChg>
      </pc:sldChg>
      <pc:sldChg chg="addSp modSp mod">
        <pc:chgData name="Yao Lai" userId="7c13844a2c387df6" providerId="LiveId" clId="{22C5E691-CB5E-4502-BA1D-818222334B31}" dt="2023-06-19T17:53:12.117" v="1268"/>
        <pc:sldMkLst>
          <pc:docMk/>
          <pc:sldMk cId="0" sldId="291"/>
        </pc:sldMkLst>
        <pc:spChg chg="add mod">
          <ac:chgData name="Yao Lai" userId="7c13844a2c387df6" providerId="LiveId" clId="{22C5E691-CB5E-4502-BA1D-818222334B31}" dt="2023-06-19T09:10:40.053" v="109"/>
          <ac:spMkLst>
            <pc:docMk/>
            <pc:sldMk cId="0" sldId="291"/>
            <ac:spMk id="2" creationId="{DBF2A64F-EB39-089B-BE9A-CFFA18D0A173}"/>
          </ac:spMkLst>
        </pc:spChg>
        <pc:picChg chg="add mod">
          <ac:chgData name="Yao Lai" userId="7c13844a2c387df6" providerId="LiveId" clId="{22C5E691-CB5E-4502-BA1D-818222334B31}" dt="2023-06-19T17:53:12.117" v="1268"/>
          <ac:picMkLst>
            <pc:docMk/>
            <pc:sldMk cId="0" sldId="291"/>
            <ac:picMk id="4" creationId="{9DC43A5E-5444-0A63-2A59-A42A6DADF5EA}"/>
          </ac:picMkLst>
        </pc:picChg>
      </pc:sldChg>
      <pc:sldChg chg="modSp mod">
        <pc:chgData name="Yao Lai" userId="7c13844a2c387df6" providerId="LiveId" clId="{22C5E691-CB5E-4502-BA1D-818222334B31}" dt="2023-06-19T09:19:13.052" v="186" actId="20577"/>
        <pc:sldMkLst>
          <pc:docMk/>
          <pc:sldMk cId="1485033896" sldId="292"/>
        </pc:sldMkLst>
        <pc:graphicFrameChg chg="modGraphic">
          <ac:chgData name="Yao Lai" userId="7c13844a2c387df6" providerId="LiveId" clId="{22C5E691-CB5E-4502-BA1D-818222334B31}" dt="2023-06-19T09:19:13.052" v="186" actId="20577"/>
          <ac:graphicFrameMkLst>
            <pc:docMk/>
            <pc:sldMk cId="1485033896" sldId="292"/>
            <ac:graphicFrameMk id="1561" creationId="{00000000-0000-0000-0000-000000000000}"/>
          </ac:graphicFrameMkLst>
        </pc:graphicFrameChg>
      </pc:sldChg>
      <pc:sldChg chg="modNotesTx">
        <pc:chgData name="Yao Lai" userId="7c13844a2c387df6" providerId="LiveId" clId="{22C5E691-CB5E-4502-BA1D-818222334B31}" dt="2023-06-20T03:40:15.332" v="1755" actId="20577"/>
        <pc:sldMkLst>
          <pc:docMk/>
          <pc:sldMk cId="0" sldId="294"/>
        </pc:sldMkLst>
      </pc:sldChg>
      <pc:sldChg chg="addSp delSp modSp mod modNotesTx">
        <pc:chgData name="Yao Lai" userId="7c13844a2c387df6" providerId="LiveId" clId="{22C5E691-CB5E-4502-BA1D-818222334B31}" dt="2023-06-19T11:43:32.155" v="1119" actId="20577"/>
        <pc:sldMkLst>
          <pc:docMk/>
          <pc:sldMk cId="0" sldId="300"/>
        </pc:sldMkLst>
        <pc:spChg chg="add mod">
          <ac:chgData name="Yao Lai" userId="7c13844a2c387df6" providerId="LiveId" clId="{22C5E691-CB5E-4502-BA1D-818222334B31}" dt="2023-06-19T09:31:51.391" v="207" actId="403"/>
          <ac:spMkLst>
            <pc:docMk/>
            <pc:sldMk cId="0" sldId="300"/>
            <ac:spMk id="3" creationId="{B3AD491C-9884-7868-2F6F-4592AA4A6D38}"/>
          </ac:spMkLst>
        </pc:spChg>
        <pc:spChg chg="add del mod">
          <ac:chgData name="Yao Lai" userId="7c13844a2c387df6" providerId="LiveId" clId="{22C5E691-CB5E-4502-BA1D-818222334B31}" dt="2023-06-19T09:31:25.080" v="201"/>
          <ac:spMkLst>
            <pc:docMk/>
            <pc:sldMk cId="0" sldId="300"/>
            <ac:spMk id="4" creationId="{E99E598D-5B4E-FCFA-5111-9A3A914094B5}"/>
          </ac:spMkLst>
        </pc:spChg>
        <pc:spChg chg="add mod">
          <ac:chgData name="Yao Lai" userId="7c13844a2c387df6" providerId="LiveId" clId="{22C5E691-CB5E-4502-BA1D-818222334B31}" dt="2023-06-19T09:31:58.529" v="209" actId="1076"/>
          <ac:spMkLst>
            <pc:docMk/>
            <pc:sldMk cId="0" sldId="300"/>
            <ac:spMk id="5" creationId="{D6156BEB-FE58-02B5-54D7-B369219E869E}"/>
          </ac:spMkLst>
        </pc:spChg>
        <pc:picChg chg="mod">
          <ac:chgData name="Yao Lai" userId="7c13844a2c387df6" providerId="LiveId" clId="{22C5E691-CB5E-4502-BA1D-818222334B31}" dt="2023-06-19T09:31:39.634" v="205" actId="1076"/>
          <ac:picMkLst>
            <pc:docMk/>
            <pc:sldMk cId="0" sldId="300"/>
            <ac:picMk id="11" creationId="{2CEAB079-DC1F-4A14-82BF-7549ED2003FE}"/>
          </ac:picMkLst>
        </pc:picChg>
        <pc:picChg chg="mod">
          <ac:chgData name="Yao Lai" userId="7c13844a2c387df6" providerId="LiveId" clId="{22C5E691-CB5E-4502-BA1D-818222334B31}" dt="2023-06-19T09:32:01.818" v="210" actId="1076"/>
          <ac:picMkLst>
            <pc:docMk/>
            <pc:sldMk cId="0" sldId="300"/>
            <ac:picMk id="12" creationId="{E0ED362D-E26E-4289-BD67-18B2241214E6}"/>
          </ac:picMkLst>
        </pc:picChg>
      </pc:sldChg>
      <pc:sldChg chg="addSp modSp mod">
        <pc:chgData name="Yao Lai" userId="7c13844a2c387df6" providerId="LiveId" clId="{22C5E691-CB5E-4502-BA1D-818222334B31}" dt="2023-06-19T09:32:15.009" v="214" actId="1076"/>
        <pc:sldMkLst>
          <pc:docMk/>
          <pc:sldMk cId="0" sldId="301"/>
        </pc:sldMkLst>
        <pc:spChg chg="add mod">
          <ac:chgData name="Yao Lai" userId="7c13844a2c387df6" providerId="LiveId" clId="{22C5E691-CB5E-4502-BA1D-818222334B31}" dt="2023-06-19T09:32:12.092" v="212" actId="1076"/>
          <ac:spMkLst>
            <pc:docMk/>
            <pc:sldMk cId="0" sldId="301"/>
            <ac:spMk id="2" creationId="{416FA900-AFD9-A4D1-7865-B457AD99030F}"/>
          </ac:spMkLst>
        </pc:spChg>
        <pc:spChg chg="add mod">
          <ac:chgData name="Yao Lai" userId="7c13844a2c387df6" providerId="LiveId" clId="{22C5E691-CB5E-4502-BA1D-818222334B31}" dt="2023-06-19T09:32:15.009" v="214" actId="1076"/>
          <ac:spMkLst>
            <pc:docMk/>
            <pc:sldMk cId="0" sldId="301"/>
            <ac:spMk id="3" creationId="{E1328394-7B73-2816-121A-499F95D58AC0}"/>
          </ac:spMkLst>
        </pc:spChg>
      </pc:sldChg>
      <pc:sldChg chg="addSp modSp mod modAnim">
        <pc:chgData name="Yao Lai" userId="7c13844a2c387df6" providerId="LiveId" clId="{22C5E691-CB5E-4502-BA1D-818222334B31}" dt="2023-06-19T09:32:53.789" v="220"/>
        <pc:sldMkLst>
          <pc:docMk/>
          <pc:sldMk cId="0" sldId="302"/>
        </pc:sldMkLst>
        <pc:spChg chg="add mod">
          <ac:chgData name="Yao Lai" userId="7c13844a2c387df6" providerId="LiveId" clId="{22C5E691-CB5E-4502-BA1D-818222334B31}" dt="2023-06-19T09:32:25.264" v="216" actId="1076"/>
          <ac:spMkLst>
            <pc:docMk/>
            <pc:sldMk cId="0" sldId="302"/>
            <ac:spMk id="2" creationId="{190EC195-9956-6D07-C9AF-356EEC1BF0F5}"/>
          </ac:spMkLst>
        </pc:spChg>
        <pc:spChg chg="add mod">
          <ac:chgData name="Yao Lai" userId="7c13844a2c387df6" providerId="LiveId" clId="{22C5E691-CB5E-4502-BA1D-818222334B31}" dt="2023-06-19T09:32:29.757" v="218" actId="1076"/>
          <ac:spMkLst>
            <pc:docMk/>
            <pc:sldMk cId="0" sldId="302"/>
            <ac:spMk id="3" creationId="{3FD9D8ED-0E98-E453-0DEE-C588F9A7260F}"/>
          </ac:spMkLst>
        </pc:spChg>
        <pc:picChg chg="mod modCrop">
          <ac:chgData name="Yao Lai" userId="7c13844a2c387df6" providerId="LiveId" clId="{22C5E691-CB5E-4502-BA1D-818222334B31}" dt="2023-06-19T09:30:21.663" v="187" actId="732"/>
          <ac:picMkLst>
            <pc:docMk/>
            <pc:sldMk cId="0" sldId="302"/>
            <ac:picMk id="1701" creationId="{00000000-0000-0000-0000-000000000000}"/>
          </ac:picMkLst>
        </pc:picChg>
      </pc:sldChg>
      <pc:sldChg chg="addSp modSp mod modNotesTx">
        <pc:chgData name="Yao Lai" userId="7c13844a2c387df6" providerId="LiveId" clId="{22C5E691-CB5E-4502-BA1D-818222334B31}" dt="2023-06-20T03:48:44.473" v="1865" actId="20577"/>
        <pc:sldMkLst>
          <pc:docMk/>
          <pc:sldMk cId="0" sldId="303"/>
        </pc:sldMkLst>
        <pc:spChg chg="mod">
          <ac:chgData name="Yao Lai" userId="7c13844a2c387df6" providerId="LiveId" clId="{22C5E691-CB5E-4502-BA1D-818222334B31}" dt="2023-06-19T09:36:20.193" v="247" actId="20577"/>
          <ac:spMkLst>
            <pc:docMk/>
            <pc:sldMk cId="0" sldId="303"/>
            <ac:spMk id="11" creationId="{928D70D0-CF01-46E5-B74C-2A6C3AB742E4}"/>
          </ac:spMkLst>
        </pc:spChg>
        <pc:picChg chg="add mod">
          <ac:chgData name="Yao Lai" userId="7c13844a2c387df6" providerId="LiveId" clId="{22C5E691-CB5E-4502-BA1D-818222334B31}" dt="2023-06-19T09:48:43.205" v="251" actId="1076"/>
          <ac:picMkLst>
            <pc:docMk/>
            <pc:sldMk cId="0" sldId="303"/>
            <ac:picMk id="2" creationId="{D5B01209-47BE-D680-A333-2D01DB16F09A}"/>
          </ac:picMkLst>
        </pc:picChg>
      </pc:sldChg>
      <pc:sldChg chg="del">
        <pc:chgData name="Yao Lai" userId="7c13844a2c387df6" providerId="LiveId" clId="{22C5E691-CB5E-4502-BA1D-818222334B31}" dt="2023-06-19T08:37:01.540" v="57" actId="47"/>
        <pc:sldMkLst>
          <pc:docMk/>
          <pc:sldMk cId="3553770777" sldId="444"/>
        </pc:sldMkLst>
      </pc:sldChg>
      <pc:sldChg chg="addSp modSp mod modAnim">
        <pc:chgData name="Yao Lai" userId="7c13844a2c387df6" providerId="LiveId" clId="{22C5E691-CB5E-4502-BA1D-818222334B31}" dt="2023-06-20T04:30:30.955" v="2128"/>
        <pc:sldMkLst>
          <pc:docMk/>
          <pc:sldMk cId="3013711592" sldId="530"/>
        </pc:sldMkLst>
        <pc:spChg chg="mod">
          <ac:chgData name="Yao Lai" userId="7c13844a2c387df6" providerId="LiveId" clId="{22C5E691-CB5E-4502-BA1D-818222334B31}" dt="2023-06-19T20:45:52.682" v="1408" actId="20577"/>
          <ac:spMkLst>
            <pc:docMk/>
            <pc:sldMk cId="3013711592" sldId="530"/>
            <ac:spMk id="3" creationId="{00000000-0000-0000-0000-000000000000}"/>
          </ac:spMkLst>
        </pc:spChg>
        <pc:spChg chg="add mod">
          <ac:chgData name="Yao Lai" userId="7c13844a2c387df6" providerId="LiveId" clId="{22C5E691-CB5E-4502-BA1D-818222334B31}" dt="2023-06-20T04:27:48.154" v="2126" actId="14100"/>
          <ac:spMkLst>
            <pc:docMk/>
            <pc:sldMk cId="3013711592" sldId="530"/>
            <ac:spMk id="4" creationId="{4EF18DD3-B46E-8A43-F072-353391C95E95}"/>
          </ac:spMkLst>
        </pc:spChg>
        <pc:spChg chg="mod">
          <ac:chgData name="Yao Lai" userId="7c13844a2c387df6" providerId="LiveId" clId="{22C5E691-CB5E-4502-BA1D-818222334B31}" dt="2023-06-20T04:22:49.114" v="2099" actId="14100"/>
          <ac:spMkLst>
            <pc:docMk/>
            <pc:sldMk cId="3013711592" sldId="530"/>
            <ac:spMk id="12" creationId="{EDD84E05-000C-4285-B90B-3290E3579FF9}"/>
          </ac:spMkLst>
        </pc:spChg>
      </pc:sldChg>
      <pc:sldChg chg="mod modShow">
        <pc:chgData name="Yao Lai" userId="7c13844a2c387df6" providerId="LiveId" clId="{22C5E691-CB5E-4502-BA1D-818222334B31}" dt="2023-06-19T11:12:12.202" v="462" actId="729"/>
        <pc:sldMkLst>
          <pc:docMk/>
          <pc:sldMk cId="1953673094" sldId="537"/>
        </pc:sldMkLst>
      </pc:sldChg>
      <pc:sldChg chg="modNotesTx">
        <pc:chgData name="Yao Lai" userId="7c13844a2c387df6" providerId="LiveId" clId="{22C5E691-CB5E-4502-BA1D-818222334B31}" dt="2023-06-20T02:35:18.271" v="1531" actId="20577"/>
        <pc:sldMkLst>
          <pc:docMk/>
          <pc:sldMk cId="3903303817" sldId="538"/>
        </pc:sldMkLst>
      </pc:sldChg>
      <pc:sldChg chg="mod modShow">
        <pc:chgData name="Yao Lai" userId="7c13844a2c387df6" providerId="LiveId" clId="{22C5E691-CB5E-4502-BA1D-818222334B31}" dt="2023-06-19T11:12:12.202" v="462" actId="729"/>
        <pc:sldMkLst>
          <pc:docMk/>
          <pc:sldMk cId="2169287080" sldId="570"/>
        </pc:sldMkLst>
      </pc:sldChg>
      <pc:sldChg chg="modSp mod">
        <pc:chgData name="Yao Lai" userId="7c13844a2c387df6" providerId="LiveId" clId="{22C5E691-CB5E-4502-BA1D-818222334B31}" dt="2023-06-19T09:53:02.167" v="357" actId="20577"/>
        <pc:sldMkLst>
          <pc:docMk/>
          <pc:sldMk cId="2986732577" sldId="591"/>
        </pc:sldMkLst>
        <pc:spChg chg="mod">
          <ac:chgData name="Yao Lai" userId="7c13844a2c387df6" providerId="LiveId" clId="{22C5E691-CB5E-4502-BA1D-818222334B31}" dt="2023-06-19T09:53:02.167" v="357" actId="20577"/>
          <ac:spMkLst>
            <pc:docMk/>
            <pc:sldMk cId="2986732577" sldId="591"/>
            <ac:spMk id="3" creationId="{D161ABCD-2CF1-F8A2-3484-4363C98BDEB7}"/>
          </ac:spMkLst>
        </pc:spChg>
      </pc:sldChg>
      <pc:sldChg chg="addSp modSp mod modAnim">
        <pc:chgData name="Yao Lai" userId="7c13844a2c387df6" providerId="LiveId" clId="{22C5E691-CB5E-4502-BA1D-818222334B31}" dt="2023-06-19T09:16:11.163" v="167"/>
        <pc:sldMkLst>
          <pc:docMk/>
          <pc:sldMk cId="715359295" sldId="595"/>
        </pc:sldMkLst>
        <pc:spChg chg="add mod">
          <ac:chgData name="Yao Lai" userId="7c13844a2c387df6" providerId="LiveId" clId="{22C5E691-CB5E-4502-BA1D-818222334B31}" dt="2023-06-19T09:16:01.970" v="164" actId="164"/>
          <ac:spMkLst>
            <pc:docMk/>
            <pc:sldMk cId="715359295" sldId="595"/>
            <ac:spMk id="4" creationId="{C3C55823-CFF1-0653-37E0-52B9BD5C104D}"/>
          </ac:spMkLst>
        </pc:spChg>
        <pc:spChg chg="add mod">
          <ac:chgData name="Yao Lai" userId="7c13844a2c387df6" providerId="LiveId" clId="{22C5E691-CB5E-4502-BA1D-818222334B31}" dt="2023-06-19T09:16:01.970" v="164" actId="164"/>
          <ac:spMkLst>
            <pc:docMk/>
            <pc:sldMk cId="715359295" sldId="595"/>
            <ac:spMk id="8" creationId="{EEAABF8A-8223-9D09-D389-5579B9C79EFF}"/>
          </ac:spMkLst>
        </pc:spChg>
        <pc:spChg chg="mod">
          <ac:chgData name="Yao Lai" userId="7c13844a2c387df6" providerId="LiveId" clId="{22C5E691-CB5E-4502-BA1D-818222334B31}" dt="2023-06-19T09:13:29.403" v="115" actId="1076"/>
          <ac:spMkLst>
            <pc:docMk/>
            <pc:sldMk cId="715359295" sldId="595"/>
            <ac:spMk id="41" creationId="{5BCA7D0D-CB26-4D74-AAEE-9A6E915D2853}"/>
          </ac:spMkLst>
        </pc:spChg>
        <pc:spChg chg="mod">
          <ac:chgData name="Yao Lai" userId="7c13844a2c387df6" providerId="LiveId" clId="{22C5E691-CB5E-4502-BA1D-818222334B31}" dt="2023-06-19T09:16:01.970" v="164" actId="164"/>
          <ac:spMkLst>
            <pc:docMk/>
            <pc:sldMk cId="715359295" sldId="595"/>
            <ac:spMk id="58" creationId="{A9C3DD59-E25C-E9B6-E725-988D09E4C4F6}"/>
          </ac:spMkLst>
        </pc:spChg>
        <pc:grpChg chg="add mod">
          <ac:chgData name="Yao Lai" userId="7c13844a2c387df6" providerId="LiveId" clId="{22C5E691-CB5E-4502-BA1D-818222334B31}" dt="2023-06-19T09:16:01.970" v="164" actId="164"/>
          <ac:grpSpMkLst>
            <pc:docMk/>
            <pc:sldMk cId="715359295" sldId="595"/>
            <ac:grpSpMk id="10" creationId="{8CE12A3B-56EA-5152-2B24-34C4E35D0710}"/>
          </ac:grpSpMkLst>
        </pc:grpChg>
        <pc:cxnChg chg="add mod">
          <ac:chgData name="Yao Lai" userId="7c13844a2c387df6" providerId="LiveId" clId="{22C5E691-CB5E-4502-BA1D-818222334B31}" dt="2023-06-19T09:16:01.970" v="164" actId="164"/>
          <ac:cxnSpMkLst>
            <pc:docMk/>
            <pc:sldMk cId="715359295" sldId="595"/>
            <ac:cxnSpMk id="7" creationId="{0541F038-62DC-F4AB-8645-36E479D06E0D}"/>
          </ac:cxnSpMkLst>
        </pc:cxnChg>
      </pc:sldChg>
      <pc:sldChg chg="addSp delSp modSp mod delAnim modAnim">
        <pc:chgData name="Yao Lai" userId="7c13844a2c387df6" providerId="LiveId" clId="{22C5E691-CB5E-4502-BA1D-818222334B31}" dt="2023-06-20T03:03:13.309" v="1571" actId="14100"/>
        <pc:sldMkLst>
          <pc:docMk/>
          <pc:sldMk cId="1389161049" sldId="598"/>
        </pc:sldMkLst>
        <pc:spChg chg="mod">
          <ac:chgData name="Yao Lai" userId="7c13844a2c387df6" providerId="LiveId" clId="{22C5E691-CB5E-4502-BA1D-818222334B31}" dt="2023-06-19T21:49:53.383" v="1488" actId="1076"/>
          <ac:spMkLst>
            <pc:docMk/>
            <pc:sldMk cId="1389161049" sldId="598"/>
            <ac:spMk id="3" creationId="{6BE7DBD8-316E-6EF0-AFBD-31B44BD856E0}"/>
          </ac:spMkLst>
        </pc:spChg>
        <pc:spChg chg="mod">
          <ac:chgData name="Yao Lai" userId="7c13844a2c387df6" providerId="LiveId" clId="{22C5E691-CB5E-4502-BA1D-818222334B31}" dt="2023-06-19T21:44:08.352" v="1452" actId="14100"/>
          <ac:spMkLst>
            <pc:docMk/>
            <pc:sldMk cId="1389161049" sldId="598"/>
            <ac:spMk id="4" creationId="{548AEC62-1108-C3F7-F9E0-A0062749161E}"/>
          </ac:spMkLst>
        </pc:spChg>
        <pc:spChg chg="mod">
          <ac:chgData name="Yao Lai" userId="7c13844a2c387df6" providerId="LiveId" clId="{22C5E691-CB5E-4502-BA1D-818222334B31}" dt="2023-06-19T21:44:53.802" v="1475" actId="1076"/>
          <ac:spMkLst>
            <pc:docMk/>
            <pc:sldMk cId="1389161049" sldId="598"/>
            <ac:spMk id="6" creationId="{D859D8A0-8EAD-5FEC-B5D9-D377EC0EC592}"/>
          </ac:spMkLst>
        </pc:spChg>
        <pc:spChg chg="mod">
          <ac:chgData name="Yao Lai" userId="7c13844a2c387df6" providerId="LiveId" clId="{22C5E691-CB5E-4502-BA1D-818222334B31}" dt="2023-06-19T21:45:15.301" v="1477" actId="1076"/>
          <ac:spMkLst>
            <pc:docMk/>
            <pc:sldMk cId="1389161049" sldId="598"/>
            <ac:spMk id="9" creationId="{0A6D895B-1987-4E67-A635-C21CF9AD6F80}"/>
          </ac:spMkLst>
        </pc:spChg>
        <pc:spChg chg="add mod">
          <ac:chgData name="Yao Lai" userId="7c13844a2c387df6" providerId="LiveId" clId="{22C5E691-CB5E-4502-BA1D-818222334B31}" dt="2023-06-19T21:44:53.802" v="1475" actId="1076"/>
          <ac:spMkLst>
            <pc:docMk/>
            <pc:sldMk cId="1389161049" sldId="598"/>
            <ac:spMk id="11" creationId="{B2778751-147B-8534-B329-56FD755DD812}"/>
          </ac:spMkLst>
        </pc:spChg>
        <pc:spChg chg="add mod">
          <ac:chgData name="Yao Lai" userId="7c13844a2c387df6" providerId="LiveId" clId="{22C5E691-CB5E-4502-BA1D-818222334B31}" dt="2023-06-20T03:03:13.309" v="1571" actId="14100"/>
          <ac:spMkLst>
            <pc:docMk/>
            <pc:sldMk cId="1389161049" sldId="598"/>
            <ac:spMk id="12" creationId="{EA12DB8F-9136-2E4A-FFDF-FD9C68462ECC}"/>
          </ac:spMkLst>
        </pc:spChg>
        <pc:spChg chg="add del mod">
          <ac:chgData name="Yao Lai" userId="7c13844a2c387df6" providerId="LiveId" clId="{22C5E691-CB5E-4502-BA1D-818222334B31}" dt="2023-06-19T21:43:44.881" v="1447" actId="478"/>
          <ac:spMkLst>
            <pc:docMk/>
            <pc:sldMk cId="1389161049" sldId="598"/>
            <ac:spMk id="13" creationId="{B3C1FB41-815A-1EF1-5D25-1DBA47549EC0}"/>
          </ac:spMkLst>
        </pc:spChg>
        <pc:spChg chg="add mod">
          <ac:chgData name="Yao Lai" userId="7c13844a2c387df6" providerId="LiveId" clId="{22C5E691-CB5E-4502-BA1D-818222334B31}" dt="2023-06-19T21:45:15.301" v="1477" actId="1076"/>
          <ac:spMkLst>
            <pc:docMk/>
            <pc:sldMk cId="1389161049" sldId="598"/>
            <ac:spMk id="15" creationId="{88D35E70-7605-F7A6-F034-3B33A81B6C19}"/>
          </ac:spMkLst>
        </pc:spChg>
        <pc:spChg chg="add mod">
          <ac:chgData name="Yao Lai" userId="7c13844a2c387df6" providerId="LiveId" clId="{22C5E691-CB5E-4502-BA1D-818222334B31}" dt="2023-06-19T21:45:15.301" v="1477" actId="1076"/>
          <ac:spMkLst>
            <pc:docMk/>
            <pc:sldMk cId="1389161049" sldId="598"/>
            <ac:spMk id="16" creationId="{26710E84-1C52-AB22-9AB0-36F964A2E289}"/>
          </ac:spMkLst>
        </pc:spChg>
        <pc:picChg chg="mod">
          <ac:chgData name="Yao Lai" userId="7c13844a2c387df6" providerId="LiveId" clId="{22C5E691-CB5E-4502-BA1D-818222334B31}" dt="2023-06-19T21:44:53.802" v="1475" actId="1076"/>
          <ac:picMkLst>
            <pc:docMk/>
            <pc:sldMk cId="1389161049" sldId="598"/>
            <ac:picMk id="5" creationId="{2BA50C21-6F36-2F40-A414-3532BF095301}"/>
          </ac:picMkLst>
        </pc:picChg>
        <pc:picChg chg="del mod">
          <ac:chgData name="Yao Lai" userId="7c13844a2c387df6" providerId="LiveId" clId="{22C5E691-CB5E-4502-BA1D-818222334B31}" dt="2023-06-19T21:43:34.883" v="1443" actId="478"/>
          <ac:picMkLst>
            <pc:docMk/>
            <pc:sldMk cId="1389161049" sldId="598"/>
            <ac:picMk id="8" creationId="{6D947743-89E8-45BA-ACD6-928AE39AA604}"/>
          </ac:picMkLst>
        </pc:picChg>
        <pc:picChg chg="add mod">
          <ac:chgData name="Yao Lai" userId="7c13844a2c387df6" providerId="LiveId" clId="{22C5E691-CB5E-4502-BA1D-818222334B31}" dt="2023-06-19T21:45:15.301" v="1477" actId="1076"/>
          <ac:picMkLst>
            <pc:docMk/>
            <pc:sldMk cId="1389161049" sldId="598"/>
            <ac:picMk id="14" creationId="{2D34BA42-991F-A70E-EFEE-6C989D051ACF}"/>
          </ac:picMkLst>
        </pc:picChg>
        <pc:picChg chg="add del mod">
          <ac:chgData name="Yao Lai" userId="7c13844a2c387df6" providerId="LiveId" clId="{22C5E691-CB5E-4502-BA1D-818222334B31}" dt="2023-06-19T21:45:41.308" v="1482" actId="478"/>
          <ac:picMkLst>
            <pc:docMk/>
            <pc:sldMk cId="1389161049" sldId="598"/>
            <ac:picMk id="18" creationId="{1944883A-C11A-FC56-8212-C76022E0B6C0}"/>
          </ac:picMkLst>
        </pc:picChg>
        <pc:picChg chg="add del mod">
          <ac:chgData name="Yao Lai" userId="7c13844a2c387df6" providerId="LiveId" clId="{22C5E691-CB5E-4502-BA1D-818222334B31}" dt="2023-06-19T22:11:59.979" v="1493" actId="478"/>
          <ac:picMkLst>
            <pc:docMk/>
            <pc:sldMk cId="1389161049" sldId="598"/>
            <ac:picMk id="20" creationId="{11F0DF9F-63E1-4448-8D58-9FF3516A9F0D}"/>
          </ac:picMkLst>
        </pc:picChg>
        <pc:picChg chg="add del mod">
          <ac:chgData name="Yao Lai" userId="7c13844a2c387df6" providerId="LiveId" clId="{22C5E691-CB5E-4502-BA1D-818222334B31}" dt="2023-06-19T22:12:33.674" v="1496" actId="478"/>
          <ac:picMkLst>
            <pc:docMk/>
            <pc:sldMk cId="1389161049" sldId="598"/>
            <ac:picMk id="22" creationId="{E439127A-EDA1-1C62-94ED-3519941B2952}"/>
          </ac:picMkLst>
        </pc:picChg>
        <pc:picChg chg="add mod modCrop">
          <ac:chgData name="Yao Lai" userId="7c13844a2c387df6" providerId="LiveId" clId="{22C5E691-CB5E-4502-BA1D-818222334B31}" dt="2023-06-19T22:13:02.023" v="1503" actId="1076"/>
          <ac:picMkLst>
            <pc:docMk/>
            <pc:sldMk cId="1389161049" sldId="598"/>
            <ac:picMk id="24" creationId="{22CFAA6C-E08B-B20E-6239-2D5932358B9C}"/>
          </ac:picMkLst>
        </pc:picChg>
      </pc:sldChg>
      <pc:sldChg chg="mod modShow">
        <pc:chgData name="Yao Lai" userId="7c13844a2c387df6" providerId="LiveId" clId="{22C5E691-CB5E-4502-BA1D-818222334B31}" dt="2023-06-19T11:12:12.202" v="462" actId="729"/>
        <pc:sldMkLst>
          <pc:docMk/>
          <pc:sldMk cId="0" sldId="601"/>
        </pc:sldMkLst>
      </pc:sldChg>
      <pc:sldChg chg="mod modShow">
        <pc:chgData name="Yao Lai" userId="7c13844a2c387df6" providerId="LiveId" clId="{22C5E691-CB5E-4502-BA1D-818222334B31}" dt="2023-06-19T11:12:12.202" v="462" actId="729"/>
        <pc:sldMkLst>
          <pc:docMk/>
          <pc:sldMk cId="0" sldId="602"/>
        </pc:sldMkLst>
      </pc:sldChg>
      <pc:sldChg chg="mod modShow">
        <pc:chgData name="Yao Lai" userId="7c13844a2c387df6" providerId="LiveId" clId="{22C5E691-CB5E-4502-BA1D-818222334B31}" dt="2023-06-19T11:12:12.202" v="462" actId="729"/>
        <pc:sldMkLst>
          <pc:docMk/>
          <pc:sldMk cId="0" sldId="603"/>
        </pc:sldMkLst>
      </pc:sldChg>
      <pc:sldChg chg="addSp modSp mod modNotesTx">
        <pc:chgData name="Yao Lai" userId="7c13844a2c387df6" providerId="LiveId" clId="{22C5E691-CB5E-4502-BA1D-818222334B31}" dt="2023-06-19T11:11:58.646" v="461" actId="20577"/>
        <pc:sldMkLst>
          <pc:docMk/>
          <pc:sldMk cId="278840180" sldId="613"/>
        </pc:sldMkLst>
        <pc:spChg chg="mod">
          <ac:chgData name="Yao Lai" userId="7c13844a2c387df6" providerId="LiveId" clId="{22C5E691-CB5E-4502-BA1D-818222334B31}" dt="2023-06-19T10:17:39.416" v="384" actId="14100"/>
          <ac:spMkLst>
            <pc:docMk/>
            <pc:sldMk cId="278840180" sldId="613"/>
            <ac:spMk id="2" creationId="{132ABEB3-C3E2-616D-FEFD-07A8AD4692CE}"/>
          </ac:spMkLst>
        </pc:spChg>
        <pc:spChg chg="add mod">
          <ac:chgData name="Yao Lai" userId="7c13844a2c387df6" providerId="LiveId" clId="{22C5E691-CB5E-4502-BA1D-818222334B31}" dt="2023-06-19T11:09:49.233" v="420" actId="1076"/>
          <ac:spMkLst>
            <pc:docMk/>
            <pc:sldMk cId="278840180" sldId="613"/>
            <ac:spMk id="17" creationId="{34825C16-7967-372D-FE5A-A8F6A1E85FC1}"/>
          </ac:spMkLst>
        </pc:spChg>
        <pc:spChg chg="add mod">
          <ac:chgData name="Yao Lai" userId="7c13844a2c387df6" providerId="LiveId" clId="{22C5E691-CB5E-4502-BA1D-818222334B31}" dt="2023-06-19T11:09:38.190" v="418" actId="1076"/>
          <ac:spMkLst>
            <pc:docMk/>
            <pc:sldMk cId="278840180" sldId="613"/>
            <ac:spMk id="19" creationId="{87AA9DD5-C37A-F5C2-0312-DE05A12CCBC9}"/>
          </ac:spMkLst>
        </pc:spChg>
        <pc:picChg chg="add mod">
          <ac:chgData name="Yao Lai" userId="7c13844a2c387df6" providerId="LiveId" clId="{22C5E691-CB5E-4502-BA1D-818222334B31}" dt="2023-06-19T11:09:38.190" v="418" actId="1076"/>
          <ac:picMkLst>
            <pc:docMk/>
            <pc:sldMk cId="278840180" sldId="613"/>
            <ac:picMk id="18" creationId="{73D64DF3-E2D1-E6CF-7FB1-F66E91976A80}"/>
          </ac:picMkLst>
        </pc:picChg>
      </pc:sldChg>
      <pc:sldChg chg="mod modShow">
        <pc:chgData name="Yao Lai" userId="7c13844a2c387df6" providerId="LiveId" clId="{22C5E691-CB5E-4502-BA1D-818222334B31}" dt="2023-06-19T11:12:12.202" v="462" actId="729"/>
        <pc:sldMkLst>
          <pc:docMk/>
          <pc:sldMk cId="2892744199" sldId="619"/>
        </pc:sldMkLst>
      </pc:sldChg>
      <pc:sldChg chg="modSp mod">
        <pc:chgData name="Yao Lai" userId="7c13844a2c387df6" providerId="LiveId" clId="{22C5E691-CB5E-4502-BA1D-818222334B31}" dt="2023-06-19T09:55:54.940" v="358" actId="1076"/>
        <pc:sldMkLst>
          <pc:docMk/>
          <pc:sldMk cId="241772828" sldId="620"/>
        </pc:sldMkLst>
        <pc:picChg chg="mod">
          <ac:chgData name="Yao Lai" userId="7c13844a2c387df6" providerId="LiveId" clId="{22C5E691-CB5E-4502-BA1D-818222334B31}" dt="2023-06-19T09:55:54.940" v="358" actId="1076"/>
          <ac:picMkLst>
            <pc:docMk/>
            <pc:sldMk cId="241772828" sldId="620"/>
            <ac:picMk id="1714" creationId="{00000000-0000-0000-0000-000000000000}"/>
          </ac:picMkLst>
        </pc:picChg>
      </pc:sldChg>
      <pc:sldChg chg="mod modShow">
        <pc:chgData name="Yao Lai" userId="7c13844a2c387df6" providerId="LiveId" clId="{22C5E691-CB5E-4502-BA1D-818222334B31}" dt="2023-06-19T09:43:34.012" v="249" actId="729"/>
        <pc:sldMkLst>
          <pc:docMk/>
          <pc:sldMk cId="746259288" sldId="621"/>
        </pc:sldMkLst>
      </pc:sldChg>
      <pc:sldChg chg="mod modShow">
        <pc:chgData name="Yao Lai" userId="7c13844a2c387df6" providerId="LiveId" clId="{22C5E691-CB5E-4502-BA1D-818222334B31}" dt="2023-06-19T09:43:07.017" v="248" actId="729"/>
        <pc:sldMkLst>
          <pc:docMk/>
          <pc:sldMk cId="0" sldId="624"/>
        </pc:sldMkLst>
      </pc:sldChg>
      <pc:sldChg chg="modSp add mod setBg">
        <pc:chgData name="Yao Lai" userId="7c13844a2c387df6" providerId="LiveId" clId="{22C5E691-CB5E-4502-BA1D-818222334B31}" dt="2023-06-19T08:37:19.656" v="61" actId="20577"/>
        <pc:sldMkLst>
          <pc:docMk/>
          <pc:sldMk cId="2384959295" sldId="626"/>
        </pc:sldMkLst>
        <pc:spChg chg="mod">
          <ac:chgData name="Yao Lai" userId="7c13844a2c387df6" providerId="LiveId" clId="{22C5E691-CB5E-4502-BA1D-818222334B31}" dt="2023-06-19T08:37:19.656" v="61" actId="20577"/>
          <ac:spMkLst>
            <pc:docMk/>
            <pc:sldMk cId="2384959295" sldId="626"/>
            <ac:spMk id="13" creationId="{DF87AB94-FBA2-4E79-A753-A1C9FAFDC75B}"/>
          </ac:spMkLst>
        </pc:spChg>
        <pc:picChg chg="mod">
          <ac:chgData name="Yao Lai" userId="7c13844a2c387df6" providerId="LiveId" clId="{22C5E691-CB5E-4502-BA1D-818222334B31}" dt="2023-06-19T08:32:25.339" v="2" actId="1036"/>
          <ac:picMkLst>
            <pc:docMk/>
            <pc:sldMk cId="2384959295" sldId="626"/>
            <ac:picMk id="8" creationId="{2FC95BD3-1471-4B72-9C0D-A58349C089CC}"/>
          </ac:picMkLst>
        </pc:picChg>
      </pc:sldChg>
      <pc:sldChg chg="addSp delSp modSp new mod">
        <pc:chgData name="Yao Lai" userId="7c13844a2c387df6" providerId="LiveId" clId="{22C5E691-CB5E-4502-BA1D-818222334B31}" dt="2023-06-20T04:49:52.775" v="2166" actId="1076"/>
        <pc:sldMkLst>
          <pc:docMk/>
          <pc:sldMk cId="3723228827" sldId="627"/>
        </pc:sldMkLst>
        <pc:spChg chg="mod">
          <ac:chgData name="Yao Lai" userId="7c13844a2c387df6" providerId="LiveId" clId="{22C5E691-CB5E-4502-BA1D-818222334B31}" dt="2023-06-20T04:35:47.255" v="2154" actId="20577"/>
          <ac:spMkLst>
            <pc:docMk/>
            <pc:sldMk cId="3723228827" sldId="627"/>
            <ac:spMk id="2" creationId="{A9DC7A7A-FF55-E2B1-A2E4-53032360E137}"/>
          </ac:spMkLst>
        </pc:spChg>
        <pc:spChg chg="del">
          <ac:chgData name="Yao Lai" userId="7c13844a2c387df6" providerId="LiveId" clId="{22C5E691-CB5E-4502-BA1D-818222334B31}" dt="2023-06-20T04:48:28.737" v="2155" actId="931"/>
          <ac:spMkLst>
            <pc:docMk/>
            <pc:sldMk cId="3723228827" sldId="627"/>
            <ac:spMk id="3" creationId="{293791EF-0CFA-0377-FD1E-AC2A1F76B2C2}"/>
          </ac:spMkLst>
        </pc:spChg>
        <pc:picChg chg="add mod">
          <ac:chgData name="Yao Lai" userId="7c13844a2c387df6" providerId="LiveId" clId="{22C5E691-CB5E-4502-BA1D-818222334B31}" dt="2023-06-20T04:48:33.214" v="2158" actId="962"/>
          <ac:picMkLst>
            <pc:docMk/>
            <pc:sldMk cId="3723228827" sldId="627"/>
            <ac:picMk id="6" creationId="{D4F5AC8A-5505-B98E-CD83-30D30DFB03E9}"/>
          </ac:picMkLst>
        </pc:picChg>
        <pc:picChg chg="add del mod">
          <ac:chgData name="Yao Lai" userId="7c13844a2c387df6" providerId="LiveId" clId="{22C5E691-CB5E-4502-BA1D-818222334B31}" dt="2023-06-20T04:49:49.577" v="2165" actId="478"/>
          <ac:picMkLst>
            <pc:docMk/>
            <pc:sldMk cId="3723228827" sldId="627"/>
            <ac:picMk id="8" creationId="{7DB9445E-41D6-B5FA-882F-2CFEAC17CDA0}"/>
          </ac:picMkLst>
        </pc:picChg>
        <pc:picChg chg="add mod">
          <ac:chgData name="Yao Lai" userId="7c13844a2c387df6" providerId="LiveId" clId="{22C5E691-CB5E-4502-BA1D-818222334B31}" dt="2023-06-20T04:49:52.775" v="2166" actId="1076"/>
          <ac:picMkLst>
            <pc:docMk/>
            <pc:sldMk cId="3723228827" sldId="627"/>
            <ac:picMk id="10" creationId="{9EAC0E19-8946-CDF5-F077-81D73BD84C2A}"/>
          </ac:picMkLst>
        </pc:picChg>
      </pc:sldChg>
    </pc:docChg>
  </pc:docChgLst>
  <pc:docChgLst>
    <pc:chgData name="Yao Lai" userId="7c13844a2c387df6" providerId="LiveId" clId="{D0314214-70DD-41BE-9121-B49894344DE4}"/>
    <pc:docChg chg="custSel modSld">
      <pc:chgData name="Yao Lai" userId="7c13844a2c387df6" providerId="LiveId" clId="{D0314214-70DD-41BE-9121-B49894344DE4}" dt="2023-10-11T14:35:46.450" v="1356" actId="20577"/>
      <pc:docMkLst>
        <pc:docMk/>
      </pc:docMkLst>
      <pc:sldChg chg="addSp modSp mod modAnim modNotesTx">
        <pc:chgData name="Yao Lai" userId="7c13844a2c387df6" providerId="LiveId" clId="{D0314214-70DD-41BE-9121-B49894344DE4}" dt="2023-10-11T14:30:56.302" v="1050"/>
        <pc:sldMkLst>
          <pc:docMk/>
          <pc:sldMk cId="3720155606" sldId="639"/>
        </pc:sldMkLst>
        <pc:spChg chg="add mod">
          <ac:chgData name="Yao Lai" userId="7c13844a2c387df6" providerId="LiveId" clId="{D0314214-70DD-41BE-9121-B49894344DE4}" dt="2023-10-11T14:30:41.738" v="1047" actId="14100"/>
          <ac:spMkLst>
            <pc:docMk/>
            <pc:sldMk cId="3720155606" sldId="639"/>
            <ac:spMk id="2" creationId="{FA592737-3C6B-509C-90AB-2372A84CB248}"/>
          </ac:spMkLst>
        </pc:spChg>
        <pc:spChg chg="mod">
          <ac:chgData name="Yao Lai" userId="7c13844a2c387df6" providerId="LiveId" clId="{D0314214-70DD-41BE-9121-B49894344DE4}" dt="2023-10-11T14:30:13.084" v="1044" actId="207"/>
          <ac:spMkLst>
            <pc:docMk/>
            <pc:sldMk cId="3720155606" sldId="639"/>
            <ac:spMk id="22" creationId="{92EAE1D4-727C-E340-3433-D742C990E4A0}"/>
          </ac:spMkLst>
        </pc:spChg>
      </pc:sldChg>
      <pc:sldChg chg="modNotesTx">
        <pc:chgData name="Yao Lai" userId="7c13844a2c387df6" providerId="LiveId" clId="{D0314214-70DD-41BE-9121-B49894344DE4}" dt="2023-10-11T13:58:51.015" v="391" actId="20577"/>
        <pc:sldMkLst>
          <pc:docMk/>
          <pc:sldMk cId="0" sldId="642"/>
        </pc:sldMkLst>
      </pc:sldChg>
      <pc:sldChg chg="modNotesTx">
        <pc:chgData name="Yao Lai" userId="7c13844a2c387df6" providerId="LiveId" clId="{D0314214-70DD-41BE-9121-B49894344DE4}" dt="2023-10-11T14:26:42.113" v="627" actId="20577"/>
        <pc:sldMkLst>
          <pc:docMk/>
          <pc:sldMk cId="4093560111" sldId="643"/>
        </pc:sldMkLst>
      </pc:sldChg>
      <pc:sldChg chg="modNotesTx">
        <pc:chgData name="Yao Lai" userId="7c13844a2c387df6" providerId="LiveId" clId="{D0314214-70DD-41BE-9121-B49894344DE4}" dt="2023-10-11T14:35:46.450" v="1356" actId="20577"/>
        <pc:sldMkLst>
          <pc:docMk/>
          <pc:sldMk cId="336040677" sldId="644"/>
        </pc:sldMkLst>
      </pc:sldChg>
    </pc:docChg>
  </pc:docChgLst>
  <pc:docChgLst>
    <pc:chgData name="Yao Lai" userId="7c13844a2c387df6" providerId="LiveId" clId="{F3E9BFCD-08D6-48C3-AD5B-EF5970E561C0}"/>
    <pc:docChg chg="undo custSel addSld delSld modSld sldOrd">
      <pc:chgData name="Yao Lai" userId="7c13844a2c387df6" providerId="LiveId" clId="{F3E9BFCD-08D6-48C3-AD5B-EF5970E561C0}" dt="2023-08-01T03:06:28.638" v="3103" actId="1076"/>
      <pc:docMkLst>
        <pc:docMk/>
      </pc:docMkLst>
      <pc:sldChg chg="modSp mod">
        <pc:chgData name="Yao Lai" userId="7c13844a2c387df6" providerId="LiveId" clId="{F3E9BFCD-08D6-48C3-AD5B-EF5970E561C0}" dt="2023-07-02T23:00:09.402" v="555" actId="14100"/>
        <pc:sldMkLst>
          <pc:docMk/>
          <pc:sldMk cId="0" sldId="261"/>
        </pc:sldMkLst>
        <pc:grpChg chg="mod">
          <ac:chgData name="Yao Lai" userId="7c13844a2c387df6" providerId="LiveId" clId="{F3E9BFCD-08D6-48C3-AD5B-EF5970E561C0}" dt="2023-07-02T23:00:09.402" v="555" actId="14100"/>
          <ac:grpSpMkLst>
            <pc:docMk/>
            <pc:sldMk cId="0" sldId="261"/>
            <ac:grpSpMk id="276" creationId="{00000000-0000-0000-0000-000000000000}"/>
          </ac:grpSpMkLst>
        </pc:grpChg>
      </pc:sldChg>
      <pc:sldChg chg="addSp delSp modSp mod modAnim">
        <pc:chgData name="Yao Lai" userId="7c13844a2c387df6" providerId="LiveId" clId="{F3E9BFCD-08D6-48C3-AD5B-EF5970E561C0}" dt="2023-07-03T06:35:09.158" v="2223"/>
        <pc:sldMkLst>
          <pc:docMk/>
          <pc:sldMk cId="0" sldId="262"/>
        </pc:sldMkLst>
        <pc:spChg chg="mod topLvl">
          <ac:chgData name="Yao Lai" userId="7c13844a2c387df6" providerId="LiveId" clId="{F3E9BFCD-08D6-48C3-AD5B-EF5970E561C0}" dt="2023-07-02T23:08:25.247" v="600" actId="1076"/>
          <ac:spMkLst>
            <pc:docMk/>
            <pc:sldMk cId="0" sldId="262"/>
            <ac:spMk id="2" creationId="{9F65A453-292E-3F3A-680F-4AF21211024B}"/>
          </ac:spMkLst>
        </pc:spChg>
        <pc:spChg chg="mod">
          <ac:chgData name="Yao Lai" userId="7c13844a2c387df6" providerId="LiveId" clId="{F3E9BFCD-08D6-48C3-AD5B-EF5970E561C0}" dt="2023-07-02T23:08:25.247" v="600" actId="1076"/>
          <ac:spMkLst>
            <pc:docMk/>
            <pc:sldMk cId="0" sldId="262"/>
            <ac:spMk id="12" creationId="{19F14D87-66FE-42C6-BA14-B3F1DB38ED4F}"/>
          </ac:spMkLst>
        </pc:spChg>
        <pc:spChg chg="mod">
          <ac:chgData name="Yao Lai" userId="7c13844a2c387df6" providerId="LiveId" clId="{F3E9BFCD-08D6-48C3-AD5B-EF5970E561C0}" dt="2023-07-02T23:08:25.247" v="600" actId="1076"/>
          <ac:spMkLst>
            <pc:docMk/>
            <pc:sldMk cId="0" sldId="262"/>
            <ac:spMk id="14" creationId="{BEA72EB0-EA45-4336-B8DA-5F06A1FEA629}"/>
          </ac:spMkLst>
        </pc:spChg>
        <pc:spChg chg="mod">
          <ac:chgData name="Yao Lai" userId="7c13844a2c387df6" providerId="LiveId" clId="{F3E9BFCD-08D6-48C3-AD5B-EF5970E561C0}" dt="2023-07-02T23:08:25.247" v="600" actId="1076"/>
          <ac:spMkLst>
            <pc:docMk/>
            <pc:sldMk cId="0" sldId="262"/>
            <ac:spMk id="16" creationId="{3B6017B7-997C-4497-AEF7-AEEAD405D815}"/>
          </ac:spMkLst>
        </pc:spChg>
        <pc:spChg chg="mod">
          <ac:chgData name="Yao Lai" userId="7c13844a2c387df6" providerId="LiveId" clId="{F3E9BFCD-08D6-48C3-AD5B-EF5970E561C0}" dt="2023-07-02T23:08:25.247" v="600" actId="1076"/>
          <ac:spMkLst>
            <pc:docMk/>
            <pc:sldMk cId="0" sldId="262"/>
            <ac:spMk id="31" creationId="{491285FD-E77E-4537-B343-55E276943662}"/>
          </ac:spMkLst>
        </pc:spChg>
        <pc:spChg chg="mod">
          <ac:chgData name="Yao Lai" userId="7c13844a2c387df6" providerId="LiveId" clId="{F3E9BFCD-08D6-48C3-AD5B-EF5970E561C0}" dt="2023-07-02T23:08:25.247" v="600" actId="1076"/>
          <ac:spMkLst>
            <pc:docMk/>
            <pc:sldMk cId="0" sldId="262"/>
            <ac:spMk id="32" creationId="{9B3187E3-14A0-4061-95FB-054C3E8CFF40}"/>
          </ac:spMkLst>
        </pc:spChg>
        <pc:spChg chg="mod ord">
          <ac:chgData name="Yao Lai" userId="7c13844a2c387df6" providerId="LiveId" clId="{F3E9BFCD-08D6-48C3-AD5B-EF5970E561C0}" dt="2023-07-02T23:08:25.247" v="600" actId="1076"/>
          <ac:spMkLst>
            <pc:docMk/>
            <pc:sldMk cId="0" sldId="262"/>
            <ac:spMk id="34" creationId="{BFBD5558-93C0-4FFF-B5AF-2A1A9A1F2C2B}"/>
          </ac:spMkLst>
        </pc:spChg>
        <pc:spChg chg="del">
          <ac:chgData name="Yao Lai" userId="7c13844a2c387df6" providerId="LiveId" clId="{F3E9BFCD-08D6-48C3-AD5B-EF5970E561C0}" dt="2023-07-02T22:55:11.281" v="469" actId="478"/>
          <ac:spMkLst>
            <pc:docMk/>
            <pc:sldMk cId="0" sldId="262"/>
            <ac:spMk id="321" creationId="{00000000-0000-0000-0000-000000000000}"/>
          </ac:spMkLst>
        </pc:spChg>
        <pc:spChg chg="del mod">
          <ac:chgData name="Yao Lai" userId="7c13844a2c387df6" providerId="LiveId" clId="{F3E9BFCD-08D6-48C3-AD5B-EF5970E561C0}" dt="2023-07-02T23:01:49.915" v="561" actId="478"/>
          <ac:spMkLst>
            <pc:docMk/>
            <pc:sldMk cId="0" sldId="262"/>
            <ac:spMk id="326" creationId="{00000000-0000-0000-0000-000000000000}"/>
          </ac:spMkLst>
        </pc:spChg>
        <pc:grpChg chg="del mod">
          <ac:chgData name="Yao Lai" userId="7c13844a2c387df6" providerId="LiveId" clId="{F3E9BFCD-08D6-48C3-AD5B-EF5970E561C0}" dt="2023-07-02T23:01:53.233" v="562" actId="478"/>
          <ac:grpSpMkLst>
            <pc:docMk/>
            <pc:sldMk cId="0" sldId="262"/>
            <ac:grpSpMk id="3" creationId="{194B281A-A464-49EA-80CB-BC8E2CF7A6DE}"/>
          </ac:grpSpMkLst>
        </pc:grpChg>
        <pc:grpChg chg="del">
          <ac:chgData name="Yao Lai" userId="7c13844a2c387df6" providerId="LiveId" clId="{F3E9BFCD-08D6-48C3-AD5B-EF5970E561C0}" dt="2023-07-02T23:01:49.915" v="561" actId="478"/>
          <ac:grpSpMkLst>
            <pc:docMk/>
            <pc:sldMk cId="0" sldId="262"/>
            <ac:grpSpMk id="328" creationId="{00000000-0000-0000-0000-000000000000}"/>
          </ac:grpSpMkLst>
        </pc:grpChg>
        <pc:picChg chg="del mod">
          <ac:chgData name="Yao Lai" userId="7c13844a2c387df6" providerId="LiveId" clId="{F3E9BFCD-08D6-48C3-AD5B-EF5970E561C0}" dt="2023-07-02T22:58:40.456" v="547" actId="478"/>
          <ac:picMkLst>
            <pc:docMk/>
            <pc:sldMk cId="0" sldId="262"/>
            <ac:picMk id="6" creationId="{F50D3D93-A2B5-0359-08A5-B346BBB5A92F}"/>
          </ac:picMkLst>
        </pc:picChg>
        <pc:picChg chg="add mod">
          <ac:chgData name="Yao Lai" userId="7c13844a2c387df6" providerId="LiveId" clId="{F3E9BFCD-08D6-48C3-AD5B-EF5970E561C0}" dt="2023-07-02T23:08:25.247" v="600" actId="1076"/>
          <ac:picMkLst>
            <pc:docMk/>
            <pc:sldMk cId="0" sldId="262"/>
            <ac:picMk id="7" creationId="{CBE14472-23B7-CAB4-EA25-110E8AF551CA}"/>
          </ac:picMkLst>
        </pc:picChg>
        <pc:picChg chg="add mod modCrop">
          <ac:chgData name="Yao Lai" userId="7c13844a2c387df6" providerId="LiveId" clId="{F3E9BFCD-08D6-48C3-AD5B-EF5970E561C0}" dt="2023-07-02T23:08:25.247" v="600" actId="1076"/>
          <ac:picMkLst>
            <pc:docMk/>
            <pc:sldMk cId="0" sldId="262"/>
            <ac:picMk id="8" creationId="{A3F40CF9-2774-A0D3-D36E-4991B71B69A5}"/>
          </ac:picMkLst>
        </pc:picChg>
        <pc:picChg chg="add mod">
          <ac:chgData name="Yao Lai" userId="7c13844a2c387df6" providerId="LiveId" clId="{F3E9BFCD-08D6-48C3-AD5B-EF5970E561C0}" dt="2023-07-02T23:08:25.247" v="600" actId="1076"/>
          <ac:picMkLst>
            <pc:docMk/>
            <pc:sldMk cId="0" sldId="262"/>
            <ac:picMk id="10" creationId="{D24C2B8B-0A14-A43F-548A-55122E12C333}"/>
          </ac:picMkLst>
        </pc:picChg>
        <pc:picChg chg="add mod">
          <ac:chgData name="Yao Lai" userId="7c13844a2c387df6" providerId="LiveId" clId="{F3E9BFCD-08D6-48C3-AD5B-EF5970E561C0}" dt="2023-07-02T23:08:25.247" v="600" actId="1076"/>
          <ac:picMkLst>
            <pc:docMk/>
            <pc:sldMk cId="0" sldId="262"/>
            <ac:picMk id="18" creationId="{02CDE6F6-BB21-CF1C-EB44-09A68AE779C7}"/>
          </ac:picMkLst>
        </pc:picChg>
        <pc:picChg chg="del mod topLvl modCrop">
          <ac:chgData name="Yao Lai" userId="7c13844a2c387df6" providerId="LiveId" clId="{F3E9BFCD-08D6-48C3-AD5B-EF5970E561C0}" dt="2023-07-02T23:01:53.233" v="562" actId="478"/>
          <ac:picMkLst>
            <pc:docMk/>
            <pc:sldMk cId="0" sldId="262"/>
            <ac:picMk id="327" creationId="{00000000-0000-0000-0000-000000000000}"/>
          </ac:picMkLst>
        </pc:picChg>
        <pc:cxnChg chg="mod">
          <ac:chgData name="Yao Lai" userId="7c13844a2c387df6" providerId="LiveId" clId="{F3E9BFCD-08D6-48C3-AD5B-EF5970E561C0}" dt="2023-07-02T23:08:25.247" v="600" actId="1076"/>
          <ac:cxnSpMkLst>
            <pc:docMk/>
            <pc:sldMk cId="0" sldId="262"/>
            <ac:cxnSpMk id="13" creationId="{0525C662-4C55-4BD5-97CA-EF398738DC80}"/>
          </ac:cxnSpMkLst>
        </pc:cxnChg>
        <pc:cxnChg chg="mod">
          <ac:chgData name="Yao Lai" userId="7c13844a2c387df6" providerId="LiveId" clId="{F3E9BFCD-08D6-48C3-AD5B-EF5970E561C0}" dt="2023-07-02T23:08:25.247" v="600" actId="1076"/>
          <ac:cxnSpMkLst>
            <pc:docMk/>
            <pc:sldMk cId="0" sldId="262"/>
            <ac:cxnSpMk id="15" creationId="{B8A0C89E-E822-47A8-908D-BAD28968BDED}"/>
          </ac:cxnSpMkLst>
        </pc:cxnChg>
        <pc:cxnChg chg="mod">
          <ac:chgData name="Yao Lai" userId="7c13844a2c387df6" providerId="LiveId" clId="{F3E9BFCD-08D6-48C3-AD5B-EF5970E561C0}" dt="2023-07-02T23:08:25.247" v="600" actId="1076"/>
          <ac:cxnSpMkLst>
            <pc:docMk/>
            <pc:sldMk cId="0" sldId="262"/>
            <ac:cxnSpMk id="17" creationId="{C9CAF62C-AA85-4E9C-ACDB-052B3406EE69}"/>
          </ac:cxnSpMkLst>
        </pc:cxnChg>
      </pc:sldChg>
      <pc:sldChg chg="addSp delSp modSp mod modAnim">
        <pc:chgData name="Yao Lai" userId="7c13844a2c387df6" providerId="LiveId" clId="{F3E9BFCD-08D6-48C3-AD5B-EF5970E561C0}" dt="2023-07-03T07:05:52.328" v="2378"/>
        <pc:sldMkLst>
          <pc:docMk/>
          <pc:sldMk cId="0" sldId="288"/>
        </pc:sldMkLst>
        <pc:spChg chg="add mod">
          <ac:chgData name="Yao Lai" userId="7c13844a2c387df6" providerId="LiveId" clId="{F3E9BFCD-08D6-48C3-AD5B-EF5970E561C0}" dt="2023-07-03T06:58:24.775" v="2234" actId="1076"/>
          <ac:spMkLst>
            <pc:docMk/>
            <pc:sldMk cId="0" sldId="288"/>
            <ac:spMk id="14" creationId="{6207F3E4-FA80-6408-CDEA-B996051822D5}"/>
          </ac:spMkLst>
        </pc:spChg>
        <pc:spChg chg="add mod">
          <ac:chgData name="Yao Lai" userId="7c13844a2c387df6" providerId="LiveId" clId="{F3E9BFCD-08D6-48C3-AD5B-EF5970E561C0}" dt="2023-07-03T07:00:25.261" v="2253" actId="1076"/>
          <ac:spMkLst>
            <pc:docMk/>
            <pc:sldMk cId="0" sldId="288"/>
            <ac:spMk id="16" creationId="{FFF1961D-3637-DDD0-436E-C34F6CBC6AB2}"/>
          </ac:spMkLst>
        </pc:spChg>
        <pc:spChg chg="add mod">
          <ac:chgData name="Yao Lai" userId="7c13844a2c387df6" providerId="LiveId" clId="{F3E9BFCD-08D6-48C3-AD5B-EF5970E561C0}" dt="2023-07-03T07:00:46.422" v="2274" actId="688"/>
          <ac:spMkLst>
            <pc:docMk/>
            <pc:sldMk cId="0" sldId="288"/>
            <ac:spMk id="19" creationId="{65118989-B2F5-408C-3BB7-87126E26CCA9}"/>
          </ac:spMkLst>
        </pc:spChg>
        <pc:spChg chg="add mod">
          <ac:chgData name="Yao Lai" userId="7c13844a2c387df6" providerId="LiveId" clId="{F3E9BFCD-08D6-48C3-AD5B-EF5970E561C0}" dt="2023-07-03T07:01:06.640" v="2278" actId="1076"/>
          <ac:spMkLst>
            <pc:docMk/>
            <pc:sldMk cId="0" sldId="288"/>
            <ac:spMk id="22" creationId="{F5F50AC5-34A1-A361-E2A8-9C044A0AB576}"/>
          </ac:spMkLst>
        </pc:spChg>
        <pc:picChg chg="add mod">
          <ac:chgData name="Yao Lai" userId="7c13844a2c387df6" providerId="LiveId" clId="{F3E9BFCD-08D6-48C3-AD5B-EF5970E561C0}" dt="2023-07-03T06:57:56.366" v="2228" actId="1076"/>
          <ac:picMkLst>
            <pc:docMk/>
            <pc:sldMk cId="0" sldId="288"/>
            <ac:picMk id="10" creationId="{BBDCC4B4-54A8-46A3-D22F-1A0BD2DAF453}"/>
          </ac:picMkLst>
        </pc:picChg>
        <pc:picChg chg="mod modCrop">
          <ac:chgData name="Yao Lai" userId="7c13844a2c387df6" providerId="LiveId" clId="{F3E9BFCD-08D6-48C3-AD5B-EF5970E561C0}" dt="2023-07-03T00:02:01.222" v="805" actId="1037"/>
          <ac:picMkLst>
            <pc:docMk/>
            <pc:sldMk cId="0" sldId="288"/>
            <ac:picMk id="13" creationId="{77DA6860-AB3C-3173-9274-8A0799ECE334}"/>
          </ac:picMkLst>
        </pc:picChg>
        <pc:cxnChg chg="add del mod">
          <ac:chgData name="Yao Lai" userId="7c13844a2c387df6" providerId="LiveId" clId="{F3E9BFCD-08D6-48C3-AD5B-EF5970E561C0}" dt="2023-07-03T06:57:51.707" v="2226" actId="478"/>
          <ac:cxnSpMkLst>
            <pc:docMk/>
            <pc:sldMk cId="0" sldId="288"/>
            <ac:cxnSpMk id="12" creationId="{1BDD9A30-8AF3-0884-1367-EDCD66AC0E56}"/>
          </ac:cxnSpMkLst>
        </pc:cxnChg>
      </pc:sldChg>
      <pc:sldChg chg="addSp delSp modSp mod">
        <pc:chgData name="Yao Lai" userId="7c13844a2c387df6" providerId="LiveId" clId="{F3E9BFCD-08D6-48C3-AD5B-EF5970E561C0}" dt="2023-07-03T07:01:55.549" v="2295"/>
        <pc:sldMkLst>
          <pc:docMk/>
          <pc:sldMk cId="0" sldId="289"/>
        </pc:sldMkLst>
        <pc:spChg chg="add mod">
          <ac:chgData name="Yao Lai" userId="7c13844a2c387df6" providerId="LiveId" clId="{F3E9BFCD-08D6-48C3-AD5B-EF5970E561C0}" dt="2023-07-03T06:58:29.954" v="2235"/>
          <ac:spMkLst>
            <pc:docMk/>
            <pc:sldMk cId="0" sldId="289"/>
            <ac:spMk id="6" creationId="{B29C46C9-1752-1830-4015-BD7881AB2B7C}"/>
          </ac:spMkLst>
        </pc:spChg>
        <pc:spChg chg="add mod">
          <ac:chgData name="Yao Lai" userId="7c13844a2c387df6" providerId="LiveId" clId="{F3E9BFCD-08D6-48C3-AD5B-EF5970E561C0}" dt="2023-07-03T07:01:08.801" v="2279"/>
          <ac:spMkLst>
            <pc:docMk/>
            <pc:sldMk cId="0" sldId="289"/>
            <ac:spMk id="7" creationId="{E53A516A-B729-BD98-711B-720255AE36D7}"/>
          </ac:spMkLst>
        </pc:spChg>
        <pc:spChg chg="add del mod">
          <ac:chgData name="Yao Lai" userId="7c13844a2c387df6" providerId="LiveId" clId="{F3E9BFCD-08D6-48C3-AD5B-EF5970E561C0}" dt="2023-07-03T07:01:43.770" v="2292"/>
          <ac:spMkLst>
            <pc:docMk/>
            <pc:sldMk cId="0" sldId="289"/>
            <ac:spMk id="8" creationId="{8AE9B14F-2BDF-7A55-8440-26CDBBF857AE}"/>
          </ac:spMkLst>
        </pc:spChg>
        <pc:spChg chg="add mod">
          <ac:chgData name="Yao Lai" userId="7c13844a2c387df6" providerId="LiveId" clId="{F3E9BFCD-08D6-48C3-AD5B-EF5970E561C0}" dt="2023-07-03T07:01:55.549" v="2295"/>
          <ac:spMkLst>
            <pc:docMk/>
            <pc:sldMk cId="0" sldId="289"/>
            <ac:spMk id="9" creationId="{22CB0512-4F08-D1AD-6456-4C5ACB9AE6EF}"/>
          </ac:spMkLst>
        </pc:spChg>
        <pc:picChg chg="mod modCrop">
          <ac:chgData name="Yao Lai" userId="7c13844a2c387df6" providerId="LiveId" clId="{F3E9BFCD-08D6-48C3-AD5B-EF5970E561C0}" dt="2023-07-03T00:01:35.843" v="787" actId="732"/>
          <ac:picMkLst>
            <pc:docMk/>
            <pc:sldMk cId="0" sldId="289"/>
            <ac:picMk id="4" creationId="{12680E78-4D45-699E-B137-FB62D3375336}"/>
          </ac:picMkLst>
        </pc:picChg>
        <pc:picChg chg="add mod">
          <ac:chgData name="Yao Lai" userId="7c13844a2c387df6" providerId="LiveId" clId="{F3E9BFCD-08D6-48C3-AD5B-EF5970E561C0}" dt="2023-07-03T06:58:29.954" v="2235"/>
          <ac:picMkLst>
            <pc:docMk/>
            <pc:sldMk cId="0" sldId="289"/>
            <ac:picMk id="5" creationId="{62A6B2D2-7CEF-36FE-5D2D-71CC65FD2D2D}"/>
          </ac:picMkLst>
        </pc:picChg>
      </pc:sldChg>
      <pc:sldChg chg="addSp delSp modSp mod">
        <pc:chgData name="Yao Lai" userId="7c13844a2c387df6" providerId="LiveId" clId="{F3E9BFCD-08D6-48C3-AD5B-EF5970E561C0}" dt="2023-07-03T07:01:53.232" v="2294" actId="478"/>
        <pc:sldMkLst>
          <pc:docMk/>
          <pc:sldMk cId="0" sldId="290"/>
        </pc:sldMkLst>
        <pc:spChg chg="add mod">
          <ac:chgData name="Yao Lai" userId="7c13844a2c387df6" providerId="LiveId" clId="{F3E9BFCD-08D6-48C3-AD5B-EF5970E561C0}" dt="2023-07-03T06:58:35.668" v="2237" actId="1076"/>
          <ac:spMkLst>
            <pc:docMk/>
            <pc:sldMk cId="0" sldId="290"/>
            <ac:spMk id="5" creationId="{2A5B82A1-772E-89CB-5EF2-FDECC2401377}"/>
          </ac:spMkLst>
        </pc:spChg>
        <pc:spChg chg="add mod">
          <ac:chgData name="Yao Lai" userId="7c13844a2c387df6" providerId="LiveId" clId="{F3E9BFCD-08D6-48C3-AD5B-EF5970E561C0}" dt="2023-07-03T07:01:12.027" v="2280"/>
          <ac:spMkLst>
            <pc:docMk/>
            <pc:sldMk cId="0" sldId="290"/>
            <ac:spMk id="6" creationId="{18EF8348-0293-0F1E-41F2-C9184C47053C}"/>
          </ac:spMkLst>
        </pc:spChg>
        <pc:spChg chg="add mod">
          <ac:chgData name="Yao Lai" userId="7c13844a2c387df6" providerId="LiveId" clId="{F3E9BFCD-08D6-48C3-AD5B-EF5970E561C0}" dt="2023-07-03T07:01:37.363" v="2290" actId="1076"/>
          <ac:spMkLst>
            <pc:docMk/>
            <pc:sldMk cId="0" sldId="290"/>
            <ac:spMk id="7" creationId="{B66E02AB-FCA7-F4B9-3B78-985F5E4157D5}"/>
          </ac:spMkLst>
        </pc:spChg>
        <pc:spChg chg="add del mod">
          <ac:chgData name="Yao Lai" userId="7c13844a2c387df6" providerId="LiveId" clId="{F3E9BFCD-08D6-48C3-AD5B-EF5970E561C0}" dt="2023-07-03T07:01:53.232" v="2294" actId="478"/>
          <ac:spMkLst>
            <pc:docMk/>
            <pc:sldMk cId="0" sldId="290"/>
            <ac:spMk id="8" creationId="{DD193F2A-C36A-F8F5-0C11-B86169BD7E42}"/>
          </ac:spMkLst>
        </pc:spChg>
        <pc:picChg chg="add mod">
          <ac:chgData name="Yao Lai" userId="7c13844a2c387df6" providerId="LiveId" clId="{F3E9BFCD-08D6-48C3-AD5B-EF5970E561C0}" dt="2023-07-03T06:58:31.469" v="2236"/>
          <ac:picMkLst>
            <pc:docMk/>
            <pc:sldMk cId="0" sldId="290"/>
            <ac:picMk id="3" creationId="{C0FB13EE-A8CF-93A8-2FAA-878B268E55CD}"/>
          </ac:picMkLst>
        </pc:picChg>
        <pc:picChg chg="mod">
          <ac:chgData name="Yao Lai" userId="7c13844a2c387df6" providerId="LiveId" clId="{F3E9BFCD-08D6-48C3-AD5B-EF5970E561C0}" dt="2023-07-03T00:02:10.481" v="806" actId="14100"/>
          <ac:picMkLst>
            <pc:docMk/>
            <pc:sldMk cId="0" sldId="290"/>
            <ac:picMk id="4" creationId="{68AC4E13-F357-5C49-9A22-848B1BAC8EEE}"/>
          </ac:picMkLst>
        </pc:picChg>
      </pc:sldChg>
      <pc:sldChg chg="addSp modSp mod">
        <pc:chgData name="Yao Lai" userId="7c13844a2c387df6" providerId="LiveId" clId="{F3E9BFCD-08D6-48C3-AD5B-EF5970E561C0}" dt="2023-07-05T13:51:26.842" v="2984"/>
        <pc:sldMkLst>
          <pc:docMk/>
          <pc:sldMk cId="0" sldId="291"/>
        </pc:sldMkLst>
        <pc:spChg chg="add mod">
          <ac:chgData name="Yao Lai" userId="7c13844a2c387df6" providerId="LiveId" clId="{F3E9BFCD-08D6-48C3-AD5B-EF5970E561C0}" dt="2023-07-03T06:58:47.786" v="2239" actId="1076"/>
          <ac:spMkLst>
            <pc:docMk/>
            <pc:sldMk cId="0" sldId="291"/>
            <ac:spMk id="5" creationId="{A205889C-6D35-9FD4-E707-9EE9FFCF55A2}"/>
          </ac:spMkLst>
        </pc:spChg>
        <pc:spChg chg="add mod">
          <ac:chgData name="Yao Lai" userId="7c13844a2c387df6" providerId="LiveId" clId="{F3E9BFCD-08D6-48C3-AD5B-EF5970E561C0}" dt="2023-07-03T07:01:21.320" v="2284" actId="1076"/>
          <ac:spMkLst>
            <pc:docMk/>
            <pc:sldMk cId="0" sldId="291"/>
            <ac:spMk id="6" creationId="{CF23C6C2-4F63-EEC5-2E84-362B33E9581A}"/>
          </ac:spMkLst>
        </pc:spChg>
        <pc:spChg chg="add mod">
          <ac:chgData name="Yao Lai" userId="7c13844a2c387df6" providerId="LiveId" clId="{F3E9BFCD-08D6-48C3-AD5B-EF5970E561C0}" dt="2023-07-03T07:01:29.305" v="2288" actId="1076"/>
          <ac:spMkLst>
            <pc:docMk/>
            <pc:sldMk cId="0" sldId="291"/>
            <ac:spMk id="7" creationId="{9506FC4C-C275-8281-6A86-984C6AFF17C1}"/>
          </ac:spMkLst>
        </pc:spChg>
        <pc:spChg chg="add mod">
          <ac:chgData name="Yao Lai" userId="7c13844a2c387df6" providerId="LiveId" clId="{F3E9BFCD-08D6-48C3-AD5B-EF5970E561C0}" dt="2023-07-03T07:02:57.475" v="2344" actId="1076"/>
          <ac:spMkLst>
            <pc:docMk/>
            <pc:sldMk cId="0" sldId="291"/>
            <ac:spMk id="8" creationId="{02753ACF-5779-07E6-38CB-9D489610FDC7}"/>
          </ac:spMkLst>
        </pc:spChg>
        <pc:spChg chg="add mod">
          <ac:chgData name="Yao Lai" userId="7c13844a2c387df6" providerId="LiveId" clId="{F3E9BFCD-08D6-48C3-AD5B-EF5970E561C0}" dt="2023-07-03T07:03:22.862" v="2376" actId="20577"/>
          <ac:spMkLst>
            <pc:docMk/>
            <pc:sldMk cId="0" sldId="291"/>
            <ac:spMk id="9" creationId="{334D45B6-EB1F-4D79-709B-3BF47B5D7106}"/>
          </ac:spMkLst>
        </pc:spChg>
        <pc:picChg chg="add mod">
          <ac:chgData name="Yao Lai" userId="7c13844a2c387df6" providerId="LiveId" clId="{F3E9BFCD-08D6-48C3-AD5B-EF5970E561C0}" dt="2023-07-03T06:58:44.090" v="2238"/>
          <ac:picMkLst>
            <pc:docMk/>
            <pc:sldMk cId="0" sldId="291"/>
            <ac:picMk id="3" creationId="{E3763279-2C97-3732-AF0B-0FAAF9577C46}"/>
          </ac:picMkLst>
        </pc:picChg>
        <pc:picChg chg="mod">
          <ac:chgData name="Yao Lai" userId="7c13844a2c387df6" providerId="LiveId" clId="{F3E9BFCD-08D6-48C3-AD5B-EF5970E561C0}" dt="2023-07-05T13:51:26.842" v="2984"/>
          <ac:picMkLst>
            <pc:docMk/>
            <pc:sldMk cId="0" sldId="291"/>
            <ac:picMk id="4" creationId="{9DC43A5E-5444-0A63-2A59-A42A6DADF5EA}"/>
          </ac:picMkLst>
        </pc:picChg>
      </pc:sldChg>
      <pc:sldChg chg="modSp mod">
        <pc:chgData name="Yao Lai" userId="7c13844a2c387df6" providerId="LiveId" clId="{F3E9BFCD-08D6-48C3-AD5B-EF5970E561C0}" dt="2023-08-01T03:06:28.638" v="3103" actId="1076"/>
        <pc:sldMkLst>
          <pc:docMk/>
          <pc:sldMk cId="1485033896" sldId="292"/>
        </pc:sldMkLst>
        <pc:spChg chg="mod">
          <ac:chgData name="Yao Lai" userId="7c13844a2c387df6" providerId="LiveId" clId="{F3E9BFCD-08D6-48C3-AD5B-EF5970E561C0}" dt="2023-08-01T03:06:28.638" v="3103" actId="1076"/>
          <ac:spMkLst>
            <pc:docMk/>
            <pc:sldMk cId="1485033896" sldId="292"/>
            <ac:spMk id="2" creationId="{A2F93F2D-30FB-434A-BEB1-EA9A58089277}"/>
          </ac:spMkLst>
        </pc:spChg>
        <pc:graphicFrameChg chg="modGraphic">
          <ac:chgData name="Yao Lai" userId="7c13844a2c387df6" providerId="LiveId" clId="{F3E9BFCD-08D6-48C3-AD5B-EF5970E561C0}" dt="2023-08-01T03:05:03.913" v="3102" actId="14734"/>
          <ac:graphicFrameMkLst>
            <pc:docMk/>
            <pc:sldMk cId="1485033896" sldId="292"/>
            <ac:graphicFrameMk id="1561" creationId="{00000000-0000-0000-0000-000000000000}"/>
          </ac:graphicFrameMkLst>
        </pc:graphicFrameChg>
      </pc:sldChg>
      <pc:sldChg chg="addSp modSp mod modAnim">
        <pc:chgData name="Yao Lai" userId="7c13844a2c387df6" providerId="LiveId" clId="{F3E9BFCD-08D6-48C3-AD5B-EF5970E561C0}" dt="2023-07-03T06:13:32.610" v="2159"/>
        <pc:sldMkLst>
          <pc:docMk/>
          <pc:sldMk cId="0" sldId="295"/>
        </pc:sldMkLst>
        <pc:spChg chg="add mod">
          <ac:chgData name="Yao Lai" userId="7c13844a2c387df6" providerId="LiveId" clId="{F3E9BFCD-08D6-48C3-AD5B-EF5970E561C0}" dt="2023-07-03T00:16:06.943" v="876" actId="1076"/>
          <ac:spMkLst>
            <pc:docMk/>
            <pc:sldMk cId="0" sldId="295"/>
            <ac:spMk id="2" creationId="{EA846258-0A5E-C1AA-9C96-90793601DF20}"/>
          </ac:spMkLst>
        </pc:spChg>
      </pc:sldChg>
      <pc:sldChg chg="addSp delSp modSp mod">
        <pc:chgData name="Yao Lai" userId="7c13844a2c387df6" providerId="LiveId" clId="{F3E9BFCD-08D6-48C3-AD5B-EF5970E561C0}" dt="2023-07-03T06:12:50.598" v="2157" actId="1076"/>
        <pc:sldMkLst>
          <pc:docMk/>
          <pc:sldMk cId="0" sldId="300"/>
        </pc:sldMkLst>
        <pc:spChg chg="add mod">
          <ac:chgData name="Yao Lai" userId="7c13844a2c387df6" providerId="LiveId" clId="{F3E9BFCD-08D6-48C3-AD5B-EF5970E561C0}" dt="2023-07-03T06:12:47.410" v="2156" actId="1076"/>
          <ac:spMkLst>
            <pc:docMk/>
            <pc:sldMk cId="0" sldId="300"/>
            <ac:spMk id="13" creationId="{B9F757CC-F69D-1230-A6BD-CBEEB6443AD3}"/>
          </ac:spMkLst>
        </pc:spChg>
        <pc:picChg chg="add del mod">
          <ac:chgData name="Yao Lai" userId="7c13844a2c387df6" providerId="LiveId" clId="{F3E9BFCD-08D6-48C3-AD5B-EF5970E561C0}" dt="2023-07-03T00:08:30.457" v="828" actId="478"/>
          <ac:picMkLst>
            <pc:docMk/>
            <pc:sldMk cId="0" sldId="300"/>
            <ac:picMk id="6" creationId="{800D6E16-A122-E7E9-2C73-AC983F0DDEB5}"/>
          </ac:picMkLst>
        </pc:picChg>
        <pc:cxnChg chg="add mod">
          <ac:chgData name="Yao Lai" userId="7c13844a2c387df6" providerId="LiveId" clId="{F3E9BFCD-08D6-48C3-AD5B-EF5970E561C0}" dt="2023-07-03T06:12:50.598" v="2157" actId="1076"/>
          <ac:cxnSpMkLst>
            <pc:docMk/>
            <pc:sldMk cId="0" sldId="300"/>
            <ac:cxnSpMk id="8" creationId="{C35AA3D9-E2BB-AAB1-09C6-A7BA76610452}"/>
          </ac:cxnSpMkLst>
        </pc:cxnChg>
      </pc:sldChg>
      <pc:sldChg chg="ord">
        <pc:chgData name="Yao Lai" userId="7c13844a2c387df6" providerId="LiveId" clId="{F3E9BFCD-08D6-48C3-AD5B-EF5970E561C0}" dt="2023-07-03T00:23:31.231" v="879"/>
        <pc:sldMkLst>
          <pc:docMk/>
          <pc:sldMk cId="0" sldId="301"/>
        </pc:sldMkLst>
      </pc:sldChg>
      <pc:sldChg chg="addSp delSp modSp mod delAnim modAnim">
        <pc:chgData name="Yao Lai" userId="7c13844a2c387df6" providerId="LiveId" clId="{F3E9BFCD-08D6-48C3-AD5B-EF5970E561C0}" dt="2023-07-03T11:08:28.748" v="2889" actId="478"/>
        <pc:sldMkLst>
          <pc:docMk/>
          <pc:sldMk cId="0" sldId="302"/>
        </pc:sldMkLst>
        <pc:picChg chg="add del mod modCrop">
          <ac:chgData name="Yao Lai" userId="7c13844a2c387df6" providerId="LiveId" clId="{F3E9BFCD-08D6-48C3-AD5B-EF5970E561C0}" dt="2023-07-03T11:08:28.748" v="2889" actId="478"/>
          <ac:picMkLst>
            <pc:docMk/>
            <pc:sldMk cId="0" sldId="302"/>
            <ac:picMk id="6" creationId="{0B8518B2-0860-6F09-4147-40CE3D78FCB6}"/>
          </ac:picMkLst>
        </pc:picChg>
      </pc:sldChg>
      <pc:sldChg chg="modNotesTx">
        <pc:chgData name="Yao Lai" userId="7c13844a2c387df6" providerId="LiveId" clId="{F3E9BFCD-08D6-48C3-AD5B-EF5970E561C0}" dt="2023-07-03T08:51:35.682" v="2683" actId="20577"/>
        <pc:sldMkLst>
          <pc:docMk/>
          <pc:sldMk cId="0" sldId="303"/>
        </pc:sldMkLst>
      </pc:sldChg>
      <pc:sldChg chg="ord">
        <pc:chgData name="Yao Lai" userId="7c13844a2c387df6" providerId="LiveId" clId="{F3E9BFCD-08D6-48C3-AD5B-EF5970E561C0}" dt="2023-07-03T11:12:33.846" v="2914"/>
        <pc:sldMkLst>
          <pc:docMk/>
          <pc:sldMk cId="0" sldId="306"/>
        </pc:sldMkLst>
      </pc:sldChg>
      <pc:sldChg chg="addSp delSp modSp mod ord modNotesTx">
        <pc:chgData name="Yao Lai" userId="7c13844a2c387df6" providerId="LiveId" clId="{F3E9BFCD-08D6-48C3-AD5B-EF5970E561C0}" dt="2023-07-03T06:31:00.420" v="2222" actId="20577"/>
        <pc:sldMkLst>
          <pc:docMk/>
          <pc:sldMk cId="3198042183" sldId="331"/>
        </pc:sldMkLst>
        <pc:spChg chg="add del mod">
          <ac:chgData name="Yao Lai" userId="7c13844a2c387df6" providerId="LiveId" clId="{F3E9BFCD-08D6-48C3-AD5B-EF5970E561C0}" dt="2023-07-02T22:11:02.120" v="5" actId="478"/>
          <ac:spMkLst>
            <pc:docMk/>
            <pc:sldMk cId="3198042183" sldId="331"/>
            <ac:spMk id="3" creationId="{8499734F-1523-8A4B-DEC8-FA3F2092089D}"/>
          </ac:spMkLst>
        </pc:spChg>
        <pc:spChg chg="add mod">
          <ac:chgData name="Yao Lai" userId="7c13844a2c387df6" providerId="LiveId" clId="{F3E9BFCD-08D6-48C3-AD5B-EF5970E561C0}" dt="2023-07-02T23:00:53.671" v="560" actId="207"/>
          <ac:spMkLst>
            <pc:docMk/>
            <pc:sldMk cId="3198042183" sldId="331"/>
            <ac:spMk id="5" creationId="{C74EE479-A77B-655D-9640-174B4792940C}"/>
          </ac:spMkLst>
        </pc:spChg>
        <pc:spChg chg="mod topLvl">
          <ac:chgData name="Yao Lai" userId="7c13844a2c387df6" providerId="LiveId" clId="{F3E9BFCD-08D6-48C3-AD5B-EF5970E561C0}" dt="2023-07-02T22:36:55.815" v="420" actId="1076"/>
          <ac:spMkLst>
            <pc:docMk/>
            <pc:sldMk cId="3198042183" sldId="331"/>
            <ac:spMk id="46" creationId="{5472F5DE-5E64-405F-A627-3524DE8C4012}"/>
          </ac:spMkLst>
        </pc:spChg>
        <pc:spChg chg="mod topLvl">
          <ac:chgData name="Yao Lai" userId="7c13844a2c387df6" providerId="LiveId" clId="{F3E9BFCD-08D6-48C3-AD5B-EF5970E561C0}" dt="2023-07-02T22:36:55.815" v="420" actId="1076"/>
          <ac:spMkLst>
            <pc:docMk/>
            <pc:sldMk cId="3198042183" sldId="331"/>
            <ac:spMk id="51" creationId="{1B706FCE-6498-498C-8549-A4AABEF310BA}"/>
          </ac:spMkLst>
        </pc:spChg>
        <pc:spChg chg="mod topLvl">
          <ac:chgData name="Yao Lai" userId="7c13844a2c387df6" providerId="LiveId" clId="{F3E9BFCD-08D6-48C3-AD5B-EF5970E561C0}" dt="2023-07-02T22:36:55.815" v="420" actId="1076"/>
          <ac:spMkLst>
            <pc:docMk/>
            <pc:sldMk cId="3198042183" sldId="331"/>
            <ac:spMk id="52" creationId="{B78E9A6D-77F8-4AA9-8526-2CF14FA380D9}"/>
          </ac:spMkLst>
        </pc:spChg>
        <pc:spChg chg="mod topLvl">
          <ac:chgData name="Yao Lai" userId="7c13844a2c387df6" providerId="LiveId" clId="{F3E9BFCD-08D6-48C3-AD5B-EF5970E561C0}" dt="2023-07-02T22:36:55.815" v="420" actId="1076"/>
          <ac:spMkLst>
            <pc:docMk/>
            <pc:sldMk cId="3198042183" sldId="331"/>
            <ac:spMk id="53" creationId="{34291CCC-C13D-41C5-B93C-28F298F44B35}"/>
          </ac:spMkLst>
        </pc:spChg>
        <pc:spChg chg="mod topLvl">
          <ac:chgData name="Yao Lai" userId="7c13844a2c387df6" providerId="LiveId" clId="{F3E9BFCD-08D6-48C3-AD5B-EF5970E561C0}" dt="2023-07-02T22:36:55.815" v="420" actId="1076"/>
          <ac:spMkLst>
            <pc:docMk/>
            <pc:sldMk cId="3198042183" sldId="331"/>
            <ac:spMk id="54" creationId="{76997A5C-D55F-4713-9EB8-9E0CB9D115F0}"/>
          </ac:spMkLst>
        </pc:spChg>
        <pc:spChg chg="mod topLvl">
          <ac:chgData name="Yao Lai" userId="7c13844a2c387df6" providerId="LiveId" clId="{F3E9BFCD-08D6-48C3-AD5B-EF5970E561C0}" dt="2023-07-02T22:36:55.815" v="420" actId="1076"/>
          <ac:spMkLst>
            <pc:docMk/>
            <pc:sldMk cId="3198042183" sldId="331"/>
            <ac:spMk id="55" creationId="{BA4E47BE-D273-48C0-BE5A-A4314EF743CC}"/>
          </ac:spMkLst>
        </pc:spChg>
        <pc:grpChg chg="del mod">
          <ac:chgData name="Yao Lai" userId="7c13844a2c387df6" providerId="LiveId" clId="{F3E9BFCD-08D6-48C3-AD5B-EF5970E561C0}" dt="2023-07-02T22:34:21.312" v="378" actId="165"/>
          <ac:grpSpMkLst>
            <pc:docMk/>
            <pc:sldMk cId="3198042183" sldId="331"/>
            <ac:grpSpMk id="12" creationId="{BD8B1D78-3CD7-442D-930C-4D7F5F954EEE}"/>
          </ac:grpSpMkLst>
        </pc:grpChg>
        <pc:picChg chg="add mod">
          <ac:chgData name="Yao Lai" userId="7c13844a2c387df6" providerId="LiveId" clId="{F3E9BFCD-08D6-48C3-AD5B-EF5970E561C0}" dt="2023-07-02T22:39:01.721" v="438" actId="1076"/>
          <ac:picMkLst>
            <pc:docMk/>
            <pc:sldMk cId="3198042183" sldId="331"/>
            <ac:picMk id="4" creationId="{AF6879AC-97D0-4267-3B45-02C2A61005B5}"/>
          </ac:picMkLst>
        </pc:picChg>
        <pc:picChg chg="add mod ord modCrop">
          <ac:chgData name="Yao Lai" userId="7c13844a2c387df6" providerId="LiveId" clId="{F3E9BFCD-08D6-48C3-AD5B-EF5970E561C0}" dt="2023-07-02T22:38:46.945" v="434" actId="167"/>
          <ac:picMkLst>
            <pc:docMk/>
            <pc:sldMk cId="3198042183" sldId="331"/>
            <ac:picMk id="6" creationId="{34D4A4BB-BA3F-4D7C-6934-7C4E4892AE88}"/>
          </ac:picMkLst>
        </pc:picChg>
        <pc:picChg chg="mod topLvl">
          <ac:chgData name="Yao Lai" userId="7c13844a2c387df6" providerId="LiveId" clId="{F3E9BFCD-08D6-48C3-AD5B-EF5970E561C0}" dt="2023-07-02T22:36:55.815" v="420" actId="1076"/>
          <ac:picMkLst>
            <pc:docMk/>
            <pc:sldMk cId="3198042183" sldId="331"/>
            <ac:picMk id="11" creationId="{C37DBD4E-3A4F-4C3D-A468-78F6E59EF939}"/>
          </ac:picMkLst>
        </pc:picChg>
        <pc:picChg chg="mod topLvl">
          <ac:chgData name="Yao Lai" userId="7c13844a2c387df6" providerId="LiveId" clId="{F3E9BFCD-08D6-48C3-AD5B-EF5970E561C0}" dt="2023-07-02T22:36:55.815" v="420" actId="1076"/>
          <ac:picMkLst>
            <pc:docMk/>
            <pc:sldMk cId="3198042183" sldId="331"/>
            <ac:picMk id="44" creationId="{37D3870D-D530-4ED8-8448-B43E7557F6FF}"/>
          </ac:picMkLst>
        </pc:picChg>
      </pc:sldChg>
      <pc:sldChg chg="modAnim">
        <pc:chgData name="Yao Lai" userId="7c13844a2c387df6" providerId="LiveId" clId="{F3E9BFCD-08D6-48C3-AD5B-EF5970E561C0}" dt="2023-07-02T23:44:39.638" v="746"/>
        <pc:sldMkLst>
          <pc:docMk/>
          <pc:sldMk cId="3013711592" sldId="530"/>
        </pc:sldMkLst>
      </pc:sldChg>
      <pc:sldChg chg="modNotesTx">
        <pc:chgData name="Yao Lai" userId="7c13844a2c387df6" providerId="LiveId" clId="{F3E9BFCD-08D6-48C3-AD5B-EF5970E561C0}" dt="2023-07-02T23:09:57.374" v="605" actId="20577"/>
        <pc:sldMkLst>
          <pc:docMk/>
          <pc:sldMk cId="3903303817" sldId="538"/>
        </pc:sldMkLst>
      </pc:sldChg>
      <pc:sldChg chg="addSp modSp mod modAnim">
        <pc:chgData name="Yao Lai" userId="7c13844a2c387df6" providerId="LiveId" clId="{F3E9BFCD-08D6-48C3-AD5B-EF5970E561C0}" dt="2023-07-03T05:53:16.724" v="2009" actId="207"/>
        <pc:sldMkLst>
          <pc:docMk/>
          <pc:sldMk cId="640379930" sldId="588"/>
        </pc:sldMkLst>
        <pc:spChg chg="add mod ord">
          <ac:chgData name="Yao Lai" userId="7c13844a2c387df6" providerId="LiveId" clId="{F3E9BFCD-08D6-48C3-AD5B-EF5970E561C0}" dt="2023-07-03T05:53:16.724" v="2009" actId="207"/>
          <ac:spMkLst>
            <pc:docMk/>
            <pc:sldMk cId="640379930" sldId="588"/>
            <ac:spMk id="5" creationId="{EA6D7C24-B1C0-CB41-1DB5-662A8E05CFDC}"/>
          </ac:spMkLst>
        </pc:spChg>
        <pc:spChg chg="add mod">
          <ac:chgData name="Yao Lai" userId="7c13844a2c387df6" providerId="LiveId" clId="{F3E9BFCD-08D6-48C3-AD5B-EF5970E561C0}" dt="2023-07-03T05:51:01.198" v="1999" actId="1076"/>
          <ac:spMkLst>
            <pc:docMk/>
            <pc:sldMk cId="640379930" sldId="588"/>
            <ac:spMk id="7" creationId="{00CAC219-56FA-AF75-ADC3-AAC5C782A0E1}"/>
          </ac:spMkLst>
        </pc:spChg>
      </pc:sldChg>
      <pc:sldChg chg="modSp mod">
        <pc:chgData name="Yao Lai" userId="7c13844a2c387df6" providerId="LiveId" clId="{F3E9BFCD-08D6-48C3-AD5B-EF5970E561C0}" dt="2023-07-03T07:15:28.687" v="2497" actId="20577"/>
        <pc:sldMkLst>
          <pc:docMk/>
          <pc:sldMk cId="2986732577" sldId="591"/>
        </pc:sldMkLst>
        <pc:spChg chg="mod">
          <ac:chgData name="Yao Lai" userId="7c13844a2c387df6" providerId="LiveId" clId="{F3E9BFCD-08D6-48C3-AD5B-EF5970E561C0}" dt="2023-07-03T07:15:28.687" v="2497" actId="20577"/>
          <ac:spMkLst>
            <pc:docMk/>
            <pc:sldMk cId="2986732577" sldId="591"/>
            <ac:spMk id="3" creationId="{D161ABCD-2CF1-F8A2-3484-4363C98BDEB7}"/>
          </ac:spMkLst>
        </pc:spChg>
      </pc:sldChg>
      <pc:sldChg chg="addSp delSp modSp mod">
        <pc:chgData name="Yao Lai" userId="7c13844a2c387df6" providerId="LiveId" clId="{F3E9BFCD-08D6-48C3-AD5B-EF5970E561C0}" dt="2023-07-03T06:59:33.104" v="2246" actId="1076"/>
        <pc:sldMkLst>
          <pc:docMk/>
          <pc:sldMk cId="715359295" sldId="595"/>
        </pc:sldMkLst>
        <pc:spChg chg="add mod">
          <ac:chgData name="Yao Lai" userId="7c13844a2c387df6" providerId="LiveId" clId="{F3E9BFCD-08D6-48C3-AD5B-EF5970E561C0}" dt="2023-07-03T06:59:22.740" v="2242" actId="1076"/>
          <ac:spMkLst>
            <pc:docMk/>
            <pc:sldMk cId="715359295" sldId="595"/>
            <ac:spMk id="6" creationId="{3CC4EDF3-E06B-DC3A-89B9-023990817B7D}"/>
          </ac:spMkLst>
        </pc:spChg>
        <pc:spChg chg="add mod">
          <ac:chgData name="Yao Lai" userId="7c13844a2c387df6" providerId="LiveId" clId="{F3E9BFCD-08D6-48C3-AD5B-EF5970E561C0}" dt="2023-07-03T06:59:28.149" v="2244" actId="1076"/>
          <ac:spMkLst>
            <pc:docMk/>
            <pc:sldMk cId="715359295" sldId="595"/>
            <ac:spMk id="12" creationId="{124C7C94-E4A2-BD7F-7E43-2F098E0ECCEE}"/>
          </ac:spMkLst>
        </pc:spChg>
        <pc:spChg chg="add mod">
          <ac:chgData name="Yao Lai" userId="7c13844a2c387df6" providerId="LiveId" clId="{F3E9BFCD-08D6-48C3-AD5B-EF5970E561C0}" dt="2023-07-03T06:59:33.104" v="2246" actId="1076"/>
          <ac:spMkLst>
            <pc:docMk/>
            <pc:sldMk cId="715359295" sldId="595"/>
            <ac:spMk id="14" creationId="{2CEB49CB-165A-3CF4-03B9-7A11FD2D9AD0}"/>
          </ac:spMkLst>
        </pc:spChg>
        <pc:cxnChg chg="del">
          <ac:chgData name="Yao Lai" userId="7c13844a2c387df6" providerId="LiveId" clId="{F3E9BFCD-08D6-48C3-AD5B-EF5970E561C0}" dt="2023-07-03T06:59:03.927" v="2240" actId="478"/>
          <ac:cxnSpMkLst>
            <pc:docMk/>
            <pc:sldMk cId="715359295" sldId="595"/>
            <ac:cxnSpMk id="22" creationId="{AF3F23A0-7151-8575-8D12-68ED3730BA55}"/>
          </ac:cxnSpMkLst>
        </pc:cxnChg>
        <pc:cxnChg chg="del mod">
          <ac:chgData name="Yao Lai" userId="7c13844a2c387df6" providerId="LiveId" clId="{F3E9BFCD-08D6-48C3-AD5B-EF5970E561C0}" dt="2023-07-03T06:59:03.927" v="2240" actId="478"/>
          <ac:cxnSpMkLst>
            <pc:docMk/>
            <pc:sldMk cId="715359295" sldId="595"/>
            <ac:cxnSpMk id="25" creationId="{A9BDA854-CC01-DD59-9E8A-12E465FDEE11}"/>
          </ac:cxnSpMkLst>
        </pc:cxnChg>
        <pc:cxnChg chg="del">
          <ac:chgData name="Yao Lai" userId="7c13844a2c387df6" providerId="LiveId" clId="{F3E9BFCD-08D6-48C3-AD5B-EF5970E561C0}" dt="2023-07-03T06:59:03.927" v="2240" actId="478"/>
          <ac:cxnSpMkLst>
            <pc:docMk/>
            <pc:sldMk cId="715359295" sldId="595"/>
            <ac:cxnSpMk id="28" creationId="{FC17F64A-6B9B-6338-3200-6ED8AD2DD3EF}"/>
          </ac:cxnSpMkLst>
        </pc:cxnChg>
      </pc:sldChg>
      <pc:sldChg chg="addSp delSp modSp mod delAnim modAnim modNotesTx">
        <pc:chgData name="Yao Lai" userId="7c13844a2c387df6" providerId="LiveId" clId="{F3E9BFCD-08D6-48C3-AD5B-EF5970E561C0}" dt="2023-07-03T06:18:39.132" v="2189" actId="20577"/>
        <pc:sldMkLst>
          <pc:docMk/>
          <pc:sldMk cId="2752900540" sldId="597"/>
        </pc:sldMkLst>
        <pc:spChg chg="mod">
          <ac:chgData name="Yao Lai" userId="7c13844a2c387df6" providerId="LiveId" clId="{F3E9BFCD-08D6-48C3-AD5B-EF5970E561C0}" dt="2023-07-02T23:50:24.045" v="767" actId="1076"/>
          <ac:spMkLst>
            <pc:docMk/>
            <pc:sldMk cId="2752900540" sldId="597"/>
            <ac:spMk id="5" creationId="{4EEAA996-C5A2-4906-B1EC-B299E25E1069}"/>
          </ac:spMkLst>
        </pc:spChg>
        <pc:spChg chg="add del mod">
          <ac:chgData name="Yao Lai" userId="7c13844a2c387df6" providerId="LiveId" clId="{F3E9BFCD-08D6-48C3-AD5B-EF5970E561C0}" dt="2023-07-02T23:50:05.614" v="760" actId="478"/>
          <ac:spMkLst>
            <pc:docMk/>
            <pc:sldMk cId="2752900540" sldId="597"/>
            <ac:spMk id="7" creationId="{A5409284-BFD3-1F53-0B0F-50C2822A4455}"/>
          </ac:spMkLst>
        </pc:spChg>
        <pc:spChg chg="mod">
          <ac:chgData name="Yao Lai" userId="7c13844a2c387df6" providerId="LiveId" clId="{F3E9BFCD-08D6-48C3-AD5B-EF5970E561C0}" dt="2023-07-02T23:50:43.327" v="783" actId="1076"/>
          <ac:spMkLst>
            <pc:docMk/>
            <pc:sldMk cId="2752900540" sldId="597"/>
            <ac:spMk id="34" creationId="{F4F61B2E-A6C4-42AE-8AE1-80E610859AE7}"/>
          </ac:spMkLst>
        </pc:spChg>
      </pc:sldChg>
      <pc:sldChg chg="addSp modSp mod modAnim">
        <pc:chgData name="Yao Lai" userId="7c13844a2c387df6" providerId="LiveId" clId="{F3E9BFCD-08D6-48C3-AD5B-EF5970E561C0}" dt="2023-07-03T07:12:53.227" v="2401" actId="20577"/>
        <pc:sldMkLst>
          <pc:docMk/>
          <pc:sldMk cId="1389161049" sldId="598"/>
        </pc:sldMkLst>
        <pc:spChg chg="mod">
          <ac:chgData name="Yao Lai" userId="7c13844a2c387df6" providerId="LiveId" clId="{F3E9BFCD-08D6-48C3-AD5B-EF5970E561C0}" dt="2023-07-03T06:00:52.440" v="2129" actId="1037"/>
          <ac:spMkLst>
            <pc:docMk/>
            <pc:sldMk cId="1389161049" sldId="598"/>
            <ac:spMk id="2" creationId="{46B9167D-3A1B-3CF4-C134-D5DB20132425}"/>
          </ac:spMkLst>
        </pc:spChg>
        <pc:spChg chg="mod">
          <ac:chgData name="Yao Lai" userId="7c13844a2c387df6" providerId="LiveId" clId="{F3E9BFCD-08D6-48C3-AD5B-EF5970E561C0}" dt="2023-07-03T07:12:53.227" v="2401" actId="20577"/>
          <ac:spMkLst>
            <pc:docMk/>
            <pc:sldMk cId="1389161049" sldId="598"/>
            <ac:spMk id="3" creationId="{6BE7DBD8-316E-6EF0-AFBD-31B44BD856E0}"/>
          </ac:spMkLst>
        </pc:spChg>
        <pc:spChg chg="add mod">
          <ac:chgData name="Yao Lai" userId="7c13844a2c387df6" providerId="LiveId" clId="{F3E9BFCD-08D6-48C3-AD5B-EF5970E561C0}" dt="2023-07-02T22:13:19.684" v="19" actId="1076"/>
          <ac:spMkLst>
            <pc:docMk/>
            <pc:sldMk cId="1389161049" sldId="598"/>
            <ac:spMk id="8" creationId="{269CD560-C1A6-0677-893A-22037834BF0A}"/>
          </ac:spMkLst>
        </pc:spChg>
      </pc:sldChg>
      <pc:sldChg chg="addSp delSp modSp mod setBg modAnim">
        <pc:chgData name="Yao Lai" userId="7c13844a2c387df6" providerId="LiveId" clId="{F3E9BFCD-08D6-48C3-AD5B-EF5970E561C0}" dt="2023-07-02T23:14:17.446" v="745" actId="14100"/>
        <pc:sldMkLst>
          <pc:docMk/>
          <pc:sldMk cId="3436723700" sldId="611"/>
        </pc:sldMkLst>
        <pc:spChg chg="add mod">
          <ac:chgData name="Yao Lai" userId="7c13844a2c387df6" providerId="LiveId" clId="{F3E9BFCD-08D6-48C3-AD5B-EF5970E561C0}" dt="2023-07-02T23:11:24.984" v="606"/>
          <ac:spMkLst>
            <pc:docMk/>
            <pc:sldMk cId="3436723700" sldId="611"/>
            <ac:spMk id="6" creationId="{F09BB1AF-3490-0688-CD1E-001D7FBDA67B}"/>
          </ac:spMkLst>
        </pc:spChg>
        <pc:spChg chg="add del mod">
          <ac:chgData name="Yao Lai" userId="7c13844a2c387df6" providerId="LiveId" clId="{F3E9BFCD-08D6-48C3-AD5B-EF5970E561C0}" dt="2023-07-02T23:14:17.446" v="745" actId="14100"/>
          <ac:spMkLst>
            <pc:docMk/>
            <pc:sldMk cId="3436723700" sldId="611"/>
            <ac:spMk id="17" creationId="{EB567831-6A32-FA46-520D-BA8803C20CA9}"/>
          </ac:spMkLst>
        </pc:spChg>
        <pc:picChg chg="add mod">
          <ac:chgData name="Yao Lai" userId="7c13844a2c387df6" providerId="LiveId" clId="{F3E9BFCD-08D6-48C3-AD5B-EF5970E561C0}" dt="2023-07-02T23:11:24.984" v="606"/>
          <ac:picMkLst>
            <pc:docMk/>
            <pc:sldMk cId="3436723700" sldId="611"/>
            <ac:picMk id="7" creationId="{8D3B016C-664F-D1D2-367F-AE77B653E570}"/>
          </ac:picMkLst>
        </pc:picChg>
        <pc:picChg chg="add mod">
          <ac:chgData name="Yao Lai" userId="7c13844a2c387df6" providerId="LiveId" clId="{F3E9BFCD-08D6-48C3-AD5B-EF5970E561C0}" dt="2023-07-02T23:11:24.984" v="606"/>
          <ac:picMkLst>
            <pc:docMk/>
            <pc:sldMk cId="3436723700" sldId="611"/>
            <ac:picMk id="14" creationId="{84502A66-09C3-6F3D-F55E-EA0BEA3E3E7B}"/>
          </ac:picMkLst>
        </pc:picChg>
        <pc:picChg chg="add mod">
          <ac:chgData name="Yao Lai" userId="7c13844a2c387df6" providerId="LiveId" clId="{F3E9BFCD-08D6-48C3-AD5B-EF5970E561C0}" dt="2023-07-02T23:11:24.984" v="606"/>
          <ac:picMkLst>
            <pc:docMk/>
            <pc:sldMk cId="3436723700" sldId="611"/>
            <ac:picMk id="15" creationId="{C1934CEC-E22E-A8B3-8913-5C5C6ACEEF7A}"/>
          </ac:picMkLst>
        </pc:picChg>
        <pc:picChg chg="add mod">
          <ac:chgData name="Yao Lai" userId="7c13844a2c387df6" providerId="LiveId" clId="{F3E9BFCD-08D6-48C3-AD5B-EF5970E561C0}" dt="2023-07-02T23:11:24.984" v="606"/>
          <ac:picMkLst>
            <pc:docMk/>
            <pc:sldMk cId="3436723700" sldId="611"/>
            <ac:picMk id="16" creationId="{A6B2E58C-7568-7F50-E710-DC411510F1AB}"/>
          </ac:picMkLst>
        </pc:picChg>
      </pc:sldChg>
      <pc:sldChg chg="addSp delSp modSp mod delAnim modAnim modNotesTx">
        <pc:chgData name="Yao Lai" userId="7c13844a2c387df6" providerId="LiveId" clId="{F3E9BFCD-08D6-48C3-AD5B-EF5970E561C0}" dt="2023-07-03T06:04:47.557" v="2130"/>
        <pc:sldMkLst>
          <pc:docMk/>
          <pc:sldMk cId="278840180" sldId="613"/>
        </pc:sldMkLst>
        <pc:spChg chg="del">
          <ac:chgData name="Yao Lai" userId="7c13844a2c387df6" providerId="LiveId" clId="{F3E9BFCD-08D6-48C3-AD5B-EF5970E561C0}" dt="2023-07-03T04:44:44.436" v="880" actId="478"/>
          <ac:spMkLst>
            <pc:docMk/>
            <pc:sldMk cId="278840180" sldId="613"/>
            <ac:spMk id="12" creationId="{CB76A46D-D45F-4D29-806A-C0E8B3182287}"/>
          </ac:spMkLst>
        </pc:spChg>
        <pc:spChg chg="del">
          <ac:chgData name="Yao Lai" userId="7c13844a2c387df6" providerId="LiveId" clId="{F3E9BFCD-08D6-48C3-AD5B-EF5970E561C0}" dt="2023-07-03T04:44:44.436" v="880" actId="478"/>
          <ac:spMkLst>
            <pc:docMk/>
            <pc:sldMk cId="278840180" sldId="613"/>
            <ac:spMk id="13" creationId="{473C961B-B3E5-4C22-ADA3-49CEE608B9FE}"/>
          </ac:spMkLst>
        </pc:spChg>
        <pc:spChg chg="del">
          <ac:chgData name="Yao Lai" userId="7c13844a2c387df6" providerId="LiveId" clId="{F3E9BFCD-08D6-48C3-AD5B-EF5970E561C0}" dt="2023-07-03T04:44:44.436" v="880" actId="478"/>
          <ac:spMkLst>
            <pc:docMk/>
            <pc:sldMk cId="278840180" sldId="613"/>
            <ac:spMk id="14" creationId="{C2269EA6-87CD-4DC1-A9CF-F8D976821F23}"/>
          </ac:spMkLst>
        </pc:spChg>
        <pc:spChg chg="mod">
          <ac:chgData name="Yao Lai" userId="7c13844a2c387df6" providerId="LiveId" clId="{F3E9BFCD-08D6-48C3-AD5B-EF5970E561C0}" dt="2023-07-03T05:08:42.358" v="1177" actId="1076"/>
          <ac:spMkLst>
            <pc:docMk/>
            <pc:sldMk cId="278840180" sldId="613"/>
            <ac:spMk id="15" creationId="{AC59549F-6CEE-434D-B2B7-F8AA2DC3004D}"/>
          </ac:spMkLst>
        </pc:spChg>
        <pc:spChg chg="mod">
          <ac:chgData name="Yao Lai" userId="7c13844a2c387df6" providerId="LiveId" clId="{F3E9BFCD-08D6-48C3-AD5B-EF5970E561C0}" dt="2023-07-03T04:45:16.560" v="896" actId="14100"/>
          <ac:spMkLst>
            <pc:docMk/>
            <pc:sldMk cId="278840180" sldId="613"/>
            <ac:spMk id="16" creationId="{1F38CC93-1D26-408E-BC03-A107FBB8AAEF}"/>
          </ac:spMkLst>
        </pc:spChg>
        <pc:spChg chg="add del mod">
          <ac:chgData name="Yao Lai" userId="7c13844a2c387df6" providerId="LiveId" clId="{F3E9BFCD-08D6-48C3-AD5B-EF5970E561C0}" dt="2023-07-03T05:15:19.732" v="1348" actId="478"/>
          <ac:spMkLst>
            <pc:docMk/>
            <pc:sldMk cId="278840180" sldId="613"/>
            <ac:spMk id="20" creationId="{54D62D97-C4DE-E59B-EAEE-6783024E78D1}"/>
          </ac:spMkLst>
        </pc:spChg>
        <pc:spChg chg="add del mod">
          <ac:chgData name="Yao Lai" userId="7c13844a2c387df6" providerId="LiveId" clId="{F3E9BFCD-08D6-48C3-AD5B-EF5970E561C0}" dt="2023-07-03T04:54:10.466" v="933" actId="478"/>
          <ac:spMkLst>
            <pc:docMk/>
            <pc:sldMk cId="278840180" sldId="613"/>
            <ac:spMk id="23" creationId="{232E4D0E-208E-141C-1D86-EF4719905CB2}"/>
          </ac:spMkLst>
        </pc:spChg>
        <pc:spChg chg="add del mod">
          <ac:chgData name="Yao Lai" userId="7c13844a2c387df6" providerId="LiveId" clId="{F3E9BFCD-08D6-48C3-AD5B-EF5970E561C0}" dt="2023-07-03T04:54:18.777" v="936" actId="478"/>
          <ac:spMkLst>
            <pc:docMk/>
            <pc:sldMk cId="278840180" sldId="613"/>
            <ac:spMk id="25" creationId="{BF99A8CE-65C0-F44B-775F-A76FC69965E3}"/>
          </ac:spMkLst>
        </pc:spChg>
        <pc:spChg chg="add mod">
          <ac:chgData name="Yao Lai" userId="7c13844a2c387df6" providerId="LiveId" clId="{F3E9BFCD-08D6-48C3-AD5B-EF5970E561C0}" dt="2023-07-03T04:58:00.161" v="986" actId="1076"/>
          <ac:spMkLst>
            <pc:docMk/>
            <pc:sldMk cId="278840180" sldId="613"/>
            <ac:spMk id="27" creationId="{06EF4A79-984B-DEFC-89F8-43263D282B3E}"/>
          </ac:spMkLst>
        </pc:spChg>
        <pc:spChg chg="add mod">
          <ac:chgData name="Yao Lai" userId="7c13844a2c387df6" providerId="LiveId" clId="{F3E9BFCD-08D6-48C3-AD5B-EF5970E561C0}" dt="2023-07-03T05:00:18.596" v="1006" actId="1076"/>
          <ac:spMkLst>
            <pc:docMk/>
            <pc:sldMk cId="278840180" sldId="613"/>
            <ac:spMk id="28" creationId="{E8BC16F3-5526-0ED5-BA96-735B5B87BD52}"/>
          </ac:spMkLst>
        </pc:spChg>
        <pc:spChg chg="add mod">
          <ac:chgData name="Yao Lai" userId="7c13844a2c387df6" providerId="LiveId" clId="{F3E9BFCD-08D6-48C3-AD5B-EF5970E561C0}" dt="2023-07-03T05:11:49.895" v="1302" actId="20577"/>
          <ac:spMkLst>
            <pc:docMk/>
            <pc:sldMk cId="278840180" sldId="613"/>
            <ac:spMk id="35" creationId="{A0E03B3D-D337-D755-CFCB-62E20FA90DCE}"/>
          </ac:spMkLst>
        </pc:spChg>
        <pc:spChg chg="add del mod">
          <ac:chgData name="Yao Lai" userId="7c13844a2c387df6" providerId="LiveId" clId="{F3E9BFCD-08D6-48C3-AD5B-EF5970E561C0}" dt="2023-07-03T05:15:24.441" v="1350" actId="478"/>
          <ac:spMkLst>
            <pc:docMk/>
            <pc:sldMk cId="278840180" sldId="613"/>
            <ac:spMk id="37" creationId="{59756A95-4811-0F37-7511-33319D731783}"/>
          </ac:spMkLst>
        </pc:spChg>
        <pc:spChg chg="add mod">
          <ac:chgData name="Yao Lai" userId="7c13844a2c387df6" providerId="LiveId" clId="{F3E9BFCD-08D6-48C3-AD5B-EF5970E561C0}" dt="2023-07-03T05:15:20.052" v="1349"/>
          <ac:spMkLst>
            <pc:docMk/>
            <pc:sldMk cId="278840180" sldId="613"/>
            <ac:spMk id="38" creationId="{CFE553BB-65D1-05D6-96AB-6F4F4E6D89CB}"/>
          </ac:spMkLst>
        </pc:spChg>
        <pc:spChg chg="add del mod">
          <ac:chgData name="Yao Lai" userId="7c13844a2c387df6" providerId="LiveId" clId="{F3E9BFCD-08D6-48C3-AD5B-EF5970E561C0}" dt="2023-07-03T05:17:06.542" v="1363"/>
          <ac:spMkLst>
            <pc:docMk/>
            <pc:sldMk cId="278840180" sldId="613"/>
            <ac:spMk id="39" creationId="{9008026B-9464-EA02-E609-BC241518ECAE}"/>
          </ac:spMkLst>
        </pc:spChg>
        <pc:grpChg chg="del">
          <ac:chgData name="Yao Lai" userId="7c13844a2c387df6" providerId="LiveId" clId="{F3E9BFCD-08D6-48C3-AD5B-EF5970E561C0}" dt="2023-07-03T04:44:44.436" v="880" actId="478"/>
          <ac:grpSpMkLst>
            <pc:docMk/>
            <pc:sldMk cId="278840180" sldId="613"/>
            <ac:grpSpMk id="10" creationId="{396C6E7C-E17D-A8A7-B440-DBD309901202}"/>
          </ac:grpSpMkLst>
        </pc:grpChg>
        <pc:picChg chg="del">
          <ac:chgData name="Yao Lai" userId="7c13844a2c387df6" providerId="LiveId" clId="{F3E9BFCD-08D6-48C3-AD5B-EF5970E561C0}" dt="2023-07-03T04:44:44.436" v="880" actId="478"/>
          <ac:picMkLst>
            <pc:docMk/>
            <pc:sldMk cId="278840180" sldId="613"/>
            <ac:picMk id="3" creationId="{BAB849B9-1108-5C87-2354-A4FEE7778C05}"/>
          </ac:picMkLst>
        </pc:picChg>
        <pc:picChg chg="add mod modCrop">
          <ac:chgData name="Yao Lai" userId="7c13844a2c387df6" providerId="LiveId" clId="{F3E9BFCD-08D6-48C3-AD5B-EF5970E561C0}" dt="2023-07-03T04:52:23.091" v="931" actId="1076"/>
          <ac:picMkLst>
            <pc:docMk/>
            <pc:sldMk cId="278840180" sldId="613"/>
            <ac:picMk id="21" creationId="{AD7E5672-CC30-89D9-2F68-35E7B8EA1431}"/>
          </ac:picMkLst>
        </pc:picChg>
        <pc:picChg chg="add mod modCrop">
          <ac:chgData name="Yao Lai" userId="7c13844a2c387df6" providerId="LiveId" clId="{F3E9BFCD-08D6-48C3-AD5B-EF5970E561C0}" dt="2023-07-03T05:00:18.596" v="1006" actId="1076"/>
          <ac:picMkLst>
            <pc:docMk/>
            <pc:sldMk cId="278840180" sldId="613"/>
            <ac:picMk id="22" creationId="{41D04225-E511-5AFE-118A-FA92557AEEE1}"/>
          </ac:picMkLst>
        </pc:picChg>
        <pc:picChg chg="add mod">
          <ac:chgData name="Yao Lai" userId="7c13844a2c387df6" providerId="LiveId" clId="{F3E9BFCD-08D6-48C3-AD5B-EF5970E561C0}" dt="2023-07-03T04:56:51.170" v="975" actId="1076"/>
          <ac:picMkLst>
            <pc:docMk/>
            <pc:sldMk cId="278840180" sldId="613"/>
            <ac:picMk id="26" creationId="{1780654F-96ED-5700-2B3E-4A475974D183}"/>
          </ac:picMkLst>
        </pc:picChg>
        <pc:cxnChg chg="del">
          <ac:chgData name="Yao Lai" userId="7c13844a2c387df6" providerId="LiveId" clId="{F3E9BFCD-08D6-48C3-AD5B-EF5970E561C0}" dt="2023-07-03T04:44:44.436" v="880" actId="478"/>
          <ac:cxnSpMkLst>
            <pc:docMk/>
            <pc:sldMk cId="278840180" sldId="613"/>
            <ac:cxnSpMk id="5" creationId="{7D9AEC19-385F-57F8-A011-DAD9FFB97E04}"/>
          </ac:cxnSpMkLst>
        </pc:cxnChg>
        <pc:cxnChg chg="add mod">
          <ac:chgData name="Yao Lai" userId="7c13844a2c387df6" providerId="LiveId" clId="{F3E9BFCD-08D6-48C3-AD5B-EF5970E561C0}" dt="2023-07-03T04:58:55.408" v="993" actId="692"/>
          <ac:cxnSpMkLst>
            <pc:docMk/>
            <pc:sldMk cId="278840180" sldId="613"/>
            <ac:cxnSpMk id="30" creationId="{C3770F94-759C-989A-49F8-D5F9053C131D}"/>
          </ac:cxnSpMkLst>
        </pc:cxnChg>
        <pc:cxnChg chg="add mod">
          <ac:chgData name="Yao Lai" userId="7c13844a2c387df6" providerId="LiveId" clId="{F3E9BFCD-08D6-48C3-AD5B-EF5970E561C0}" dt="2023-07-03T05:00:18.596" v="1006" actId="1076"/>
          <ac:cxnSpMkLst>
            <pc:docMk/>
            <pc:sldMk cId="278840180" sldId="613"/>
            <ac:cxnSpMk id="31" creationId="{355C5FD4-E184-46CC-204B-BD0A6F7DDAB1}"/>
          </ac:cxnSpMkLst>
        </pc:cxnChg>
        <pc:cxnChg chg="add del mod">
          <ac:chgData name="Yao Lai" userId="7c13844a2c387df6" providerId="LiveId" clId="{F3E9BFCD-08D6-48C3-AD5B-EF5970E561C0}" dt="2023-07-03T05:00:44.217" v="1009"/>
          <ac:cxnSpMkLst>
            <pc:docMk/>
            <pc:sldMk cId="278840180" sldId="613"/>
            <ac:cxnSpMk id="34" creationId="{76B4A35B-9326-5940-F2EC-DDEAEB6AD75F}"/>
          </ac:cxnSpMkLst>
        </pc:cxnChg>
      </pc:sldChg>
      <pc:sldChg chg="modNotesTx">
        <pc:chgData name="Yao Lai" userId="7c13844a2c387df6" providerId="LiveId" clId="{F3E9BFCD-08D6-48C3-AD5B-EF5970E561C0}" dt="2023-07-03T08:23:29.850" v="2611" actId="20577"/>
        <pc:sldMkLst>
          <pc:docMk/>
          <pc:sldMk cId="507134226" sldId="614"/>
        </pc:sldMkLst>
      </pc:sldChg>
      <pc:sldChg chg="ord">
        <pc:chgData name="Yao Lai" userId="7c13844a2c387df6" providerId="LiveId" clId="{F3E9BFCD-08D6-48C3-AD5B-EF5970E561C0}" dt="2023-07-03T11:12:33.846" v="2914"/>
        <pc:sldMkLst>
          <pc:docMk/>
          <pc:sldMk cId="1162236140" sldId="622"/>
        </pc:sldMkLst>
      </pc:sldChg>
      <pc:sldChg chg="mod modShow">
        <pc:chgData name="Yao Lai" userId="7c13844a2c387df6" providerId="LiveId" clId="{F3E9BFCD-08D6-48C3-AD5B-EF5970E561C0}" dt="2023-07-02T22:10:16.520" v="0" actId="729"/>
        <pc:sldMkLst>
          <pc:docMk/>
          <pc:sldMk cId="0" sldId="624"/>
        </pc:sldMkLst>
      </pc:sldChg>
      <pc:sldChg chg="addSp delSp modSp mod">
        <pc:chgData name="Yao Lai" userId="7c13844a2c387df6" providerId="LiveId" clId="{F3E9BFCD-08D6-48C3-AD5B-EF5970E561C0}" dt="2023-07-03T11:07:59.290" v="2888" actId="20577"/>
        <pc:sldMkLst>
          <pc:docMk/>
          <pc:sldMk cId="2384959295" sldId="626"/>
        </pc:sldMkLst>
        <pc:spChg chg="add mod">
          <ac:chgData name="Yao Lai" userId="7c13844a2c387df6" providerId="LiveId" clId="{F3E9BFCD-08D6-48C3-AD5B-EF5970E561C0}" dt="2023-07-02T22:29:29.660" v="270" actId="20577"/>
          <ac:spMkLst>
            <pc:docMk/>
            <pc:sldMk cId="2384959295" sldId="626"/>
            <ac:spMk id="2" creationId="{8D234D1A-8394-BAA7-E921-8185619F6B19}"/>
          </ac:spMkLst>
        </pc:spChg>
        <pc:spChg chg="mod">
          <ac:chgData name="Yao Lai" userId="7c13844a2c387df6" providerId="LiveId" clId="{F3E9BFCD-08D6-48C3-AD5B-EF5970E561C0}" dt="2023-07-03T11:07:59.290" v="2888" actId="20577"/>
          <ac:spMkLst>
            <pc:docMk/>
            <pc:sldMk cId="2384959295" sldId="626"/>
            <ac:spMk id="13" creationId="{DF87AB94-FBA2-4E79-A753-A1C9FAFDC75B}"/>
          </ac:spMkLst>
        </pc:spChg>
        <pc:spChg chg="del">
          <ac:chgData name="Yao Lai" userId="7c13844a2c387df6" providerId="LiveId" clId="{F3E9BFCD-08D6-48C3-AD5B-EF5970E561C0}" dt="2023-07-02T22:26:14.198" v="23" actId="478"/>
          <ac:spMkLst>
            <pc:docMk/>
            <pc:sldMk cId="2384959295" sldId="626"/>
            <ac:spMk id="14" creationId="{63D0F7D5-93DE-4A99-A7AE-13891CE2C3E2}"/>
          </ac:spMkLst>
        </pc:spChg>
      </pc:sldChg>
      <pc:sldChg chg="modSp mod">
        <pc:chgData name="Yao Lai" userId="7c13844a2c387df6" providerId="LiveId" clId="{F3E9BFCD-08D6-48C3-AD5B-EF5970E561C0}" dt="2023-07-05T17:35:52.636" v="2987" actId="1076"/>
        <pc:sldMkLst>
          <pc:docMk/>
          <pc:sldMk cId="3723228827" sldId="627"/>
        </pc:sldMkLst>
        <pc:picChg chg="mod">
          <ac:chgData name="Yao Lai" userId="7c13844a2c387df6" providerId="LiveId" clId="{F3E9BFCD-08D6-48C3-AD5B-EF5970E561C0}" dt="2023-07-05T17:35:48.362" v="2986" actId="1076"/>
          <ac:picMkLst>
            <pc:docMk/>
            <pc:sldMk cId="3723228827" sldId="627"/>
            <ac:picMk id="6" creationId="{D4F5AC8A-5505-B98E-CD83-30D30DFB03E9}"/>
          </ac:picMkLst>
        </pc:picChg>
        <pc:picChg chg="mod">
          <ac:chgData name="Yao Lai" userId="7c13844a2c387df6" providerId="LiveId" clId="{F3E9BFCD-08D6-48C3-AD5B-EF5970E561C0}" dt="2023-07-05T17:35:52.636" v="2987" actId="1076"/>
          <ac:picMkLst>
            <pc:docMk/>
            <pc:sldMk cId="3723228827" sldId="627"/>
            <ac:picMk id="10" creationId="{9EAC0E19-8946-CDF5-F077-81D73BD84C2A}"/>
          </ac:picMkLst>
        </pc:picChg>
      </pc:sldChg>
      <pc:sldChg chg="delSp add mod modNotesTx">
        <pc:chgData name="Yao Lai" userId="7c13844a2c387df6" providerId="LiveId" clId="{F3E9BFCD-08D6-48C3-AD5B-EF5970E561C0}" dt="2023-07-03T06:24:03.619" v="2192" actId="6549"/>
        <pc:sldMkLst>
          <pc:docMk/>
          <pc:sldMk cId="1596356967" sldId="628"/>
        </pc:sldMkLst>
        <pc:spChg chg="del">
          <ac:chgData name="Yao Lai" userId="7c13844a2c387df6" providerId="LiveId" clId="{F3E9BFCD-08D6-48C3-AD5B-EF5970E561C0}" dt="2023-07-03T05:36:51.410" v="1812" actId="478"/>
          <ac:spMkLst>
            <pc:docMk/>
            <pc:sldMk cId="1596356967" sldId="628"/>
            <ac:spMk id="17" creationId="{34825C16-7967-372D-FE5A-A8F6A1E85FC1}"/>
          </ac:spMkLst>
        </pc:spChg>
      </pc:sldChg>
      <pc:sldChg chg="addSp delSp modSp add mod modAnim modNotesTx">
        <pc:chgData name="Yao Lai" userId="7c13844a2c387df6" providerId="LiveId" clId="{F3E9BFCD-08D6-48C3-AD5B-EF5970E561C0}" dt="2023-07-21T15:31:31.092" v="3093" actId="207"/>
        <pc:sldMkLst>
          <pc:docMk/>
          <pc:sldMk cId="1919353188" sldId="629"/>
        </pc:sldMkLst>
        <pc:spChg chg="add mod">
          <ac:chgData name="Yao Lai" userId="7c13844a2c387df6" providerId="LiveId" clId="{F3E9BFCD-08D6-48C3-AD5B-EF5970E561C0}" dt="2023-07-21T15:31:31.092" v="3093" actId="207"/>
          <ac:spMkLst>
            <pc:docMk/>
            <pc:sldMk cId="1919353188" sldId="629"/>
            <ac:spMk id="3" creationId="{E121CE8A-9CC9-5F5C-95B9-04FAEF0CF574}"/>
          </ac:spMkLst>
        </pc:spChg>
        <pc:spChg chg="add del mod">
          <ac:chgData name="Yao Lai" userId="7c13844a2c387df6" providerId="LiveId" clId="{F3E9BFCD-08D6-48C3-AD5B-EF5970E561C0}" dt="2023-07-03T05:16:20.199" v="1353" actId="478"/>
          <ac:spMkLst>
            <pc:docMk/>
            <pc:sldMk cId="1919353188" sldId="629"/>
            <ac:spMk id="5" creationId="{ED4ADBEA-7314-DAA5-E939-8BDFE5D6B0A2}"/>
          </ac:spMkLst>
        </pc:spChg>
        <pc:spChg chg="add mod">
          <ac:chgData name="Yao Lai" userId="7c13844a2c387df6" providerId="LiveId" clId="{F3E9BFCD-08D6-48C3-AD5B-EF5970E561C0}" dt="2023-07-03T05:16:20.978" v="1354"/>
          <ac:spMkLst>
            <pc:docMk/>
            <pc:sldMk cId="1919353188" sldId="629"/>
            <ac:spMk id="6" creationId="{66D99A0E-15E4-F9CF-5DC9-AFBE7EB1796B}"/>
          </ac:spMkLst>
        </pc:spChg>
        <pc:spChg chg="add mod">
          <ac:chgData name="Yao Lai" userId="7c13844a2c387df6" providerId="LiveId" clId="{F3E9BFCD-08D6-48C3-AD5B-EF5970E561C0}" dt="2023-07-03T05:19:31.836" v="1436" actId="1076"/>
          <ac:spMkLst>
            <pc:docMk/>
            <pc:sldMk cId="1919353188" sldId="629"/>
            <ac:spMk id="8" creationId="{37B0ABD2-AA49-56F2-A095-38C01DDBA3FE}"/>
          </ac:spMkLst>
        </pc:spChg>
        <pc:spChg chg="add mod">
          <ac:chgData name="Yao Lai" userId="7c13844a2c387df6" providerId="LiveId" clId="{F3E9BFCD-08D6-48C3-AD5B-EF5970E561C0}" dt="2023-07-03T05:17:10.563" v="1364"/>
          <ac:spMkLst>
            <pc:docMk/>
            <pc:sldMk cId="1919353188" sldId="629"/>
            <ac:spMk id="9" creationId="{29505FE6-D29A-3F9F-820B-3476867ADF68}"/>
          </ac:spMkLst>
        </pc:spChg>
        <pc:spChg chg="add mod">
          <ac:chgData name="Yao Lai" userId="7c13844a2c387df6" providerId="LiveId" clId="{F3E9BFCD-08D6-48C3-AD5B-EF5970E561C0}" dt="2023-07-03T05:22:01.809" v="1458" actId="1076"/>
          <ac:spMkLst>
            <pc:docMk/>
            <pc:sldMk cId="1919353188" sldId="629"/>
            <ac:spMk id="10" creationId="{284F9339-3932-429F-22E3-B662C01D0BA4}"/>
          </ac:spMkLst>
        </pc:spChg>
        <pc:spChg chg="del">
          <ac:chgData name="Yao Lai" userId="7c13844a2c387df6" providerId="LiveId" clId="{F3E9BFCD-08D6-48C3-AD5B-EF5970E561C0}" dt="2023-07-03T05:16:13.973" v="1352" actId="478"/>
          <ac:spMkLst>
            <pc:docMk/>
            <pc:sldMk cId="1919353188" sldId="629"/>
            <ac:spMk id="20" creationId="{54D62D97-C4DE-E59B-EAEE-6783024E78D1}"/>
          </ac:spMkLst>
        </pc:spChg>
        <pc:spChg chg="add mod">
          <ac:chgData name="Yao Lai" userId="7c13844a2c387df6" providerId="LiveId" clId="{F3E9BFCD-08D6-48C3-AD5B-EF5970E561C0}" dt="2023-07-03T05:21:51.066" v="1455" actId="403"/>
          <ac:spMkLst>
            <pc:docMk/>
            <pc:sldMk cId="1919353188" sldId="629"/>
            <ac:spMk id="23" creationId="{B664F0B8-EA19-9D55-DAA8-092B22CD15BB}"/>
          </ac:spMkLst>
        </pc:spChg>
        <pc:spChg chg="add mod">
          <ac:chgData name="Yao Lai" userId="7c13844a2c387df6" providerId="LiveId" clId="{F3E9BFCD-08D6-48C3-AD5B-EF5970E561C0}" dt="2023-07-03T05:19:22.257" v="1435" actId="20577"/>
          <ac:spMkLst>
            <pc:docMk/>
            <pc:sldMk cId="1919353188" sldId="629"/>
            <ac:spMk id="24" creationId="{3FC26919-FC91-1706-F2FD-10CA14E29706}"/>
          </ac:spMkLst>
        </pc:spChg>
        <pc:spChg chg="del">
          <ac:chgData name="Yao Lai" userId="7c13844a2c387df6" providerId="LiveId" clId="{F3E9BFCD-08D6-48C3-AD5B-EF5970E561C0}" dt="2023-07-03T05:01:04.300" v="1013" actId="478"/>
          <ac:spMkLst>
            <pc:docMk/>
            <pc:sldMk cId="1919353188" sldId="629"/>
            <ac:spMk id="27" creationId="{06EF4A79-984B-DEFC-89F8-43263D282B3E}"/>
          </ac:spMkLst>
        </pc:spChg>
        <pc:spChg chg="del">
          <ac:chgData name="Yao Lai" userId="7c13844a2c387df6" providerId="LiveId" clId="{F3E9BFCD-08D6-48C3-AD5B-EF5970E561C0}" dt="2023-07-03T05:01:04.300" v="1013" actId="478"/>
          <ac:spMkLst>
            <pc:docMk/>
            <pc:sldMk cId="1919353188" sldId="629"/>
            <ac:spMk id="28" creationId="{E8BC16F3-5526-0ED5-BA96-735B5B87BD52}"/>
          </ac:spMkLst>
        </pc:spChg>
        <pc:picChg chg="del">
          <ac:chgData name="Yao Lai" userId="7c13844a2c387df6" providerId="LiveId" clId="{F3E9BFCD-08D6-48C3-AD5B-EF5970E561C0}" dt="2023-07-03T05:00:55.137" v="1012" actId="478"/>
          <ac:picMkLst>
            <pc:docMk/>
            <pc:sldMk cId="1919353188" sldId="629"/>
            <ac:picMk id="26" creationId="{1780654F-96ED-5700-2B3E-4A475974D183}"/>
          </ac:picMkLst>
        </pc:picChg>
        <pc:cxnChg chg="add mod">
          <ac:chgData name="Yao Lai" userId="7c13844a2c387df6" providerId="LiveId" clId="{F3E9BFCD-08D6-48C3-AD5B-EF5970E561C0}" dt="2023-07-03T08:19:45.498" v="2498" actId="14100"/>
          <ac:cxnSpMkLst>
            <pc:docMk/>
            <pc:sldMk cId="1919353188" sldId="629"/>
            <ac:cxnSpMk id="12" creationId="{27C12AA2-397F-1491-2720-DF5FB9833034}"/>
          </ac:cxnSpMkLst>
        </pc:cxnChg>
        <pc:cxnChg chg="del">
          <ac:chgData name="Yao Lai" userId="7c13844a2c387df6" providerId="LiveId" clId="{F3E9BFCD-08D6-48C3-AD5B-EF5970E561C0}" dt="2023-07-03T05:01:04.300" v="1013" actId="478"/>
          <ac:cxnSpMkLst>
            <pc:docMk/>
            <pc:sldMk cId="1919353188" sldId="629"/>
            <ac:cxnSpMk id="30" creationId="{C3770F94-759C-989A-49F8-D5F9053C131D}"/>
          </ac:cxnSpMkLst>
        </pc:cxnChg>
        <pc:cxnChg chg="del">
          <ac:chgData name="Yao Lai" userId="7c13844a2c387df6" providerId="LiveId" clId="{F3E9BFCD-08D6-48C3-AD5B-EF5970E561C0}" dt="2023-07-03T05:01:04.300" v="1013" actId="478"/>
          <ac:cxnSpMkLst>
            <pc:docMk/>
            <pc:sldMk cId="1919353188" sldId="629"/>
            <ac:cxnSpMk id="31" creationId="{355C5FD4-E184-46CC-204B-BD0A6F7DDAB1}"/>
          </ac:cxnSpMkLst>
        </pc:cxnChg>
      </pc:sldChg>
      <pc:sldChg chg="delSp modSp add mod ord delAnim modAnim">
        <pc:chgData name="Yao Lai" userId="7c13844a2c387df6" providerId="LiveId" clId="{F3E9BFCD-08D6-48C3-AD5B-EF5970E561C0}" dt="2023-07-03T06:26:33.276" v="2193"/>
        <pc:sldMkLst>
          <pc:docMk/>
          <pc:sldMk cId="304137637" sldId="630"/>
        </pc:sldMkLst>
        <pc:spChg chg="del">
          <ac:chgData name="Yao Lai" userId="7c13844a2c387df6" providerId="LiveId" clId="{F3E9BFCD-08D6-48C3-AD5B-EF5970E561C0}" dt="2023-07-03T05:13:04.162" v="1304" actId="478"/>
          <ac:spMkLst>
            <pc:docMk/>
            <pc:sldMk cId="304137637" sldId="630"/>
            <ac:spMk id="11" creationId="{863BE9C5-95B8-406E-84BE-7DC7EDCF2113}"/>
          </ac:spMkLst>
        </pc:spChg>
        <pc:spChg chg="mod">
          <ac:chgData name="Yao Lai" userId="7c13844a2c387df6" providerId="LiveId" clId="{F3E9BFCD-08D6-48C3-AD5B-EF5970E561C0}" dt="2023-07-03T05:14:02.409" v="1344" actId="20577"/>
          <ac:spMkLst>
            <pc:docMk/>
            <pc:sldMk cId="304137637" sldId="630"/>
            <ac:spMk id="20" creationId="{54D62D97-C4DE-E59B-EAEE-6783024E78D1}"/>
          </ac:spMkLst>
        </pc:spChg>
        <pc:spChg chg="del">
          <ac:chgData name="Yao Lai" userId="7c13844a2c387df6" providerId="LiveId" clId="{F3E9BFCD-08D6-48C3-AD5B-EF5970E561C0}" dt="2023-07-03T05:13:04.162" v="1304" actId="478"/>
          <ac:spMkLst>
            <pc:docMk/>
            <pc:sldMk cId="304137637" sldId="630"/>
            <ac:spMk id="27" creationId="{06EF4A79-984B-DEFC-89F8-43263D282B3E}"/>
          </ac:spMkLst>
        </pc:spChg>
        <pc:spChg chg="del">
          <ac:chgData name="Yao Lai" userId="7c13844a2c387df6" providerId="LiveId" clId="{F3E9BFCD-08D6-48C3-AD5B-EF5970E561C0}" dt="2023-07-03T05:13:13.674" v="1305" actId="478"/>
          <ac:spMkLst>
            <pc:docMk/>
            <pc:sldMk cId="304137637" sldId="630"/>
            <ac:spMk id="28" creationId="{E8BC16F3-5526-0ED5-BA96-735B5B87BD52}"/>
          </ac:spMkLst>
        </pc:spChg>
        <pc:picChg chg="del">
          <ac:chgData name="Yao Lai" userId="7c13844a2c387df6" providerId="LiveId" clId="{F3E9BFCD-08D6-48C3-AD5B-EF5970E561C0}" dt="2023-07-03T05:13:04.162" v="1304" actId="478"/>
          <ac:picMkLst>
            <pc:docMk/>
            <pc:sldMk cId="304137637" sldId="630"/>
            <ac:picMk id="21" creationId="{AD7E5672-CC30-89D9-2F68-35E7B8EA1431}"/>
          </ac:picMkLst>
        </pc:picChg>
        <pc:picChg chg="del">
          <ac:chgData name="Yao Lai" userId="7c13844a2c387df6" providerId="LiveId" clId="{F3E9BFCD-08D6-48C3-AD5B-EF5970E561C0}" dt="2023-07-03T05:13:04.162" v="1304" actId="478"/>
          <ac:picMkLst>
            <pc:docMk/>
            <pc:sldMk cId="304137637" sldId="630"/>
            <ac:picMk id="22" creationId="{41D04225-E511-5AFE-118A-FA92557AEEE1}"/>
          </ac:picMkLst>
        </pc:picChg>
        <pc:picChg chg="del">
          <ac:chgData name="Yao Lai" userId="7c13844a2c387df6" providerId="LiveId" clId="{F3E9BFCD-08D6-48C3-AD5B-EF5970E561C0}" dt="2023-07-03T05:13:04.162" v="1304" actId="478"/>
          <ac:picMkLst>
            <pc:docMk/>
            <pc:sldMk cId="304137637" sldId="630"/>
            <ac:picMk id="26" creationId="{1780654F-96ED-5700-2B3E-4A475974D183}"/>
          </ac:picMkLst>
        </pc:picChg>
        <pc:cxnChg chg="del">
          <ac:chgData name="Yao Lai" userId="7c13844a2c387df6" providerId="LiveId" clId="{F3E9BFCD-08D6-48C3-AD5B-EF5970E561C0}" dt="2023-07-03T05:13:13.674" v="1305" actId="478"/>
          <ac:cxnSpMkLst>
            <pc:docMk/>
            <pc:sldMk cId="304137637" sldId="630"/>
            <ac:cxnSpMk id="30" creationId="{C3770F94-759C-989A-49F8-D5F9053C131D}"/>
          </ac:cxnSpMkLst>
        </pc:cxnChg>
        <pc:cxnChg chg="del">
          <ac:chgData name="Yao Lai" userId="7c13844a2c387df6" providerId="LiveId" clId="{F3E9BFCD-08D6-48C3-AD5B-EF5970E561C0}" dt="2023-07-03T05:13:04.162" v="1304" actId="478"/>
          <ac:cxnSpMkLst>
            <pc:docMk/>
            <pc:sldMk cId="304137637" sldId="630"/>
            <ac:cxnSpMk id="31" creationId="{355C5FD4-E184-46CC-204B-BD0A6F7DDAB1}"/>
          </ac:cxnSpMkLst>
        </pc:cxnChg>
      </pc:sldChg>
      <pc:sldChg chg="add modAnim modNotesTx">
        <pc:chgData name="Yao Lai" userId="7c13844a2c387df6" providerId="LiveId" clId="{F3E9BFCD-08D6-48C3-AD5B-EF5970E561C0}" dt="2023-07-03T05:21:37.325" v="1452" actId="20577"/>
        <pc:sldMkLst>
          <pc:docMk/>
          <pc:sldMk cId="2011533152" sldId="631"/>
        </pc:sldMkLst>
      </pc:sldChg>
      <pc:sldChg chg="addSp delSp modSp add mod delAnim">
        <pc:chgData name="Yao Lai" userId="7c13844a2c387df6" providerId="LiveId" clId="{F3E9BFCD-08D6-48C3-AD5B-EF5970E561C0}" dt="2023-07-03T06:05:33.199" v="2152" actId="20577"/>
        <pc:sldMkLst>
          <pc:docMk/>
          <pc:sldMk cId="2852414204" sldId="632"/>
        </pc:sldMkLst>
        <pc:spChg chg="mod">
          <ac:chgData name="Yao Lai" userId="7c13844a2c387df6" providerId="LiveId" clId="{F3E9BFCD-08D6-48C3-AD5B-EF5970E561C0}" dt="2023-07-03T06:05:33.199" v="2152" actId="20577"/>
          <ac:spMkLst>
            <pc:docMk/>
            <pc:sldMk cId="2852414204" sldId="632"/>
            <ac:spMk id="2" creationId="{132ABEB3-C3E2-616D-FEFD-07A8AD4692CE}"/>
          </ac:spMkLst>
        </pc:spChg>
        <pc:spChg chg="del">
          <ac:chgData name="Yao Lai" userId="7c13844a2c387df6" providerId="LiveId" clId="{F3E9BFCD-08D6-48C3-AD5B-EF5970E561C0}" dt="2023-07-03T05:22:44.151" v="1462" actId="478"/>
          <ac:spMkLst>
            <pc:docMk/>
            <pc:sldMk cId="2852414204" sldId="632"/>
            <ac:spMk id="3" creationId="{E121CE8A-9CC9-5F5C-95B9-04FAEF0CF574}"/>
          </ac:spMkLst>
        </pc:spChg>
        <pc:spChg chg="del">
          <ac:chgData name="Yao Lai" userId="7c13844a2c387df6" providerId="LiveId" clId="{F3E9BFCD-08D6-48C3-AD5B-EF5970E561C0}" dt="2023-07-03T05:28:58.386" v="1570" actId="478"/>
          <ac:spMkLst>
            <pc:docMk/>
            <pc:sldMk cId="2852414204" sldId="632"/>
            <ac:spMk id="6" creationId="{66D99A0E-15E4-F9CF-5DC9-AFBE7EB1796B}"/>
          </ac:spMkLst>
        </pc:spChg>
        <pc:spChg chg="del">
          <ac:chgData name="Yao Lai" userId="7c13844a2c387df6" providerId="LiveId" clId="{F3E9BFCD-08D6-48C3-AD5B-EF5970E561C0}" dt="2023-07-03T05:22:44.151" v="1462" actId="478"/>
          <ac:spMkLst>
            <pc:docMk/>
            <pc:sldMk cId="2852414204" sldId="632"/>
            <ac:spMk id="8" creationId="{37B0ABD2-AA49-56F2-A095-38C01DDBA3FE}"/>
          </ac:spMkLst>
        </pc:spChg>
        <pc:spChg chg="mod">
          <ac:chgData name="Yao Lai" userId="7c13844a2c387df6" providerId="LiveId" clId="{F3E9BFCD-08D6-48C3-AD5B-EF5970E561C0}" dt="2023-07-03T05:24:45.201" v="1470" actId="20577"/>
          <ac:spMkLst>
            <pc:docMk/>
            <pc:sldMk cId="2852414204" sldId="632"/>
            <ac:spMk id="9" creationId="{29505FE6-D29A-3F9F-820B-3476867ADF68}"/>
          </ac:spMkLst>
        </pc:spChg>
        <pc:spChg chg="del">
          <ac:chgData name="Yao Lai" userId="7c13844a2c387df6" providerId="LiveId" clId="{F3E9BFCD-08D6-48C3-AD5B-EF5970E561C0}" dt="2023-07-03T05:22:44.151" v="1462" actId="478"/>
          <ac:spMkLst>
            <pc:docMk/>
            <pc:sldMk cId="2852414204" sldId="632"/>
            <ac:spMk id="10" creationId="{284F9339-3932-429F-22E3-B662C01D0BA4}"/>
          </ac:spMkLst>
        </pc:spChg>
        <pc:spChg chg="del">
          <ac:chgData name="Yao Lai" userId="7c13844a2c387df6" providerId="LiveId" clId="{F3E9BFCD-08D6-48C3-AD5B-EF5970E561C0}" dt="2023-07-03T05:22:47.433" v="1463" actId="478"/>
          <ac:spMkLst>
            <pc:docMk/>
            <pc:sldMk cId="2852414204" sldId="632"/>
            <ac:spMk id="11" creationId="{863BE9C5-95B8-406E-84BE-7DC7EDCF2113}"/>
          </ac:spMkLst>
        </pc:spChg>
        <pc:spChg chg="add mod">
          <ac:chgData name="Yao Lai" userId="7c13844a2c387df6" providerId="LiveId" clId="{F3E9BFCD-08D6-48C3-AD5B-EF5970E561C0}" dt="2023-07-03T05:26:05.545" v="1476" actId="2085"/>
          <ac:spMkLst>
            <pc:docMk/>
            <pc:sldMk cId="2852414204" sldId="632"/>
            <ac:spMk id="14" creationId="{88937540-E4E2-0681-8866-7A91D015339D}"/>
          </ac:spMkLst>
        </pc:spChg>
        <pc:spChg chg="mod">
          <ac:chgData name="Yao Lai" userId="7c13844a2c387df6" providerId="LiveId" clId="{F3E9BFCD-08D6-48C3-AD5B-EF5970E561C0}" dt="2023-07-03T05:29:43.425" v="1589" actId="1076"/>
          <ac:spMkLst>
            <pc:docMk/>
            <pc:sldMk cId="2852414204" sldId="632"/>
            <ac:spMk id="15" creationId="{AC59549F-6CEE-434D-B2B7-F8AA2DC3004D}"/>
          </ac:spMkLst>
        </pc:spChg>
        <pc:spChg chg="del">
          <ac:chgData name="Yao Lai" userId="7c13844a2c387df6" providerId="LiveId" clId="{F3E9BFCD-08D6-48C3-AD5B-EF5970E561C0}" dt="2023-07-03T05:30:15.065" v="1594" actId="478"/>
          <ac:spMkLst>
            <pc:docMk/>
            <pc:sldMk cId="2852414204" sldId="632"/>
            <ac:spMk id="17" creationId="{34825C16-7967-372D-FE5A-A8F6A1E85FC1}"/>
          </ac:spMkLst>
        </pc:spChg>
        <pc:spChg chg="del">
          <ac:chgData name="Yao Lai" userId="7c13844a2c387df6" providerId="LiveId" clId="{F3E9BFCD-08D6-48C3-AD5B-EF5970E561C0}" dt="2023-07-03T05:22:41.780" v="1461" actId="478"/>
          <ac:spMkLst>
            <pc:docMk/>
            <pc:sldMk cId="2852414204" sldId="632"/>
            <ac:spMk id="19" creationId="{87AA9DD5-C37A-F5C2-0312-DE05A12CCBC9}"/>
          </ac:spMkLst>
        </pc:spChg>
        <pc:spChg chg="add mod">
          <ac:chgData name="Yao Lai" userId="7c13844a2c387df6" providerId="LiveId" clId="{F3E9BFCD-08D6-48C3-AD5B-EF5970E561C0}" dt="2023-07-03T05:28:45.106" v="1569" actId="1076"/>
          <ac:spMkLst>
            <pc:docMk/>
            <pc:sldMk cId="2852414204" sldId="632"/>
            <ac:spMk id="20" creationId="{02275231-1026-5A66-EA99-24714DA38AF3}"/>
          </ac:spMkLst>
        </pc:spChg>
        <pc:spChg chg="del">
          <ac:chgData name="Yao Lai" userId="7c13844a2c387df6" providerId="LiveId" clId="{F3E9BFCD-08D6-48C3-AD5B-EF5970E561C0}" dt="2023-07-03T05:22:44.151" v="1462" actId="478"/>
          <ac:spMkLst>
            <pc:docMk/>
            <pc:sldMk cId="2852414204" sldId="632"/>
            <ac:spMk id="23" creationId="{B664F0B8-EA19-9D55-DAA8-092B22CD15BB}"/>
          </ac:spMkLst>
        </pc:spChg>
        <pc:spChg chg="del">
          <ac:chgData name="Yao Lai" userId="7c13844a2c387df6" providerId="LiveId" clId="{F3E9BFCD-08D6-48C3-AD5B-EF5970E561C0}" dt="2023-07-03T05:22:44.151" v="1462" actId="478"/>
          <ac:spMkLst>
            <pc:docMk/>
            <pc:sldMk cId="2852414204" sldId="632"/>
            <ac:spMk id="24" creationId="{3FC26919-FC91-1706-F2FD-10CA14E29706}"/>
          </ac:spMkLst>
        </pc:spChg>
        <pc:spChg chg="add mod">
          <ac:chgData name="Yao Lai" userId="7c13844a2c387df6" providerId="LiveId" clId="{F3E9BFCD-08D6-48C3-AD5B-EF5970E561C0}" dt="2023-07-03T05:31:25.877" v="1682" actId="20577"/>
          <ac:spMkLst>
            <pc:docMk/>
            <pc:sldMk cId="2852414204" sldId="632"/>
            <ac:spMk id="25" creationId="{D7B316BE-3B8B-B10E-9E25-E090DB1417A7}"/>
          </ac:spMkLst>
        </pc:spChg>
        <pc:spChg chg="add del mod">
          <ac:chgData name="Yao Lai" userId="7c13844a2c387df6" providerId="LiveId" clId="{F3E9BFCD-08D6-48C3-AD5B-EF5970E561C0}" dt="2023-07-03T05:29:01.731" v="1571" actId="478"/>
          <ac:spMkLst>
            <pc:docMk/>
            <pc:sldMk cId="2852414204" sldId="632"/>
            <ac:spMk id="27" creationId="{43F516B5-B775-EE49-61F4-D60B8E2C89F4}"/>
          </ac:spMkLst>
        </pc:spChg>
        <pc:spChg chg="add mod">
          <ac:chgData name="Yao Lai" userId="7c13844a2c387df6" providerId="LiveId" clId="{F3E9BFCD-08D6-48C3-AD5B-EF5970E561C0}" dt="2023-07-03T05:33:43.127" v="1705" actId="1076"/>
          <ac:spMkLst>
            <pc:docMk/>
            <pc:sldMk cId="2852414204" sldId="632"/>
            <ac:spMk id="28" creationId="{82C0E623-0024-93DC-0AE1-A2A6C849AD99}"/>
          </ac:spMkLst>
        </pc:spChg>
        <pc:picChg chg="add mod">
          <ac:chgData name="Yao Lai" userId="7c13844a2c387df6" providerId="LiveId" clId="{F3E9BFCD-08D6-48C3-AD5B-EF5970E561C0}" dt="2023-07-03T05:29:17.128" v="1576" actId="1076"/>
          <ac:picMkLst>
            <pc:docMk/>
            <pc:sldMk cId="2852414204" sldId="632"/>
            <ac:picMk id="5" creationId="{A2EF47C9-EAA3-C2BC-2607-A932E26FE916}"/>
          </ac:picMkLst>
        </pc:picChg>
        <pc:picChg chg="add mod">
          <ac:chgData name="Yao Lai" userId="7c13844a2c387df6" providerId="LiveId" clId="{F3E9BFCD-08D6-48C3-AD5B-EF5970E561C0}" dt="2023-07-03T05:28:45.106" v="1569" actId="1076"/>
          <ac:picMkLst>
            <pc:docMk/>
            <pc:sldMk cId="2852414204" sldId="632"/>
            <ac:picMk id="13" creationId="{8DDCF758-7EEC-D1AB-0FAB-0FC7EB413255}"/>
          </ac:picMkLst>
        </pc:picChg>
        <pc:picChg chg="del">
          <ac:chgData name="Yao Lai" userId="7c13844a2c387df6" providerId="LiveId" clId="{F3E9BFCD-08D6-48C3-AD5B-EF5970E561C0}" dt="2023-07-03T05:22:39.694" v="1460" actId="478"/>
          <ac:picMkLst>
            <pc:docMk/>
            <pc:sldMk cId="2852414204" sldId="632"/>
            <ac:picMk id="18" creationId="{73D64DF3-E2D1-E6CF-7FB1-F66E91976A80}"/>
          </ac:picMkLst>
        </pc:picChg>
        <pc:picChg chg="del">
          <ac:chgData name="Yao Lai" userId="7c13844a2c387df6" providerId="LiveId" clId="{F3E9BFCD-08D6-48C3-AD5B-EF5970E561C0}" dt="2023-07-03T05:22:47.433" v="1463" actId="478"/>
          <ac:picMkLst>
            <pc:docMk/>
            <pc:sldMk cId="2852414204" sldId="632"/>
            <ac:picMk id="21" creationId="{AD7E5672-CC30-89D9-2F68-35E7B8EA1431}"/>
          </ac:picMkLst>
        </pc:picChg>
        <pc:picChg chg="del">
          <ac:chgData name="Yao Lai" userId="7c13844a2c387df6" providerId="LiveId" clId="{F3E9BFCD-08D6-48C3-AD5B-EF5970E561C0}" dt="2023-07-03T05:22:47.433" v="1463" actId="478"/>
          <ac:picMkLst>
            <pc:docMk/>
            <pc:sldMk cId="2852414204" sldId="632"/>
            <ac:picMk id="22" creationId="{41D04225-E511-5AFE-118A-FA92557AEEE1}"/>
          </ac:picMkLst>
        </pc:picChg>
        <pc:cxnChg chg="del">
          <ac:chgData name="Yao Lai" userId="7c13844a2c387df6" providerId="LiveId" clId="{F3E9BFCD-08D6-48C3-AD5B-EF5970E561C0}" dt="2023-07-03T05:22:44.151" v="1462" actId="478"/>
          <ac:cxnSpMkLst>
            <pc:docMk/>
            <pc:sldMk cId="2852414204" sldId="632"/>
            <ac:cxnSpMk id="12" creationId="{27C12AA2-397F-1491-2720-DF5FB9833034}"/>
          </ac:cxnSpMkLst>
        </pc:cxnChg>
      </pc:sldChg>
      <pc:sldChg chg="addSp delSp modSp add mod modAnim">
        <pc:chgData name="Yao Lai" userId="7c13844a2c387df6" providerId="LiveId" clId="{F3E9BFCD-08D6-48C3-AD5B-EF5970E561C0}" dt="2023-07-03T05:36:07.419" v="1811"/>
        <pc:sldMkLst>
          <pc:docMk/>
          <pc:sldMk cId="2743287362" sldId="633"/>
        </pc:sldMkLst>
        <pc:spChg chg="add mod">
          <ac:chgData name="Yao Lai" userId="7c13844a2c387df6" providerId="LiveId" clId="{F3E9BFCD-08D6-48C3-AD5B-EF5970E561C0}" dt="2023-07-03T05:35:49.270" v="1809" actId="14100"/>
          <ac:spMkLst>
            <pc:docMk/>
            <pc:sldMk cId="2743287362" sldId="633"/>
            <ac:spMk id="3" creationId="{D723584D-682D-73A1-C07C-486289329172}"/>
          </ac:spMkLst>
        </pc:spChg>
        <pc:spChg chg="mod">
          <ac:chgData name="Yao Lai" userId="7c13844a2c387df6" providerId="LiveId" clId="{F3E9BFCD-08D6-48C3-AD5B-EF5970E561C0}" dt="2023-07-03T05:34:45.326" v="1717" actId="20577"/>
          <ac:spMkLst>
            <pc:docMk/>
            <pc:sldMk cId="2743287362" sldId="633"/>
            <ac:spMk id="9" creationId="{29505FE6-D29A-3F9F-820B-3476867ADF68}"/>
          </ac:spMkLst>
        </pc:spChg>
        <pc:spChg chg="del">
          <ac:chgData name="Yao Lai" userId="7c13844a2c387df6" providerId="LiveId" clId="{F3E9BFCD-08D6-48C3-AD5B-EF5970E561C0}" dt="2023-07-03T05:34:40.018" v="1708" actId="478"/>
          <ac:spMkLst>
            <pc:docMk/>
            <pc:sldMk cId="2743287362" sldId="633"/>
            <ac:spMk id="14" creationId="{88937540-E4E2-0681-8866-7A91D015339D}"/>
          </ac:spMkLst>
        </pc:spChg>
        <pc:spChg chg="mod">
          <ac:chgData name="Yao Lai" userId="7c13844a2c387df6" providerId="LiveId" clId="{F3E9BFCD-08D6-48C3-AD5B-EF5970E561C0}" dt="2023-07-03T05:35:50.090" v="1810" actId="1076"/>
          <ac:spMkLst>
            <pc:docMk/>
            <pc:sldMk cId="2743287362" sldId="633"/>
            <ac:spMk id="16" creationId="{1F38CC93-1D26-408E-BC03-A107FBB8AAEF}"/>
          </ac:spMkLst>
        </pc:spChg>
        <pc:spChg chg="mod">
          <ac:chgData name="Yao Lai" userId="7c13844a2c387df6" providerId="LiveId" clId="{F3E9BFCD-08D6-48C3-AD5B-EF5970E561C0}" dt="2023-07-03T05:35:27.647" v="1806" actId="20577"/>
          <ac:spMkLst>
            <pc:docMk/>
            <pc:sldMk cId="2743287362" sldId="633"/>
            <ac:spMk id="25" creationId="{D7B316BE-3B8B-B10E-9E25-E090DB1417A7}"/>
          </ac:spMkLst>
        </pc:spChg>
        <pc:spChg chg="mod">
          <ac:chgData name="Yao Lai" userId="7c13844a2c387df6" providerId="LiveId" clId="{F3E9BFCD-08D6-48C3-AD5B-EF5970E561C0}" dt="2023-07-03T05:34:58.712" v="1749" actId="20577"/>
          <ac:spMkLst>
            <pc:docMk/>
            <pc:sldMk cId="2743287362" sldId="633"/>
            <ac:spMk id="28" creationId="{82C0E623-0024-93DC-0AE1-A2A6C849AD99}"/>
          </ac:spMkLst>
        </pc:spChg>
        <pc:picChg chg="del">
          <ac:chgData name="Yao Lai" userId="7c13844a2c387df6" providerId="LiveId" clId="{F3E9BFCD-08D6-48C3-AD5B-EF5970E561C0}" dt="2023-07-03T05:34:35.776" v="1707" actId="478"/>
          <ac:picMkLst>
            <pc:docMk/>
            <pc:sldMk cId="2743287362" sldId="633"/>
            <ac:picMk id="5" creationId="{A2EF47C9-EAA3-C2BC-2607-A932E26FE916}"/>
          </ac:picMkLst>
        </pc:picChg>
      </pc:sldChg>
      <pc:sldChg chg="addSp delSp modSp new mod ord">
        <pc:chgData name="Yao Lai" userId="7c13844a2c387df6" providerId="LiveId" clId="{F3E9BFCD-08D6-48C3-AD5B-EF5970E561C0}" dt="2023-07-03T11:09:45.444" v="2912" actId="1035"/>
        <pc:sldMkLst>
          <pc:docMk/>
          <pc:sldMk cId="4110106687" sldId="634"/>
        </pc:sldMkLst>
        <pc:spChg chg="del">
          <ac:chgData name="Yao Lai" userId="7c13844a2c387df6" providerId="LiveId" clId="{F3E9BFCD-08D6-48C3-AD5B-EF5970E561C0}" dt="2023-07-03T09:03:52.226" v="2786" actId="478"/>
          <ac:spMkLst>
            <pc:docMk/>
            <pc:sldMk cId="4110106687" sldId="634"/>
            <ac:spMk id="2" creationId="{5186A96D-E10C-8B3F-7703-AA35CB9B815A}"/>
          </ac:spMkLst>
        </pc:spChg>
        <pc:spChg chg="del">
          <ac:chgData name="Yao Lai" userId="7c13844a2c387df6" providerId="LiveId" clId="{F3E9BFCD-08D6-48C3-AD5B-EF5970E561C0}" dt="2023-07-03T09:02:42.028" v="2685" actId="931"/>
          <ac:spMkLst>
            <pc:docMk/>
            <pc:sldMk cId="4110106687" sldId="634"/>
            <ac:spMk id="3" creationId="{96B46861-9147-C90E-DCFE-7CA7819BFD41}"/>
          </ac:spMkLst>
        </pc:spChg>
        <pc:spChg chg="add mod">
          <ac:chgData name="Yao Lai" userId="7c13844a2c387df6" providerId="LiveId" clId="{F3E9BFCD-08D6-48C3-AD5B-EF5970E561C0}" dt="2023-07-03T11:09:40.171" v="2902" actId="20577"/>
          <ac:spMkLst>
            <pc:docMk/>
            <pc:sldMk cId="4110106687" sldId="634"/>
            <ac:spMk id="7" creationId="{AFBCAF98-4AAE-9DBA-159E-53A772C23656}"/>
          </ac:spMkLst>
        </pc:spChg>
        <pc:spChg chg="add mod">
          <ac:chgData name="Yao Lai" userId="7c13844a2c387df6" providerId="LiveId" clId="{F3E9BFCD-08D6-48C3-AD5B-EF5970E561C0}" dt="2023-07-03T09:17:39.477" v="2816"/>
          <ac:spMkLst>
            <pc:docMk/>
            <pc:sldMk cId="4110106687" sldId="634"/>
            <ac:spMk id="10" creationId="{BA9B4D67-02A7-0C0C-4654-B36E8A432983}"/>
          </ac:spMkLst>
        </pc:spChg>
        <pc:spChg chg="add mod">
          <ac:chgData name="Yao Lai" userId="7c13844a2c387df6" providerId="LiveId" clId="{F3E9BFCD-08D6-48C3-AD5B-EF5970E561C0}" dt="2023-07-03T09:19:28.549" v="2826" actId="1076"/>
          <ac:spMkLst>
            <pc:docMk/>
            <pc:sldMk cId="4110106687" sldId="634"/>
            <ac:spMk id="12" creationId="{3A77C930-198A-1E3E-EB67-BAAF13DCB95C}"/>
          </ac:spMkLst>
        </pc:spChg>
        <pc:spChg chg="add mod">
          <ac:chgData name="Yao Lai" userId="7c13844a2c387df6" providerId="LiveId" clId="{F3E9BFCD-08D6-48C3-AD5B-EF5970E561C0}" dt="2023-07-03T09:19:00.998" v="2821" actId="1076"/>
          <ac:spMkLst>
            <pc:docMk/>
            <pc:sldMk cId="4110106687" sldId="634"/>
            <ac:spMk id="14" creationId="{530B71D6-95D6-7056-E441-586B8C88E130}"/>
          </ac:spMkLst>
        </pc:spChg>
        <pc:spChg chg="mod">
          <ac:chgData name="Yao Lai" userId="7c13844a2c387df6" providerId="LiveId" clId="{F3E9BFCD-08D6-48C3-AD5B-EF5970E561C0}" dt="2023-07-03T09:18:42.019" v="2819"/>
          <ac:spMkLst>
            <pc:docMk/>
            <pc:sldMk cId="4110106687" sldId="634"/>
            <ac:spMk id="17" creationId="{CDF8E44C-FA22-2E0C-C24B-EDEC78E9DC50}"/>
          </ac:spMkLst>
        </pc:spChg>
        <pc:spChg chg="mod">
          <ac:chgData name="Yao Lai" userId="7c13844a2c387df6" providerId="LiveId" clId="{F3E9BFCD-08D6-48C3-AD5B-EF5970E561C0}" dt="2023-07-03T09:18:42.019" v="2819"/>
          <ac:spMkLst>
            <pc:docMk/>
            <pc:sldMk cId="4110106687" sldId="634"/>
            <ac:spMk id="18" creationId="{E3A91878-0E79-CBE3-4EF4-A783949BC404}"/>
          </ac:spMkLst>
        </pc:spChg>
        <pc:spChg chg="mod">
          <ac:chgData name="Yao Lai" userId="7c13844a2c387df6" providerId="LiveId" clId="{F3E9BFCD-08D6-48C3-AD5B-EF5970E561C0}" dt="2023-07-03T09:18:42.019" v="2819"/>
          <ac:spMkLst>
            <pc:docMk/>
            <pc:sldMk cId="4110106687" sldId="634"/>
            <ac:spMk id="19" creationId="{C4E9FD53-CCB8-5F70-22BB-3707B4DC27BC}"/>
          </ac:spMkLst>
        </pc:spChg>
        <pc:spChg chg="mod">
          <ac:chgData name="Yao Lai" userId="7c13844a2c387df6" providerId="LiveId" clId="{F3E9BFCD-08D6-48C3-AD5B-EF5970E561C0}" dt="2023-07-03T09:18:42.019" v="2819"/>
          <ac:spMkLst>
            <pc:docMk/>
            <pc:sldMk cId="4110106687" sldId="634"/>
            <ac:spMk id="20" creationId="{18FA3DF0-C5D8-1961-1CDA-CA19311C770E}"/>
          </ac:spMkLst>
        </pc:spChg>
        <pc:spChg chg="mod">
          <ac:chgData name="Yao Lai" userId="7c13844a2c387df6" providerId="LiveId" clId="{F3E9BFCD-08D6-48C3-AD5B-EF5970E561C0}" dt="2023-07-03T09:18:42.019" v="2819"/>
          <ac:spMkLst>
            <pc:docMk/>
            <pc:sldMk cId="4110106687" sldId="634"/>
            <ac:spMk id="21" creationId="{8A43DF23-63B7-AC6E-F169-A56C81363967}"/>
          </ac:spMkLst>
        </pc:spChg>
        <pc:spChg chg="mod">
          <ac:chgData name="Yao Lai" userId="7c13844a2c387df6" providerId="LiveId" clId="{F3E9BFCD-08D6-48C3-AD5B-EF5970E561C0}" dt="2023-07-03T09:18:42.019" v="2819"/>
          <ac:spMkLst>
            <pc:docMk/>
            <pc:sldMk cId="4110106687" sldId="634"/>
            <ac:spMk id="22" creationId="{B5B68334-07AD-9771-AEA5-BE9B81229D71}"/>
          </ac:spMkLst>
        </pc:spChg>
        <pc:spChg chg="mod">
          <ac:chgData name="Yao Lai" userId="7c13844a2c387df6" providerId="LiveId" clId="{F3E9BFCD-08D6-48C3-AD5B-EF5970E561C0}" dt="2023-07-03T09:18:42.019" v="2819"/>
          <ac:spMkLst>
            <pc:docMk/>
            <pc:sldMk cId="4110106687" sldId="634"/>
            <ac:spMk id="23" creationId="{B95AD63B-DFFD-275E-D394-BAE26908FF7B}"/>
          </ac:spMkLst>
        </pc:spChg>
        <pc:spChg chg="mod">
          <ac:chgData name="Yao Lai" userId="7c13844a2c387df6" providerId="LiveId" clId="{F3E9BFCD-08D6-48C3-AD5B-EF5970E561C0}" dt="2023-07-03T09:18:42.019" v="2819"/>
          <ac:spMkLst>
            <pc:docMk/>
            <pc:sldMk cId="4110106687" sldId="634"/>
            <ac:spMk id="24" creationId="{7AF54EC7-0564-219D-CFFC-C9A3881D873C}"/>
          </ac:spMkLst>
        </pc:spChg>
        <pc:grpChg chg="add mod">
          <ac:chgData name="Yao Lai" userId="7c13844a2c387df6" providerId="LiveId" clId="{F3E9BFCD-08D6-48C3-AD5B-EF5970E561C0}" dt="2023-07-03T09:18:48.327" v="2820" actId="1076"/>
          <ac:grpSpMkLst>
            <pc:docMk/>
            <pc:sldMk cId="4110106687" sldId="634"/>
            <ac:grpSpMk id="16" creationId="{DF244BF0-9F6F-9C15-1BAE-F5C4A71D1037}"/>
          </ac:grpSpMkLst>
        </pc:grpChg>
        <pc:picChg chg="add mod">
          <ac:chgData name="Yao Lai" userId="7c13844a2c387df6" providerId="LiveId" clId="{F3E9BFCD-08D6-48C3-AD5B-EF5970E561C0}" dt="2023-07-03T11:09:45.444" v="2912" actId="1035"/>
          <ac:picMkLst>
            <pc:docMk/>
            <pc:sldMk cId="4110106687" sldId="634"/>
            <ac:picMk id="3" creationId="{DDFBBE0D-189C-27AB-5077-137B683FCE43}"/>
          </ac:picMkLst>
        </pc:picChg>
        <pc:picChg chg="add mod modCrop">
          <ac:chgData name="Yao Lai" userId="7c13844a2c387df6" providerId="LiveId" clId="{F3E9BFCD-08D6-48C3-AD5B-EF5970E561C0}" dt="2023-07-03T11:09:26.750" v="2896" actId="732"/>
          <ac:picMkLst>
            <pc:docMk/>
            <pc:sldMk cId="4110106687" sldId="634"/>
            <ac:picMk id="6" creationId="{A32D3653-D65F-3EA1-03BE-D07980FC4C2E}"/>
          </ac:picMkLst>
        </pc:picChg>
        <pc:picChg chg="add del mod">
          <ac:chgData name="Yao Lai" userId="7c13844a2c387df6" providerId="LiveId" clId="{F3E9BFCD-08D6-48C3-AD5B-EF5970E561C0}" dt="2023-07-03T11:09:17.153" v="2895" actId="478"/>
          <ac:picMkLst>
            <pc:docMk/>
            <pc:sldMk cId="4110106687" sldId="634"/>
            <ac:picMk id="9" creationId="{77AD1D14-4047-9897-4E7F-A1C1DB16CF19}"/>
          </ac:picMkLst>
        </pc:picChg>
        <pc:picChg chg="add mod">
          <ac:chgData name="Yao Lai" userId="7c13844a2c387df6" providerId="LiveId" clId="{F3E9BFCD-08D6-48C3-AD5B-EF5970E561C0}" dt="2023-07-03T09:19:17.410" v="2825" actId="1076"/>
          <ac:picMkLst>
            <pc:docMk/>
            <pc:sldMk cId="4110106687" sldId="634"/>
            <ac:picMk id="11" creationId="{DA615382-C186-7475-3475-BAD5400C02B3}"/>
          </ac:picMkLst>
        </pc:picChg>
        <pc:picChg chg="add mod">
          <ac:chgData name="Yao Lai" userId="7c13844a2c387df6" providerId="LiveId" clId="{F3E9BFCD-08D6-48C3-AD5B-EF5970E561C0}" dt="2023-07-03T09:20:27.209" v="2851" actId="1076"/>
          <ac:picMkLst>
            <pc:docMk/>
            <pc:sldMk cId="4110106687" sldId="634"/>
            <ac:picMk id="13" creationId="{422D7BDE-1A09-04BE-62A1-81C962E021CD}"/>
          </ac:picMkLst>
        </pc:picChg>
        <pc:cxnChg chg="add mod">
          <ac:chgData name="Yao Lai" userId="7c13844a2c387df6" providerId="LiveId" clId="{F3E9BFCD-08D6-48C3-AD5B-EF5970E561C0}" dt="2023-07-03T09:19:09.150" v="2823" actId="14100"/>
          <ac:cxnSpMkLst>
            <pc:docMk/>
            <pc:sldMk cId="4110106687" sldId="634"/>
            <ac:cxnSpMk id="15" creationId="{77C7D412-226D-2441-F8CE-30C4C2B4363B}"/>
          </ac:cxnSpMkLst>
        </pc:cxnChg>
      </pc:sldChg>
      <pc:sldChg chg="new del">
        <pc:chgData name="Yao Lai" userId="7c13844a2c387df6" providerId="LiveId" clId="{F3E9BFCD-08D6-48C3-AD5B-EF5970E561C0}" dt="2023-07-15T00:32:03.844" v="3076" actId="47"/>
        <pc:sldMkLst>
          <pc:docMk/>
          <pc:sldMk cId="1622277111" sldId="635"/>
        </pc:sldMkLst>
      </pc:sldChg>
      <pc:sldChg chg="addSp delSp modSp add mod setBg addAnim delAnim modAnim">
        <pc:chgData name="Yao Lai" userId="7c13844a2c387df6" providerId="LiveId" clId="{F3E9BFCD-08D6-48C3-AD5B-EF5970E561C0}" dt="2023-07-10T00:36:56.245" v="3074" actId="732"/>
        <pc:sldMkLst>
          <pc:docMk/>
          <pc:sldMk cId="361711180" sldId="636"/>
        </pc:sldMkLst>
        <pc:spChg chg="del">
          <ac:chgData name="Yao Lai" userId="7c13844a2c387df6" providerId="LiveId" clId="{F3E9BFCD-08D6-48C3-AD5B-EF5970E561C0}" dt="2023-07-09T23:56:08.703" v="2996" actId="478"/>
          <ac:spMkLst>
            <pc:docMk/>
            <pc:sldMk cId="361711180" sldId="636"/>
            <ac:spMk id="2" creationId="{190EC195-9956-6D07-C9AF-356EEC1BF0F5}"/>
          </ac:spMkLst>
        </pc:spChg>
        <pc:spChg chg="del">
          <ac:chgData name="Yao Lai" userId="7c13844a2c387df6" providerId="LiveId" clId="{F3E9BFCD-08D6-48C3-AD5B-EF5970E561C0}" dt="2023-07-09T23:56:08.703" v="2996" actId="478"/>
          <ac:spMkLst>
            <pc:docMk/>
            <pc:sldMk cId="361711180" sldId="636"/>
            <ac:spMk id="3" creationId="{3FD9D8ED-0E98-E453-0DEE-C588F9A7260F}"/>
          </ac:spMkLst>
        </pc:spChg>
        <pc:spChg chg="del">
          <ac:chgData name="Yao Lai" userId="7c13844a2c387df6" providerId="LiveId" clId="{F3E9BFCD-08D6-48C3-AD5B-EF5970E561C0}" dt="2023-07-09T23:55:39.855" v="2991" actId="478"/>
          <ac:spMkLst>
            <pc:docMk/>
            <pc:sldMk cId="361711180" sldId="636"/>
            <ac:spMk id="19" creationId="{32725A69-80E9-4C64-BD95-54A2D85C9EF3}"/>
          </ac:spMkLst>
        </pc:spChg>
        <pc:spChg chg="del mod">
          <ac:chgData name="Yao Lai" userId="7c13844a2c387df6" providerId="LiveId" clId="{F3E9BFCD-08D6-48C3-AD5B-EF5970E561C0}" dt="2023-07-09T23:55:39.855" v="2991" actId="478"/>
          <ac:spMkLst>
            <pc:docMk/>
            <pc:sldMk cId="361711180" sldId="636"/>
            <ac:spMk id="21" creationId="{8C9420D4-420B-4212-8E8F-ED8F4C2FA373}"/>
          </ac:spMkLst>
        </pc:spChg>
        <pc:spChg chg="del mod">
          <ac:chgData name="Yao Lai" userId="7c13844a2c387df6" providerId="LiveId" clId="{F3E9BFCD-08D6-48C3-AD5B-EF5970E561C0}" dt="2023-07-09T23:55:39.855" v="2991" actId="478"/>
          <ac:spMkLst>
            <pc:docMk/>
            <pc:sldMk cId="361711180" sldId="636"/>
            <ac:spMk id="23" creationId="{69AA0767-C065-46AF-B208-D8D0CDB5ADC7}"/>
          </ac:spMkLst>
        </pc:spChg>
        <pc:spChg chg="mod">
          <ac:chgData name="Yao Lai" userId="7c13844a2c387df6" providerId="LiveId" clId="{F3E9BFCD-08D6-48C3-AD5B-EF5970E561C0}" dt="2023-07-10T00:24:46.205" v="3023" actId="1076"/>
          <ac:spMkLst>
            <pc:docMk/>
            <pc:sldMk cId="361711180" sldId="636"/>
            <ac:spMk id="25" creationId="{61DA08BD-D412-4077-98A9-011FE51D0D30}"/>
          </ac:spMkLst>
        </pc:spChg>
        <pc:spChg chg="del">
          <ac:chgData name="Yao Lai" userId="7c13844a2c387df6" providerId="LiveId" clId="{F3E9BFCD-08D6-48C3-AD5B-EF5970E561C0}" dt="2023-07-09T23:56:14.757" v="2997" actId="478"/>
          <ac:spMkLst>
            <pc:docMk/>
            <pc:sldMk cId="361711180" sldId="636"/>
            <ac:spMk id="1699" creationId="{00000000-0000-0000-0000-000000000000}"/>
          </ac:spMkLst>
        </pc:spChg>
        <pc:grpChg chg="add del">
          <ac:chgData name="Yao Lai" userId="7c13844a2c387df6" providerId="LiveId" clId="{F3E9BFCD-08D6-48C3-AD5B-EF5970E561C0}" dt="2023-07-09T23:56:03.331" v="2995" actId="478"/>
          <ac:grpSpMkLst>
            <pc:docMk/>
            <pc:sldMk cId="361711180" sldId="636"/>
            <ac:grpSpMk id="28" creationId="{6C5A3EFF-6A69-479F-AD11-B72E6F9FC8F6}"/>
          </ac:grpSpMkLst>
        </pc:grpChg>
        <pc:grpChg chg="mod">
          <ac:chgData name="Yao Lai" userId="7c13844a2c387df6" providerId="LiveId" clId="{F3E9BFCD-08D6-48C3-AD5B-EF5970E561C0}" dt="2023-07-10T00:24:46.205" v="3023" actId="1076"/>
          <ac:grpSpMkLst>
            <pc:docMk/>
            <pc:sldMk cId="361711180" sldId="636"/>
            <ac:grpSpMk id="39" creationId="{663163AD-FE32-486D-9763-01C57271BEDA}"/>
          </ac:grpSpMkLst>
        </pc:grpChg>
        <pc:picChg chg="del">
          <ac:chgData name="Yao Lai" userId="7c13844a2c387df6" providerId="LiveId" clId="{F3E9BFCD-08D6-48C3-AD5B-EF5970E561C0}" dt="2023-07-09T23:55:39.855" v="2991" actId="478"/>
          <ac:picMkLst>
            <pc:docMk/>
            <pc:sldMk cId="361711180" sldId="636"/>
            <ac:picMk id="4" creationId="{2BAB6ECC-958C-45A0-88CB-57643143621C}"/>
          </ac:picMkLst>
        </pc:picChg>
        <pc:picChg chg="add del mod">
          <ac:chgData name="Yao Lai" userId="7c13844a2c387df6" providerId="LiveId" clId="{F3E9BFCD-08D6-48C3-AD5B-EF5970E561C0}" dt="2023-07-10T00:25:56.707" v="3034" actId="478"/>
          <ac:picMkLst>
            <pc:docMk/>
            <pc:sldMk cId="361711180" sldId="636"/>
            <ac:picMk id="6" creationId="{60293E44-699A-7F57-BE41-DACBC8F68346}"/>
          </ac:picMkLst>
        </pc:picChg>
        <pc:picChg chg="add mod">
          <ac:chgData name="Yao Lai" userId="7c13844a2c387df6" providerId="LiveId" clId="{F3E9BFCD-08D6-48C3-AD5B-EF5970E561C0}" dt="2023-07-10T00:35:55.574" v="3052" actId="1076"/>
          <ac:picMkLst>
            <pc:docMk/>
            <pc:sldMk cId="361711180" sldId="636"/>
            <ac:picMk id="7" creationId="{84BCC2E2-4DE6-3048-BF7B-1A6FBCDA85ED}"/>
          </ac:picMkLst>
        </pc:picChg>
        <pc:picChg chg="add mod">
          <ac:chgData name="Yao Lai" userId="7c13844a2c387df6" providerId="LiveId" clId="{F3E9BFCD-08D6-48C3-AD5B-EF5970E561C0}" dt="2023-07-10T00:27:30.089" v="3050" actId="1076"/>
          <ac:picMkLst>
            <pc:docMk/>
            <pc:sldMk cId="361711180" sldId="636"/>
            <ac:picMk id="10" creationId="{6D353506-BD01-AC33-4AEC-CED9B6AE234B}"/>
          </ac:picMkLst>
        </pc:picChg>
        <pc:picChg chg="add del mod">
          <ac:chgData name="Yao Lai" userId="7c13844a2c387df6" providerId="LiveId" clId="{F3E9BFCD-08D6-48C3-AD5B-EF5970E561C0}" dt="2023-07-09T23:58:16.352" v="3010" actId="478"/>
          <ac:picMkLst>
            <pc:docMk/>
            <pc:sldMk cId="361711180" sldId="636"/>
            <ac:picMk id="22" creationId="{5595575A-52C8-3134-6D70-6D5B115D795A}"/>
          </ac:picMkLst>
        </pc:picChg>
        <pc:picChg chg="del">
          <ac:chgData name="Yao Lai" userId="7c13844a2c387df6" providerId="LiveId" clId="{F3E9BFCD-08D6-48C3-AD5B-EF5970E561C0}" dt="2023-07-09T23:55:39.855" v="2991" actId="478"/>
          <ac:picMkLst>
            <pc:docMk/>
            <pc:sldMk cId="361711180" sldId="636"/>
            <ac:picMk id="24" creationId="{8E471343-C203-4B4C-B685-923ED974C478}"/>
          </ac:picMkLst>
        </pc:picChg>
        <pc:picChg chg="add mod">
          <ac:chgData name="Yao Lai" userId="7c13844a2c387df6" providerId="LiveId" clId="{F3E9BFCD-08D6-48C3-AD5B-EF5970E561C0}" dt="2023-07-10T00:26:13.773" v="3038" actId="1076"/>
          <ac:picMkLst>
            <pc:docMk/>
            <pc:sldMk cId="361711180" sldId="636"/>
            <ac:picMk id="29" creationId="{9F4CB011-0BBF-886A-B54F-5F7F5631CF28}"/>
          </ac:picMkLst>
        </pc:picChg>
        <pc:picChg chg="add mod">
          <ac:chgData name="Yao Lai" userId="7c13844a2c387df6" providerId="LiveId" clId="{F3E9BFCD-08D6-48C3-AD5B-EF5970E561C0}" dt="2023-07-10T00:26:30.975" v="3045" actId="1076"/>
          <ac:picMkLst>
            <pc:docMk/>
            <pc:sldMk cId="361711180" sldId="636"/>
            <ac:picMk id="31" creationId="{9F1C2AF3-3F1A-95BE-0B68-683F7530FA34}"/>
          </ac:picMkLst>
        </pc:picChg>
        <pc:picChg chg="add mod modCrop">
          <ac:chgData name="Yao Lai" userId="7c13844a2c387df6" providerId="LiveId" clId="{F3E9BFCD-08D6-48C3-AD5B-EF5970E561C0}" dt="2023-07-10T00:36:56.245" v="3074" actId="732"/>
          <ac:picMkLst>
            <pc:docMk/>
            <pc:sldMk cId="361711180" sldId="636"/>
            <ac:picMk id="32" creationId="{A5C8E3A1-F303-F3EE-235B-08F9498CBD42}"/>
          </ac:picMkLst>
        </pc:picChg>
        <pc:picChg chg="add mod">
          <ac:chgData name="Yao Lai" userId="7c13844a2c387df6" providerId="LiveId" clId="{F3E9BFCD-08D6-48C3-AD5B-EF5970E561C0}" dt="2023-07-10T00:36:43.209" v="3069" actId="1076"/>
          <ac:picMkLst>
            <pc:docMk/>
            <pc:sldMk cId="361711180" sldId="636"/>
            <ac:picMk id="33" creationId="{E19CD2A1-3F19-57DB-37CD-A635DF416492}"/>
          </ac:picMkLst>
        </pc:picChg>
        <pc:picChg chg="add mod">
          <ac:chgData name="Yao Lai" userId="7c13844a2c387df6" providerId="LiveId" clId="{F3E9BFCD-08D6-48C3-AD5B-EF5970E561C0}" dt="2023-07-10T00:36:46.477" v="3071" actId="1076"/>
          <ac:picMkLst>
            <pc:docMk/>
            <pc:sldMk cId="361711180" sldId="636"/>
            <ac:picMk id="34" creationId="{ADDC5341-0B66-E751-A2E8-E076E42AD04B}"/>
          </ac:picMkLst>
        </pc:picChg>
        <pc:picChg chg="add mod">
          <ac:chgData name="Yao Lai" userId="7c13844a2c387df6" providerId="LiveId" clId="{F3E9BFCD-08D6-48C3-AD5B-EF5970E561C0}" dt="2023-07-10T00:36:50.231" v="3073" actId="1076"/>
          <ac:picMkLst>
            <pc:docMk/>
            <pc:sldMk cId="361711180" sldId="636"/>
            <ac:picMk id="35" creationId="{5D610D95-6B63-F268-0A0A-D8BE73BAFF05}"/>
          </ac:picMkLst>
        </pc:picChg>
        <pc:picChg chg="mod modCrop">
          <ac:chgData name="Yao Lai" userId="7c13844a2c387df6" providerId="LiveId" clId="{F3E9BFCD-08D6-48C3-AD5B-EF5970E561C0}" dt="2023-07-10T00:35:58.567" v="3054" actId="1076"/>
          <ac:picMkLst>
            <pc:docMk/>
            <pc:sldMk cId="361711180" sldId="636"/>
            <ac:picMk id="1698" creationId="{00000000-0000-0000-0000-000000000000}"/>
          </ac:picMkLst>
        </pc:picChg>
        <pc:picChg chg="del">
          <ac:chgData name="Yao Lai" userId="7c13844a2c387df6" providerId="LiveId" clId="{F3E9BFCD-08D6-48C3-AD5B-EF5970E561C0}" dt="2023-07-09T23:56:14.757" v="2997" actId="478"/>
          <ac:picMkLst>
            <pc:docMk/>
            <pc:sldMk cId="361711180" sldId="636"/>
            <ac:picMk id="1707" creationId="{00000000-0000-0000-0000-000000000000}"/>
          </ac:picMkLst>
        </pc:picChg>
        <pc:picChg chg="add del">
          <ac:chgData name="Yao Lai" userId="7c13844a2c387df6" providerId="LiveId" clId="{F3E9BFCD-08D6-48C3-AD5B-EF5970E561C0}" dt="2023-07-09T23:56:08.703" v="2996" actId="478"/>
          <ac:picMkLst>
            <pc:docMk/>
            <pc:sldMk cId="361711180" sldId="636"/>
            <ac:picMk id="1708" creationId="{00000000-0000-0000-0000-000000000000}"/>
          </ac:picMkLst>
        </pc:picChg>
        <pc:picChg chg="del">
          <ac:chgData name="Yao Lai" userId="7c13844a2c387df6" providerId="LiveId" clId="{F3E9BFCD-08D6-48C3-AD5B-EF5970E561C0}" dt="2023-07-09T23:56:08.703" v="2996" actId="478"/>
          <ac:picMkLst>
            <pc:docMk/>
            <pc:sldMk cId="361711180" sldId="636"/>
            <ac:picMk id="1709" creationId="{00000000-0000-0000-0000-000000000000}"/>
          </ac:picMkLst>
        </pc:picChg>
        <pc:cxnChg chg="mod">
          <ac:chgData name="Yao Lai" userId="7c13844a2c387df6" providerId="LiveId" clId="{F3E9BFCD-08D6-48C3-AD5B-EF5970E561C0}" dt="2023-07-10T00:24:46.205" v="3023" actId="1076"/>
          <ac:cxnSpMkLst>
            <pc:docMk/>
            <pc:sldMk cId="361711180" sldId="636"/>
            <ac:cxnSpMk id="26" creationId="{6D2785BC-FF79-47B2-B7F8-0FCA14C9C24C}"/>
          </ac:cxnSpMkLst>
        </pc:cxnChg>
      </pc:sldChg>
      <pc:sldChg chg="add del">
        <pc:chgData name="Yao Lai" userId="7c13844a2c387df6" providerId="LiveId" clId="{F3E9BFCD-08D6-48C3-AD5B-EF5970E561C0}" dt="2023-07-21T00:00:11.228" v="3092"/>
        <pc:sldMkLst>
          <pc:docMk/>
          <pc:sldMk cId="854835718" sldId="637"/>
        </pc:sldMkLst>
      </pc:sldChg>
      <pc:sldChg chg="addSp delSp modSp add del mod">
        <pc:chgData name="Yao Lai" userId="7c13844a2c387df6" providerId="LiveId" clId="{F3E9BFCD-08D6-48C3-AD5B-EF5970E561C0}" dt="2023-07-15T00:35:03.454" v="3088" actId="47"/>
        <pc:sldMkLst>
          <pc:docMk/>
          <pc:sldMk cId="3647089017" sldId="637"/>
        </pc:sldMkLst>
        <pc:spChg chg="add mod">
          <ac:chgData name="Yao Lai" userId="7c13844a2c387df6" providerId="LiveId" clId="{F3E9BFCD-08D6-48C3-AD5B-EF5970E561C0}" dt="2023-07-15T00:32:40.297" v="3079" actId="1076"/>
          <ac:spMkLst>
            <pc:docMk/>
            <pc:sldMk cId="3647089017" sldId="637"/>
            <ac:spMk id="8" creationId="{7AC9D25D-EEDB-3461-7205-D3480CE0AA59}"/>
          </ac:spMkLst>
        </pc:spChg>
        <pc:spChg chg="add mod">
          <ac:chgData name="Yao Lai" userId="7c13844a2c387df6" providerId="LiveId" clId="{F3E9BFCD-08D6-48C3-AD5B-EF5970E561C0}" dt="2023-07-15T00:32:45.552" v="3080" actId="1076"/>
          <ac:spMkLst>
            <pc:docMk/>
            <pc:sldMk cId="3647089017" sldId="637"/>
            <ac:spMk id="9" creationId="{463D3BF3-EFB1-3843-C66D-398FFEA70B23}"/>
          </ac:spMkLst>
        </pc:spChg>
        <pc:picChg chg="add mod">
          <ac:chgData name="Yao Lai" userId="7c13844a2c387df6" providerId="LiveId" clId="{F3E9BFCD-08D6-48C3-AD5B-EF5970E561C0}" dt="2023-07-15T00:32:45.552" v="3080" actId="1076"/>
          <ac:picMkLst>
            <pc:docMk/>
            <pc:sldMk cId="3647089017" sldId="637"/>
            <ac:picMk id="2" creationId="{C9C47C43-3CE4-9401-1E82-02CAC2250B34}"/>
          </ac:picMkLst>
        </pc:picChg>
        <pc:picChg chg="add mod modCrop">
          <ac:chgData name="Yao Lai" userId="7c13844a2c387df6" providerId="LiveId" clId="{F3E9BFCD-08D6-48C3-AD5B-EF5970E561C0}" dt="2023-07-15T00:32:51.115" v="3083" actId="732"/>
          <ac:picMkLst>
            <pc:docMk/>
            <pc:sldMk cId="3647089017" sldId="637"/>
            <ac:picMk id="3" creationId="{FC7CE0BB-95DF-48A3-321F-79D5E6F31529}"/>
          </ac:picMkLst>
        </pc:picChg>
        <pc:picChg chg="add mod">
          <ac:chgData name="Yao Lai" userId="7c13844a2c387df6" providerId="LiveId" clId="{F3E9BFCD-08D6-48C3-AD5B-EF5970E561C0}" dt="2023-07-15T00:32:40.297" v="3079" actId="1076"/>
          <ac:picMkLst>
            <pc:docMk/>
            <pc:sldMk cId="3647089017" sldId="637"/>
            <ac:picMk id="4" creationId="{F7B90BD0-8FE8-0345-F413-3540346D5D85}"/>
          </ac:picMkLst>
        </pc:picChg>
        <pc:picChg chg="add mod">
          <ac:chgData name="Yao Lai" userId="7c13844a2c387df6" providerId="LiveId" clId="{F3E9BFCD-08D6-48C3-AD5B-EF5970E561C0}" dt="2023-07-15T00:32:45.552" v="3080" actId="1076"/>
          <ac:picMkLst>
            <pc:docMk/>
            <pc:sldMk cId="3647089017" sldId="637"/>
            <ac:picMk id="6" creationId="{93E6F242-4656-13BD-8FD0-C2C4CD1CA872}"/>
          </ac:picMkLst>
        </pc:picChg>
        <pc:picChg chg="del">
          <ac:chgData name="Yao Lai" userId="7c13844a2c387df6" providerId="LiveId" clId="{F3E9BFCD-08D6-48C3-AD5B-EF5970E561C0}" dt="2023-07-15T00:32:15.519" v="3077" actId="478"/>
          <ac:picMkLst>
            <pc:docMk/>
            <pc:sldMk cId="3647089017" sldId="637"/>
            <ac:picMk id="7" creationId="{84BCC2E2-4DE6-3048-BF7B-1A6FBCDA85ED}"/>
          </ac:picMkLst>
        </pc:picChg>
        <pc:picChg chg="del">
          <ac:chgData name="Yao Lai" userId="7c13844a2c387df6" providerId="LiveId" clId="{F3E9BFCD-08D6-48C3-AD5B-EF5970E561C0}" dt="2023-07-15T00:32:15.519" v="3077" actId="478"/>
          <ac:picMkLst>
            <pc:docMk/>
            <pc:sldMk cId="3647089017" sldId="637"/>
            <ac:picMk id="10" creationId="{6D353506-BD01-AC33-4AEC-CED9B6AE234B}"/>
          </ac:picMkLst>
        </pc:picChg>
        <pc:picChg chg="add mod">
          <ac:chgData name="Yao Lai" userId="7c13844a2c387df6" providerId="LiveId" clId="{F3E9BFCD-08D6-48C3-AD5B-EF5970E561C0}" dt="2023-07-15T00:34:13.953" v="3087" actId="1076"/>
          <ac:picMkLst>
            <pc:docMk/>
            <pc:sldMk cId="3647089017" sldId="637"/>
            <ac:picMk id="12" creationId="{86EE1636-65F0-9DFE-0CDD-7E906836825B}"/>
          </ac:picMkLst>
        </pc:picChg>
        <pc:picChg chg="del">
          <ac:chgData name="Yao Lai" userId="7c13844a2c387df6" providerId="LiveId" clId="{F3E9BFCD-08D6-48C3-AD5B-EF5970E561C0}" dt="2023-07-15T00:32:15.519" v="3077" actId="478"/>
          <ac:picMkLst>
            <pc:docMk/>
            <pc:sldMk cId="3647089017" sldId="637"/>
            <ac:picMk id="29" creationId="{9F4CB011-0BBF-886A-B54F-5F7F5631CF28}"/>
          </ac:picMkLst>
        </pc:picChg>
        <pc:picChg chg="del">
          <ac:chgData name="Yao Lai" userId="7c13844a2c387df6" providerId="LiveId" clId="{F3E9BFCD-08D6-48C3-AD5B-EF5970E561C0}" dt="2023-07-15T00:32:15.519" v="3077" actId="478"/>
          <ac:picMkLst>
            <pc:docMk/>
            <pc:sldMk cId="3647089017" sldId="637"/>
            <ac:picMk id="31" creationId="{9F1C2AF3-3F1A-95BE-0B68-683F7530FA34}"/>
          </ac:picMkLst>
        </pc:picChg>
        <pc:picChg chg="del">
          <ac:chgData name="Yao Lai" userId="7c13844a2c387df6" providerId="LiveId" clId="{F3E9BFCD-08D6-48C3-AD5B-EF5970E561C0}" dt="2023-07-15T00:32:15.519" v="3077" actId="478"/>
          <ac:picMkLst>
            <pc:docMk/>
            <pc:sldMk cId="3647089017" sldId="637"/>
            <ac:picMk id="32" creationId="{A5C8E3A1-F303-F3EE-235B-08F9498CBD42}"/>
          </ac:picMkLst>
        </pc:picChg>
        <pc:picChg chg="del">
          <ac:chgData name="Yao Lai" userId="7c13844a2c387df6" providerId="LiveId" clId="{F3E9BFCD-08D6-48C3-AD5B-EF5970E561C0}" dt="2023-07-15T00:32:15.519" v="3077" actId="478"/>
          <ac:picMkLst>
            <pc:docMk/>
            <pc:sldMk cId="3647089017" sldId="637"/>
            <ac:picMk id="34" creationId="{ADDC5341-0B66-E751-A2E8-E076E42AD04B}"/>
          </ac:picMkLst>
        </pc:picChg>
        <pc:picChg chg="del">
          <ac:chgData name="Yao Lai" userId="7c13844a2c387df6" providerId="LiveId" clId="{F3E9BFCD-08D6-48C3-AD5B-EF5970E561C0}" dt="2023-07-15T00:32:15.519" v="3077" actId="478"/>
          <ac:picMkLst>
            <pc:docMk/>
            <pc:sldMk cId="3647089017" sldId="637"/>
            <ac:picMk id="35" creationId="{5D610D95-6B63-F268-0A0A-D8BE73BAFF05}"/>
          </ac:picMkLst>
        </pc:picChg>
      </pc:sldChg>
    </pc:docChg>
  </pc:docChgLst>
  <pc:docChgLst>
    <pc:chgData name="Yao Lai" userId="7c13844a2c387df6" providerId="LiveId" clId="{5A7600A5-87B2-43A6-B9DD-D4AF95694E5C}"/>
    <pc:docChg chg="undo custSel addSld delSld modSld sldOrd">
      <pc:chgData name="Yao Lai" userId="7c13844a2c387df6" providerId="LiveId" clId="{5A7600A5-87B2-43A6-B9DD-D4AF95694E5C}" dt="2024-02-29T07:16:26.346" v="8290" actId="20577"/>
      <pc:docMkLst>
        <pc:docMk/>
      </pc:docMkLst>
      <pc:sldChg chg="del">
        <pc:chgData name="Yao Lai" userId="7c13844a2c387df6" providerId="LiveId" clId="{5A7600A5-87B2-43A6-B9DD-D4AF95694E5C}" dt="2024-02-28T01:32:20.474" v="1031" actId="47"/>
        <pc:sldMkLst>
          <pc:docMk/>
          <pc:sldMk cId="1485033896" sldId="292"/>
        </pc:sldMkLst>
      </pc:sldChg>
      <pc:sldChg chg="add del">
        <pc:chgData name="Yao Lai" userId="7c13844a2c387df6" providerId="LiveId" clId="{5A7600A5-87B2-43A6-B9DD-D4AF95694E5C}" dt="2024-02-27T23:13:11.249" v="7" actId="47"/>
        <pc:sldMkLst>
          <pc:docMk/>
          <pc:sldMk cId="0" sldId="316"/>
        </pc:sldMkLst>
      </pc:sldChg>
      <pc:sldChg chg="delSp modSp mod modNotesTx">
        <pc:chgData name="Yao Lai" userId="7c13844a2c387df6" providerId="LiveId" clId="{5A7600A5-87B2-43A6-B9DD-D4AF95694E5C}" dt="2024-02-28T10:41:46.796" v="7284" actId="20577"/>
        <pc:sldMkLst>
          <pc:docMk/>
          <pc:sldMk cId="2452015224" sldId="477"/>
        </pc:sldMkLst>
        <pc:spChg chg="mod">
          <ac:chgData name="Yao Lai" userId="7c13844a2c387df6" providerId="LiveId" clId="{5A7600A5-87B2-43A6-B9DD-D4AF95694E5C}" dt="2024-02-27T23:56:11.356" v="447" actId="20577"/>
          <ac:spMkLst>
            <pc:docMk/>
            <pc:sldMk cId="2452015224" sldId="477"/>
            <ac:spMk id="2" creationId="{F457EFF7-17F7-4538-AEB7-4674D223FC17}"/>
          </ac:spMkLst>
        </pc:spChg>
        <pc:spChg chg="mod">
          <ac:chgData name="Yao Lai" userId="7c13844a2c387df6" providerId="LiveId" clId="{5A7600A5-87B2-43A6-B9DD-D4AF95694E5C}" dt="2024-02-28T10:41:46.796" v="7284" actId="20577"/>
          <ac:spMkLst>
            <pc:docMk/>
            <pc:sldMk cId="2452015224" sldId="477"/>
            <ac:spMk id="3" creationId="{8816D8F6-76E1-46F3-9D34-F747AE4B06FF}"/>
          </ac:spMkLst>
        </pc:spChg>
        <pc:spChg chg="mod">
          <ac:chgData name="Yao Lai" userId="7c13844a2c387df6" providerId="LiveId" clId="{5A7600A5-87B2-43A6-B9DD-D4AF95694E5C}" dt="2024-02-28T10:41:33.258" v="7273" actId="1076"/>
          <ac:spMkLst>
            <pc:docMk/>
            <pc:sldMk cId="2452015224" sldId="477"/>
            <ac:spMk id="12" creationId="{C1279DF8-94D7-46D3-B9A1-933F05DEC6A9}"/>
          </ac:spMkLst>
        </pc:spChg>
        <pc:picChg chg="del">
          <ac:chgData name="Yao Lai" userId="7c13844a2c387df6" providerId="LiveId" clId="{5A7600A5-87B2-43A6-B9DD-D4AF95694E5C}" dt="2024-02-28T10:41:27.716" v="7272" actId="478"/>
          <ac:picMkLst>
            <pc:docMk/>
            <pc:sldMk cId="2452015224" sldId="477"/>
            <ac:picMk id="6" creationId="{1E998C38-AA94-47A5-B6CD-F310EC057BF4}"/>
          </ac:picMkLst>
        </pc:picChg>
        <pc:picChg chg="del">
          <ac:chgData name="Yao Lai" userId="7c13844a2c387df6" providerId="LiveId" clId="{5A7600A5-87B2-43A6-B9DD-D4AF95694E5C}" dt="2024-02-28T10:41:27.716" v="7272" actId="478"/>
          <ac:picMkLst>
            <pc:docMk/>
            <pc:sldMk cId="2452015224" sldId="477"/>
            <ac:picMk id="7" creationId="{2F96B27F-5C8F-4C65-AD0F-9EDC326A666A}"/>
          </ac:picMkLst>
        </pc:picChg>
      </pc:sldChg>
      <pc:sldChg chg="addSp modSp mod modNotesTx">
        <pc:chgData name="Yao Lai" userId="7c13844a2c387df6" providerId="LiveId" clId="{5A7600A5-87B2-43A6-B9DD-D4AF95694E5C}" dt="2024-02-28T23:02:20.380" v="8073" actId="1038"/>
        <pc:sldMkLst>
          <pc:docMk/>
          <pc:sldMk cId="3534338689" sldId="482"/>
        </pc:sldMkLst>
        <pc:spChg chg="add mod">
          <ac:chgData name="Yao Lai" userId="7c13844a2c387df6" providerId="LiveId" clId="{5A7600A5-87B2-43A6-B9DD-D4AF95694E5C}" dt="2024-02-28T23:02:20.380" v="8073" actId="1038"/>
          <ac:spMkLst>
            <pc:docMk/>
            <pc:sldMk cId="3534338689" sldId="482"/>
            <ac:spMk id="5" creationId="{AB00B0CF-9EF5-2BE0-CAAE-CA60F7F31363}"/>
          </ac:spMkLst>
        </pc:spChg>
      </pc:sldChg>
      <pc:sldChg chg="del">
        <pc:chgData name="Yao Lai" userId="7c13844a2c387df6" providerId="LiveId" clId="{5A7600A5-87B2-43A6-B9DD-D4AF95694E5C}" dt="2024-02-28T02:36:50.377" v="2697" actId="47"/>
        <pc:sldMkLst>
          <pc:docMk/>
          <pc:sldMk cId="3529139454" sldId="489"/>
        </pc:sldMkLst>
      </pc:sldChg>
      <pc:sldChg chg="addSp delSp modSp mod">
        <pc:chgData name="Yao Lai" userId="7c13844a2c387df6" providerId="LiveId" clId="{5A7600A5-87B2-43A6-B9DD-D4AF95694E5C}" dt="2024-02-28T04:18:01.587" v="3072"/>
        <pc:sldMkLst>
          <pc:docMk/>
          <pc:sldMk cId="661296359" sldId="492"/>
        </pc:sldMkLst>
        <pc:spChg chg="add mod">
          <ac:chgData name="Yao Lai" userId="7c13844a2c387df6" providerId="LiveId" clId="{5A7600A5-87B2-43A6-B9DD-D4AF95694E5C}" dt="2024-02-28T04:18:01.587" v="3072"/>
          <ac:spMkLst>
            <pc:docMk/>
            <pc:sldMk cId="661296359" sldId="492"/>
            <ac:spMk id="3" creationId="{A0F89289-BE0F-0D3B-4B44-3A55C0FA2CB2}"/>
          </ac:spMkLst>
        </pc:spChg>
        <pc:spChg chg="del">
          <ac:chgData name="Yao Lai" userId="7c13844a2c387df6" providerId="LiveId" clId="{5A7600A5-87B2-43A6-B9DD-D4AF95694E5C}" dt="2024-02-28T04:18:00.476" v="3071" actId="478"/>
          <ac:spMkLst>
            <pc:docMk/>
            <pc:sldMk cId="661296359" sldId="492"/>
            <ac:spMk id="10" creationId="{FB03D6F2-0A6B-DDF4-A626-43F9B335D7C3}"/>
          </ac:spMkLst>
        </pc:spChg>
        <pc:spChg chg="mod">
          <ac:chgData name="Yao Lai" userId="7c13844a2c387df6" providerId="LiveId" clId="{5A7600A5-87B2-43A6-B9DD-D4AF95694E5C}" dt="2024-02-28T04:17:38.235" v="3070" actId="2711"/>
          <ac:spMkLst>
            <pc:docMk/>
            <pc:sldMk cId="661296359" sldId="492"/>
            <ac:spMk id="14" creationId="{97D4142E-0D18-4870-AC42-5124AE722CD5}"/>
          </ac:spMkLst>
        </pc:spChg>
        <pc:spChg chg="mod">
          <ac:chgData name="Yao Lai" userId="7c13844a2c387df6" providerId="LiveId" clId="{5A7600A5-87B2-43A6-B9DD-D4AF95694E5C}" dt="2024-02-28T04:16:37.701" v="3057" actId="20577"/>
          <ac:spMkLst>
            <pc:docMk/>
            <pc:sldMk cId="661296359" sldId="492"/>
            <ac:spMk id="26" creationId="{6BC0AF59-B06C-44F9-A42F-78D5EE4CBCCC}"/>
          </ac:spMkLst>
        </pc:spChg>
        <pc:spChg chg="mod">
          <ac:chgData name="Yao Lai" userId="7c13844a2c387df6" providerId="LiveId" clId="{5A7600A5-87B2-43A6-B9DD-D4AF95694E5C}" dt="2024-02-28T04:16:31.423" v="3053" actId="20577"/>
          <ac:spMkLst>
            <pc:docMk/>
            <pc:sldMk cId="661296359" sldId="492"/>
            <ac:spMk id="29" creationId="{D104EBC4-CD18-40E8-A056-2B4A3668FEB5}"/>
          </ac:spMkLst>
        </pc:spChg>
        <pc:spChg chg="mod">
          <ac:chgData name="Yao Lai" userId="7c13844a2c387df6" providerId="LiveId" clId="{5A7600A5-87B2-43A6-B9DD-D4AF95694E5C}" dt="2024-02-28T04:16:41.296" v="3061" actId="20577"/>
          <ac:spMkLst>
            <pc:docMk/>
            <pc:sldMk cId="661296359" sldId="492"/>
            <ac:spMk id="30" creationId="{0AE165FC-4DBE-4D19-9367-89E144FFC20B}"/>
          </ac:spMkLst>
        </pc:spChg>
        <pc:picChg chg="mod">
          <ac:chgData name="Yao Lai" userId="7c13844a2c387df6" providerId="LiveId" clId="{5A7600A5-87B2-43A6-B9DD-D4AF95694E5C}" dt="2024-02-28T04:17:24.836" v="3069"/>
          <ac:picMkLst>
            <pc:docMk/>
            <pc:sldMk cId="661296359" sldId="492"/>
            <ac:picMk id="13" creationId="{A14D3F30-1DD2-40A2-BE86-21505699F356}"/>
          </ac:picMkLst>
        </pc:picChg>
      </pc:sldChg>
      <pc:sldChg chg="addSp modSp mod modAnim">
        <pc:chgData name="Yao Lai" userId="7c13844a2c387df6" providerId="LiveId" clId="{5A7600A5-87B2-43A6-B9DD-D4AF95694E5C}" dt="2024-02-28T06:27:34.780" v="6446"/>
        <pc:sldMkLst>
          <pc:docMk/>
          <pc:sldMk cId="1100452110" sldId="507"/>
        </pc:sldMkLst>
        <pc:spChg chg="add mod">
          <ac:chgData name="Yao Lai" userId="7c13844a2c387df6" providerId="LiveId" clId="{5A7600A5-87B2-43A6-B9DD-D4AF95694E5C}" dt="2024-02-28T06:26:41.116" v="6431" actId="1076"/>
          <ac:spMkLst>
            <pc:docMk/>
            <pc:sldMk cId="1100452110" sldId="507"/>
            <ac:spMk id="11" creationId="{5794586E-42B3-D184-2FC5-9B8386503DEB}"/>
          </ac:spMkLst>
        </pc:spChg>
        <pc:spChg chg="add mod">
          <ac:chgData name="Yao Lai" userId="7c13844a2c387df6" providerId="LiveId" clId="{5A7600A5-87B2-43A6-B9DD-D4AF95694E5C}" dt="2024-02-28T06:26:41.116" v="6431" actId="1076"/>
          <ac:spMkLst>
            <pc:docMk/>
            <pc:sldMk cId="1100452110" sldId="507"/>
            <ac:spMk id="12" creationId="{900BAA42-5175-F590-554B-F1D14FDF1F73}"/>
          </ac:spMkLst>
        </pc:spChg>
        <pc:cxnChg chg="add mod">
          <ac:chgData name="Yao Lai" userId="7c13844a2c387df6" providerId="LiveId" clId="{5A7600A5-87B2-43A6-B9DD-D4AF95694E5C}" dt="2024-02-28T06:26:41.116" v="6431" actId="1076"/>
          <ac:cxnSpMkLst>
            <pc:docMk/>
            <pc:sldMk cId="1100452110" sldId="507"/>
            <ac:cxnSpMk id="7" creationId="{E55DAB3B-1507-B263-3AC3-A7B2B80DA1C7}"/>
          </ac:cxnSpMkLst>
        </pc:cxnChg>
        <pc:cxnChg chg="add mod">
          <ac:chgData name="Yao Lai" userId="7c13844a2c387df6" providerId="LiveId" clId="{5A7600A5-87B2-43A6-B9DD-D4AF95694E5C}" dt="2024-02-28T06:26:41.116" v="6431" actId="1076"/>
          <ac:cxnSpMkLst>
            <pc:docMk/>
            <pc:sldMk cId="1100452110" sldId="507"/>
            <ac:cxnSpMk id="8" creationId="{E6E7F114-B8BE-B549-254A-63D8179ED82C}"/>
          </ac:cxnSpMkLst>
        </pc:cxnChg>
      </pc:sldChg>
      <pc:sldChg chg="addSp modSp mod modAnim">
        <pc:chgData name="Yao Lai" userId="7c13844a2c387df6" providerId="LiveId" clId="{5A7600A5-87B2-43A6-B9DD-D4AF95694E5C}" dt="2024-02-28T19:50:57.223" v="8005" actId="404"/>
        <pc:sldMkLst>
          <pc:docMk/>
          <pc:sldMk cId="2887722342" sldId="535"/>
        </pc:sldMkLst>
        <pc:spChg chg="mod">
          <ac:chgData name="Yao Lai" userId="7c13844a2c387df6" providerId="LiveId" clId="{5A7600A5-87B2-43A6-B9DD-D4AF95694E5C}" dt="2024-02-28T04:16:14.862" v="3045" actId="20577"/>
          <ac:spMkLst>
            <pc:docMk/>
            <pc:sldMk cId="2887722342" sldId="535"/>
            <ac:spMk id="6" creationId="{743AF72F-5C48-7432-3529-2DCF0D2404BC}"/>
          </ac:spMkLst>
        </pc:spChg>
        <pc:spChg chg="mod">
          <ac:chgData name="Yao Lai" userId="7c13844a2c387df6" providerId="LiveId" clId="{5A7600A5-87B2-43A6-B9DD-D4AF95694E5C}" dt="2024-02-28T06:29:06.100" v="6454" actId="14100"/>
          <ac:spMkLst>
            <pc:docMk/>
            <pc:sldMk cId="2887722342" sldId="535"/>
            <ac:spMk id="9" creationId="{F0128DE0-B6AA-8632-AD92-1DEA1F843AEE}"/>
          </ac:spMkLst>
        </pc:spChg>
        <pc:spChg chg="add mod">
          <ac:chgData name="Yao Lai" userId="7c13844a2c387df6" providerId="LiveId" clId="{5A7600A5-87B2-43A6-B9DD-D4AF95694E5C}" dt="2024-02-28T06:27:06.134" v="6445" actId="1036"/>
          <ac:spMkLst>
            <pc:docMk/>
            <pc:sldMk cId="2887722342" sldId="535"/>
            <ac:spMk id="10" creationId="{4E94B66E-72F9-A809-4335-CD1F414CC026}"/>
          </ac:spMkLst>
        </pc:spChg>
        <pc:spChg chg="add mod">
          <ac:chgData name="Yao Lai" userId="7c13844a2c387df6" providerId="LiveId" clId="{5A7600A5-87B2-43A6-B9DD-D4AF95694E5C}" dt="2024-02-28T06:27:06.134" v="6445" actId="1036"/>
          <ac:spMkLst>
            <pc:docMk/>
            <pc:sldMk cId="2887722342" sldId="535"/>
            <ac:spMk id="11" creationId="{AF06BE24-1601-F46E-5158-EA5AB074CD26}"/>
          </ac:spMkLst>
        </pc:spChg>
        <pc:spChg chg="mod">
          <ac:chgData name="Yao Lai" userId="7c13844a2c387df6" providerId="LiveId" clId="{5A7600A5-87B2-43A6-B9DD-D4AF95694E5C}" dt="2024-02-28T19:50:57.223" v="8005" actId="404"/>
          <ac:spMkLst>
            <pc:docMk/>
            <pc:sldMk cId="2887722342" sldId="535"/>
            <ac:spMk id="32" creationId="{34BC43D4-ABCB-431C-A97F-52FD00877FEC}"/>
          </ac:spMkLst>
        </pc:spChg>
        <pc:spChg chg="mod">
          <ac:chgData name="Yao Lai" userId="7c13844a2c387df6" providerId="LiveId" clId="{5A7600A5-87B2-43A6-B9DD-D4AF95694E5C}" dt="2024-02-28T04:16:00.084" v="3033" actId="20577"/>
          <ac:spMkLst>
            <pc:docMk/>
            <pc:sldMk cId="2887722342" sldId="535"/>
            <ac:spMk id="84" creationId="{AC9CBAD6-5354-4FF8-9C3A-BC72CACFA5F9}"/>
          </ac:spMkLst>
        </pc:spChg>
        <pc:spChg chg="mod">
          <ac:chgData name="Yao Lai" userId="7c13844a2c387df6" providerId="LiveId" clId="{5A7600A5-87B2-43A6-B9DD-D4AF95694E5C}" dt="2024-02-28T04:16:06.436" v="3037" actId="20577"/>
          <ac:spMkLst>
            <pc:docMk/>
            <pc:sldMk cId="2887722342" sldId="535"/>
            <ac:spMk id="85" creationId="{6BA9B8C6-CE1C-4599-A640-FA165F83B5F6}"/>
          </ac:spMkLst>
        </pc:spChg>
        <pc:picChg chg="mod">
          <ac:chgData name="Yao Lai" userId="7c13844a2c387df6" providerId="LiveId" clId="{5A7600A5-87B2-43A6-B9DD-D4AF95694E5C}" dt="2024-02-28T19:50:32.161" v="7987" actId="1076"/>
          <ac:picMkLst>
            <pc:docMk/>
            <pc:sldMk cId="2887722342" sldId="535"/>
            <ac:picMk id="89" creationId="{B1F6B11D-0695-4256-9AE5-BBFD1D9A5073}"/>
          </ac:picMkLst>
        </pc:picChg>
        <pc:cxnChg chg="add mod">
          <ac:chgData name="Yao Lai" userId="7c13844a2c387df6" providerId="LiveId" clId="{5A7600A5-87B2-43A6-B9DD-D4AF95694E5C}" dt="2024-02-28T06:27:06.134" v="6445" actId="1036"/>
          <ac:cxnSpMkLst>
            <pc:docMk/>
            <pc:sldMk cId="2887722342" sldId="535"/>
            <ac:cxnSpMk id="3" creationId="{1F09BDC9-8D59-12E5-32BA-EE07B5DF58E0}"/>
          </ac:cxnSpMkLst>
        </pc:cxnChg>
        <pc:cxnChg chg="add mod">
          <ac:chgData name="Yao Lai" userId="7c13844a2c387df6" providerId="LiveId" clId="{5A7600A5-87B2-43A6-B9DD-D4AF95694E5C}" dt="2024-02-28T06:27:06.134" v="6445" actId="1036"/>
          <ac:cxnSpMkLst>
            <pc:docMk/>
            <pc:sldMk cId="2887722342" sldId="535"/>
            <ac:cxnSpMk id="5" creationId="{ECED23D5-B60B-3D5A-E2D2-F96458E9DBB2}"/>
          </ac:cxnSpMkLst>
        </pc:cxnChg>
      </pc:sldChg>
      <pc:sldChg chg="modSp add mod ord modNotesTx">
        <pc:chgData name="Yao Lai" userId="7c13844a2c387df6" providerId="LiveId" clId="{5A7600A5-87B2-43A6-B9DD-D4AF95694E5C}" dt="2024-02-28T02:36:45.001" v="2696"/>
        <pc:sldMkLst>
          <pc:docMk/>
          <pc:sldMk cId="1953673094" sldId="537"/>
        </pc:sldMkLst>
        <pc:spChg chg="mod">
          <ac:chgData name="Yao Lai" userId="7c13844a2c387df6" providerId="LiveId" clId="{5A7600A5-87B2-43A6-B9DD-D4AF95694E5C}" dt="2024-02-27T23:51:42.654" v="382" actId="1035"/>
          <ac:spMkLst>
            <pc:docMk/>
            <pc:sldMk cId="1953673094" sldId="537"/>
            <ac:spMk id="2" creationId="{AEB3A897-F97D-E24C-6937-AFB8E6B8A60A}"/>
          </ac:spMkLst>
        </pc:spChg>
        <pc:spChg chg="mod">
          <ac:chgData name="Yao Lai" userId="7c13844a2c387df6" providerId="LiveId" clId="{5A7600A5-87B2-43A6-B9DD-D4AF95694E5C}" dt="2024-02-27T23:54:06.858" v="407" actId="20577"/>
          <ac:spMkLst>
            <pc:docMk/>
            <pc:sldMk cId="1953673094" sldId="537"/>
            <ac:spMk id="3" creationId="{5EFCAC19-BC43-6E98-6941-242D0BA76482}"/>
          </ac:spMkLst>
        </pc:spChg>
      </pc:sldChg>
      <pc:sldChg chg="add del">
        <pc:chgData name="Yao Lai" userId="7c13844a2c387df6" providerId="LiveId" clId="{5A7600A5-87B2-43A6-B9DD-D4AF95694E5C}" dt="2024-02-27T23:12:50.291" v="5" actId="47"/>
        <pc:sldMkLst>
          <pc:docMk/>
          <pc:sldMk cId="2844498247" sldId="574"/>
        </pc:sldMkLst>
      </pc:sldChg>
      <pc:sldChg chg="modNotesTx">
        <pc:chgData name="Yao Lai" userId="7c13844a2c387df6" providerId="LiveId" clId="{5A7600A5-87B2-43A6-B9DD-D4AF95694E5C}" dt="2024-02-28T04:09:43.499" v="2999"/>
        <pc:sldMkLst>
          <pc:docMk/>
          <pc:sldMk cId="2752900540" sldId="597"/>
        </pc:sldMkLst>
      </pc:sldChg>
      <pc:sldChg chg="addSp delSp modSp add mod setBg modNotesTx">
        <pc:chgData name="Yao Lai" userId="7c13844a2c387df6" providerId="LiveId" clId="{5A7600A5-87B2-43A6-B9DD-D4AF95694E5C}" dt="2024-02-28T08:02:12.760" v="6906" actId="20577"/>
        <pc:sldMkLst>
          <pc:docMk/>
          <pc:sldMk cId="0" sldId="603"/>
        </pc:sldMkLst>
        <pc:spChg chg="add mod">
          <ac:chgData name="Yao Lai" userId="7c13844a2c387df6" providerId="LiveId" clId="{5A7600A5-87B2-43A6-B9DD-D4AF95694E5C}" dt="2024-02-28T00:31:47.097" v="777"/>
          <ac:spMkLst>
            <pc:docMk/>
            <pc:sldMk cId="0" sldId="603"/>
            <ac:spMk id="3" creationId="{205053F9-4AC2-A0AB-A5FE-EADBDAF6B996}"/>
          </ac:spMkLst>
        </pc:spChg>
        <pc:spChg chg="add mod">
          <ac:chgData name="Yao Lai" userId="7c13844a2c387df6" providerId="LiveId" clId="{5A7600A5-87B2-43A6-B9DD-D4AF95694E5C}" dt="2024-02-28T00:31:47.097" v="777"/>
          <ac:spMkLst>
            <pc:docMk/>
            <pc:sldMk cId="0" sldId="603"/>
            <ac:spMk id="4" creationId="{E8F26233-CA0E-5D1F-9282-E14C0E80FE24}"/>
          </ac:spMkLst>
        </pc:spChg>
        <pc:spChg chg="del">
          <ac:chgData name="Yao Lai" userId="7c13844a2c387df6" providerId="LiveId" clId="{5A7600A5-87B2-43A6-B9DD-D4AF95694E5C}" dt="2024-02-28T00:31:46.638" v="776" actId="478"/>
          <ac:spMkLst>
            <pc:docMk/>
            <pc:sldMk cId="0" sldId="603"/>
            <ac:spMk id="229" creationId="{263CFC72-5D98-46EF-9837-B4A7F3950E68}"/>
          </ac:spMkLst>
        </pc:spChg>
      </pc:sldChg>
      <pc:sldChg chg="modSp mod modNotesTx">
        <pc:chgData name="Yao Lai" userId="7c13844a2c387df6" providerId="LiveId" clId="{5A7600A5-87B2-43A6-B9DD-D4AF95694E5C}" dt="2024-02-28T19:14:17.731" v="7873" actId="20577"/>
        <pc:sldMkLst>
          <pc:docMk/>
          <pc:sldMk cId="105419037" sldId="623"/>
        </pc:sldMkLst>
        <pc:spChg chg="mod">
          <ac:chgData name="Yao Lai" userId="7c13844a2c387df6" providerId="LiveId" clId="{5A7600A5-87B2-43A6-B9DD-D4AF95694E5C}" dt="2024-02-28T19:14:17.731" v="7873" actId="20577"/>
          <ac:spMkLst>
            <pc:docMk/>
            <pc:sldMk cId="105419037" sldId="623"/>
            <ac:spMk id="7" creationId="{15898615-B64A-408F-A587-E7475C0A0AFA}"/>
          </ac:spMkLst>
        </pc:spChg>
      </pc:sldChg>
      <pc:sldChg chg="modSp mod modNotesTx">
        <pc:chgData name="Yao Lai" userId="7c13844a2c387df6" providerId="LiveId" clId="{5A7600A5-87B2-43A6-B9DD-D4AF95694E5C}" dt="2024-02-28T06:41:21.319" v="6547" actId="20577"/>
        <pc:sldMkLst>
          <pc:docMk/>
          <pc:sldMk cId="2384959295" sldId="626"/>
        </pc:sldMkLst>
        <pc:spChg chg="mod">
          <ac:chgData name="Yao Lai" userId="7c13844a2c387df6" providerId="LiveId" clId="{5A7600A5-87B2-43A6-B9DD-D4AF95694E5C}" dt="2024-02-28T06:40:59.864" v="6546" actId="1037"/>
          <ac:spMkLst>
            <pc:docMk/>
            <pc:sldMk cId="2384959295" sldId="626"/>
            <ac:spMk id="13" creationId="{DF87AB94-FBA2-4E79-A753-A1C9FAFDC75B}"/>
          </ac:spMkLst>
        </pc:spChg>
        <pc:picChg chg="mod">
          <ac:chgData name="Yao Lai" userId="7c13844a2c387df6" providerId="LiveId" clId="{5A7600A5-87B2-43A6-B9DD-D4AF95694E5C}" dt="2024-02-27T23:17:44.409" v="37" actId="1076"/>
          <ac:picMkLst>
            <pc:docMk/>
            <pc:sldMk cId="2384959295" sldId="626"/>
            <ac:picMk id="14" creationId="{06D8632B-6895-F1F1-9A08-3DC3FC874B72}"/>
          </ac:picMkLst>
        </pc:picChg>
      </pc:sldChg>
      <pc:sldChg chg="addSp delSp modSp mod">
        <pc:chgData name="Yao Lai" userId="7c13844a2c387df6" providerId="LiveId" clId="{5A7600A5-87B2-43A6-B9DD-D4AF95694E5C}" dt="2024-02-28T11:12:10.127" v="7670" actId="478"/>
        <pc:sldMkLst>
          <pc:docMk/>
          <pc:sldMk cId="0" sldId="642"/>
        </pc:sldMkLst>
        <pc:spChg chg="add del mod">
          <ac:chgData name="Yao Lai" userId="7c13844a2c387df6" providerId="LiveId" clId="{5A7600A5-87B2-43A6-B9DD-D4AF95694E5C}" dt="2024-02-28T11:04:28.487" v="7598" actId="478"/>
          <ac:spMkLst>
            <pc:docMk/>
            <pc:sldMk cId="0" sldId="642"/>
            <ac:spMk id="2" creationId="{F7709ECC-EB2B-F298-8538-393CD511268C}"/>
          </ac:spMkLst>
        </pc:spChg>
        <pc:spChg chg="add del mod ord">
          <ac:chgData name="Yao Lai" userId="7c13844a2c387df6" providerId="LiveId" clId="{5A7600A5-87B2-43A6-B9DD-D4AF95694E5C}" dt="2024-02-28T11:08:26.210" v="7659" actId="478"/>
          <ac:spMkLst>
            <pc:docMk/>
            <pc:sldMk cId="0" sldId="642"/>
            <ac:spMk id="7" creationId="{ED6BDC00-6609-84B4-3424-378872D1BDAC}"/>
          </ac:spMkLst>
        </pc:spChg>
        <pc:spChg chg="add del mod ord">
          <ac:chgData name="Yao Lai" userId="7c13844a2c387df6" providerId="LiveId" clId="{5A7600A5-87B2-43A6-B9DD-D4AF95694E5C}" dt="2024-02-28T11:08:26.210" v="7659" actId="478"/>
          <ac:spMkLst>
            <pc:docMk/>
            <pc:sldMk cId="0" sldId="642"/>
            <ac:spMk id="8" creationId="{2CBD5A1B-5BFA-1415-209B-A42A3C0BC92A}"/>
          </ac:spMkLst>
        </pc:spChg>
        <pc:spChg chg="add mod">
          <ac:chgData name="Yao Lai" userId="7c13844a2c387df6" providerId="LiveId" clId="{5A7600A5-87B2-43A6-B9DD-D4AF95694E5C}" dt="2024-02-28T11:07:16.125" v="7639"/>
          <ac:spMkLst>
            <pc:docMk/>
            <pc:sldMk cId="0" sldId="642"/>
            <ac:spMk id="9" creationId="{2474BEC6-D059-36A5-0569-999E7059884A}"/>
          </ac:spMkLst>
        </pc:spChg>
        <pc:spChg chg="add mod">
          <ac:chgData name="Yao Lai" userId="7c13844a2c387df6" providerId="LiveId" clId="{5A7600A5-87B2-43A6-B9DD-D4AF95694E5C}" dt="2024-02-28T11:07:16.125" v="7639"/>
          <ac:spMkLst>
            <pc:docMk/>
            <pc:sldMk cId="0" sldId="642"/>
            <ac:spMk id="13" creationId="{3829A379-3204-E786-69AD-8FE07365429A}"/>
          </ac:spMkLst>
        </pc:spChg>
        <pc:spChg chg="add mod">
          <ac:chgData name="Yao Lai" userId="7c13844a2c387df6" providerId="LiveId" clId="{5A7600A5-87B2-43A6-B9DD-D4AF95694E5C}" dt="2024-02-28T11:09:08.454" v="7660"/>
          <ac:spMkLst>
            <pc:docMk/>
            <pc:sldMk cId="0" sldId="642"/>
            <ac:spMk id="15" creationId="{8C64305F-4A06-517E-E1B7-7376AAC6BA67}"/>
          </ac:spMkLst>
        </pc:spChg>
        <pc:spChg chg="add mod">
          <ac:chgData name="Yao Lai" userId="7c13844a2c387df6" providerId="LiveId" clId="{5A7600A5-87B2-43A6-B9DD-D4AF95694E5C}" dt="2024-02-28T11:09:08.454" v="7660"/>
          <ac:spMkLst>
            <pc:docMk/>
            <pc:sldMk cId="0" sldId="642"/>
            <ac:spMk id="16" creationId="{D660309B-6B62-8872-17DE-E8EB7D3B943B}"/>
          </ac:spMkLst>
        </pc:spChg>
        <pc:spChg chg="add del">
          <ac:chgData name="Yao Lai" userId="7c13844a2c387df6" providerId="LiveId" clId="{5A7600A5-87B2-43A6-B9DD-D4AF95694E5C}" dt="2024-02-28T11:08:14.226" v="7656" actId="478"/>
          <ac:spMkLst>
            <pc:docMk/>
            <pc:sldMk cId="0" sldId="642"/>
            <ac:spMk id="1021" creationId="{00000000-0000-0000-0000-000000000000}"/>
          </ac:spMkLst>
        </pc:spChg>
        <pc:spChg chg="add del">
          <ac:chgData name="Yao Lai" userId="7c13844a2c387df6" providerId="LiveId" clId="{5A7600A5-87B2-43A6-B9DD-D4AF95694E5C}" dt="2024-02-28T11:08:12.497" v="7653" actId="478"/>
          <ac:spMkLst>
            <pc:docMk/>
            <pc:sldMk cId="0" sldId="642"/>
            <ac:spMk id="1024" creationId="{00000000-0000-0000-0000-000000000000}"/>
          </ac:spMkLst>
        </pc:spChg>
        <pc:spChg chg="add del">
          <ac:chgData name="Yao Lai" userId="7c13844a2c387df6" providerId="LiveId" clId="{5A7600A5-87B2-43A6-B9DD-D4AF95694E5C}" dt="2024-02-28T11:08:12.497" v="7653" actId="478"/>
          <ac:spMkLst>
            <pc:docMk/>
            <pc:sldMk cId="0" sldId="642"/>
            <ac:spMk id="1025" creationId="{00000000-0000-0000-0000-000000000000}"/>
          </ac:spMkLst>
        </pc:spChg>
        <pc:spChg chg="add del">
          <ac:chgData name="Yao Lai" userId="7c13844a2c387df6" providerId="LiveId" clId="{5A7600A5-87B2-43A6-B9DD-D4AF95694E5C}" dt="2024-02-28T11:08:12.497" v="7653" actId="478"/>
          <ac:spMkLst>
            <pc:docMk/>
            <pc:sldMk cId="0" sldId="642"/>
            <ac:spMk id="1053" creationId="{00000000-0000-0000-0000-000000000000}"/>
          </ac:spMkLst>
        </pc:spChg>
        <pc:spChg chg="add del">
          <ac:chgData name="Yao Lai" userId="7c13844a2c387df6" providerId="LiveId" clId="{5A7600A5-87B2-43A6-B9DD-D4AF95694E5C}" dt="2024-02-28T11:08:12.497" v="7653" actId="478"/>
          <ac:spMkLst>
            <pc:docMk/>
            <pc:sldMk cId="0" sldId="642"/>
            <ac:spMk id="1055" creationId="{00000000-0000-0000-0000-000000000000}"/>
          </ac:spMkLst>
        </pc:spChg>
        <pc:grpChg chg="add del">
          <ac:chgData name="Yao Lai" userId="7c13844a2c387df6" providerId="LiveId" clId="{5A7600A5-87B2-43A6-B9DD-D4AF95694E5C}" dt="2024-02-28T11:08:12.724" v="7654" actId="478"/>
          <ac:grpSpMkLst>
            <pc:docMk/>
            <pc:sldMk cId="0" sldId="642"/>
            <ac:grpSpMk id="6" creationId="{24F97D4C-D078-DDE1-59ED-076159FAA9FC}"/>
          </ac:grpSpMkLst>
        </pc:grpChg>
        <pc:grpChg chg="add del">
          <ac:chgData name="Yao Lai" userId="7c13844a2c387df6" providerId="LiveId" clId="{5A7600A5-87B2-43A6-B9DD-D4AF95694E5C}" dt="2024-02-28T11:08:12.497" v="7653" actId="478"/>
          <ac:grpSpMkLst>
            <pc:docMk/>
            <pc:sldMk cId="0" sldId="642"/>
            <ac:grpSpMk id="1035" creationId="{00000000-0000-0000-0000-000000000000}"/>
          </ac:grpSpMkLst>
        </pc:grpChg>
        <pc:grpChg chg="add del">
          <ac:chgData name="Yao Lai" userId="7c13844a2c387df6" providerId="LiveId" clId="{5A7600A5-87B2-43A6-B9DD-D4AF95694E5C}" dt="2024-02-28T11:08:12.497" v="7653" actId="478"/>
          <ac:grpSpMkLst>
            <pc:docMk/>
            <pc:sldMk cId="0" sldId="642"/>
            <ac:grpSpMk id="1051" creationId="{00000000-0000-0000-0000-000000000000}"/>
          </ac:grpSpMkLst>
        </pc:grpChg>
        <pc:grpChg chg="add del">
          <ac:chgData name="Yao Lai" userId="7c13844a2c387df6" providerId="LiveId" clId="{5A7600A5-87B2-43A6-B9DD-D4AF95694E5C}" dt="2024-02-28T11:08:12.497" v="7653" actId="478"/>
          <ac:grpSpMkLst>
            <pc:docMk/>
            <pc:sldMk cId="0" sldId="642"/>
            <ac:grpSpMk id="1059" creationId="{00000000-0000-0000-0000-000000000000}"/>
          </ac:grpSpMkLst>
        </pc:grpChg>
        <pc:picChg chg="add del mod ord modCrop">
          <ac:chgData name="Yao Lai" userId="7c13844a2c387df6" providerId="LiveId" clId="{5A7600A5-87B2-43A6-B9DD-D4AF95694E5C}" dt="2024-02-28T11:08:21.379" v="7658" actId="478"/>
          <ac:picMkLst>
            <pc:docMk/>
            <pc:sldMk cId="0" sldId="642"/>
            <ac:picMk id="4" creationId="{E487407F-62CB-B78F-54B9-B99A0570D0A2}"/>
          </ac:picMkLst>
        </pc:picChg>
        <pc:picChg chg="add mod">
          <ac:chgData name="Yao Lai" userId="7c13844a2c387df6" providerId="LiveId" clId="{5A7600A5-87B2-43A6-B9DD-D4AF95694E5C}" dt="2024-02-28T11:07:16.125" v="7639"/>
          <ac:picMkLst>
            <pc:docMk/>
            <pc:sldMk cId="0" sldId="642"/>
            <ac:picMk id="5" creationId="{3525AADF-8D54-FB44-30CC-D72EF1900579}"/>
          </ac:picMkLst>
        </pc:picChg>
        <pc:picChg chg="add del">
          <ac:chgData name="Yao Lai" userId="7c13844a2c387df6" providerId="LiveId" clId="{5A7600A5-87B2-43A6-B9DD-D4AF95694E5C}" dt="2024-02-28T11:08:12.497" v="7653" actId="478"/>
          <ac:picMkLst>
            <pc:docMk/>
            <pc:sldMk cId="0" sldId="642"/>
            <ac:picMk id="10" creationId="{1CCF09CC-11DF-F60A-FB3C-4DE22D1755A6}"/>
          </ac:picMkLst>
        </pc:picChg>
        <pc:picChg chg="add del">
          <ac:chgData name="Yao Lai" userId="7c13844a2c387df6" providerId="LiveId" clId="{5A7600A5-87B2-43A6-B9DD-D4AF95694E5C}" dt="2024-02-28T11:08:12.497" v="7653" actId="478"/>
          <ac:picMkLst>
            <pc:docMk/>
            <pc:sldMk cId="0" sldId="642"/>
            <ac:picMk id="11" creationId="{45B77E5B-F604-EAB1-9A94-76A9B1C500F4}"/>
          </ac:picMkLst>
        </pc:picChg>
        <pc:picChg chg="add del">
          <ac:chgData name="Yao Lai" userId="7c13844a2c387df6" providerId="LiveId" clId="{5A7600A5-87B2-43A6-B9DD-D4AF95694E5C}" dt="2024-02-28T11:08:12.497" v="7653" actId="478"/>
          <ac:picMkLst>
            <pc:docMk/>
            <pc:sldMk cId="0" sldId="642"/>
            <ac:picMk id="12" creationId="{B598B9E0-8EFD-CE37-A3CE-9DFF8A32C160}"/>
          </ac:picMkLst>
        </pc:picChg>
        <pc:picChg chg="add del mod">
          <ac:chgData name="Yao Lai" userId="7c13844a2c387df6" providerId="LiveId" clId="{5A7600A5-87B2-43A6-B9DD-D4AF95694E5C}" dt="2024-02-28T11:12:10.127" v="7670" actId="478"/>
          <ac:picMkLst>
            <pc:docMk/>
            <pc:sldMk cId="0" sldId="642"/>
            <ac:picMk id="18" creationId="{60805CE6-3182-EBB3-7E35-790C7C0FD24A}"/>
          </ac:picMkLst>
        </pc:picChg>
        <pc:picChg chg="add del">
          <ac:chgData name="Yao Lai" userId="7c13844a2c387df6" providerId="LiveId" clId="{5A7600A5-87B2-43A6-B9DD-D4AF95694E5C}" dt="2024-02-28T11:08:12.497" v="7653" actId="478"/>
          <ac:picMkLst>
            <pc:docMk/>
            <pc:sldMk cId="0" sldId="642"/>
            <ac:picMk id="1022" creationId="{00000000-0000-0000-0000-000000000000}"/>
          </ac:picMkLst>
        </pc:picChg>
        <pc:picChg chg="add del">
          <ac:chgData name="Yao Lai" userId="7c13844a2c387df6" providerId="LiveId" clId="{5A7600A5-87B2-43A6-B9DD-D4AF95694E5C}" dt="2024-02-28T11:08:12.497" v="7653" actId="478"/>
          <ac:picMkLst>
            <pc:docMk/>
            <pc:sldMk cId="0" sldId="642"/>
            <ac:picMk id="1036" creationId="{00000000-0000-0000-0000-000000000000}"/>
          </ac:picMkLst>
        </pc:picChg>
        <pc:picChg chg="add del">
          <ac:chgData name="Yao Lai" userId="7c13844a2c387df6" providerId="LiveId" clId="{5A7600A5-87B2-43A6-B9DD-D4AF95694E5C}" dt="2024-02-28T11:08:12.497" v="7653" actId="478"/>
          <ac:picMkLst>
            <pc:docMk/>
            <pc:sldMk cId="0" sldId="642"/>
            <ac:picMk id="1052" creationId="{00000000-0000-0000-0000-000000000000}"/>
          </ac:picMkLst>
        </pc:picChg>
        <pc:picChg chg="add del">
          <ac:chgData name="Yao Lai" userId="7c13844a2c387df6" providerId="LiveId" clId="{5A7600A5-87B2-43A6-B9DD-D4AF95694E5C}" dt="2024-02-28T11:08:12.497" v="7653" actId="478"/>
          <ac:picMkLst>
            <pc:docMk/>
            <pc:sldMk cId="0" sldId="642"/>
            <ac:picMk id="1054" creationId="{00000000-0000-0000-0000-000000000000}"/>
          </ac:picMkLst>
        </pc:picChg>
        <pc:picChg chg="add del">
          <ac:chgData name="Yao Lai" userId="7c13844a2c387df6" providerId="LiveId" clId="{5A7600A5-87B2-43A6-B9DD-D4AF95694E5C}" dt="2024-02-28T11:08:12.497" v="7653" actId="478"/>
          <ac:picMkLst>
            <pc:docMk/>
            <pc:sldMk cId="0" sldId="642"/>
            <ac:picMk id="1073" creationId="{00000000-0000-0000-0000-000000000000}"/>
          </ac:picMkLst>
        </pc:picChg>
        <pc:picChg chg="add del">
          <ac:chgData name="Yao Lai" userId="7c13844a2c387df6" providerId="LiveId" clId="{5A7600A5-87B2-43A6-B9DD-D4AF95694E5C}" dt="2024-02-28T11:08:12.497" v="7653" actId="478"/>
          <ac:picMkLst>
            <pc:docMk/>
            <pc:sldMk cId="0" sldId="642"/>
            <ac:picMk id="1079" creationId="{00000000-0000-0000-0000-000000000000}"/>
          </ac:picMkLst>
        </pc:picChg>
        <pc:picChg chg="add del">
          <ac:chgData name="Yao Lai" userId="7c13844a2c387df6" providerId="LiveId" clId="{5A7600A5-87B2-43A6-B9DD-D4AF95694E5C}" dt="2024-02-28T11:08:12.497" v="7653" actId="478"/>
          <ac:picMkLst>
            <pc:docMk/>
            <pc:sldMk cId="0" sldId="642"/>
            <ac:picMk id="1080" creationId="{00000000-0000-0000-0000-000000000000}"/>
          </ac:picMkLst>
        </pc:picChg>
        <pc:picChg chg="add del">
          <ac:chgData name="Yao Lai" userId="7c13844a2c387df6" providerId="LiveId" clId="{5A7600A5-87B2-43A6-B9DD-D4AF95694E5C}" dt="2024-02-28T11:08:12.497" v="7653" actId="478"/>
          <ac:picMkLst>
            <pc:docMk/>
            <pc:sldMk cId="0" sldId="642"/>
            <ac:picMk id="1081" creationId="{00000000-0000-0000-0000-000000000000}"/>
          </ac:picMkLst>
        </pc:picChg>
        <pc:picChg chg="add del">
          <ac:chgData name="Yao Lai" userId="7c13844a2c387df6" providerId="LiveId" clId="{5A7600A5-87B2-43A6-B9DD-D4AF95694E5C}" dt="2024-02-28T11:08:12.497" v="7653" actId="478"/>
          <ac:picMkLst>
            <pc:docMk/>
            <pc:sldMk cId="0" sldId="642"/>
            <ac:picMk id="1082" creationId="{00000000-0000-0000-0000-000000000000}"/>
          </ac:picMkLst>
        </pc:picChg>
      </pc:sldChg>
      <pc:sldChg chg="addSp delSp modSp mod delAnim modAnim modNotesTx">
        <pc:chgData name="Yao Lai" userId="7c13844a2c387df6" providerId="LiveId" clId="{5A7600A5-87B2-43A6-B9DD-D4AF95694E5C}" dt="2024-02-28T22:45:20.780" v="8054" actId="20577"/>
        <pc:sldMkLst>
          <pc:docMk/>
          <pc:sldMk cId="733059634" sldId="654"/>
        </pc:sldMkLst>
        <pc:spChg chg="mod">
          <ac:chgData name="Yao Lai" userId="7c13844a2c387df6" providerId="LiveId" clId="{5A7600A5-87B2-43A6-B9DD-D4AF95694E5C}" dt="2024-02-28T02:02:13.556" v="2284" actId="1035"/>
          <ac:spMkLst>
            <pc:docMk/>
            <pc:sldMk cId="733059634" sldId="654"/>
            <ac:spMk id="2" creationId="{97094CFD-6BBD-161B-D8B4-5A71B569A615}"/>
          </ac:spMkLst>
        </pc:spChg>
        <pc:spChg chg="del">
          <ac:chgData name="Yao Lai" userId="7c13844a2c387df6" providerId="LiveId" clId="{5A7600A5-87B2-43A6-B9DD-D4AF95694E5C}" dt="2024-02-28T01:43:14.796" v="1177" actId="478"/>
          <ac:spMkLst>
            <pc:docMk/>
            <pc:sldMk cId="733059634" sldId="654"/>
            <ac:spMk id="3" creationId="{A36A13E5-E388-E2F4-3485-1D77078BAB8A}"/>
          </ac:spMkLst>
        </pc:spChg>
        <pc:spChg chg="mod">
          <ac:chgData name="Yao Lai" userId="7c13844a2c387df6" providerId="LiveId" clId="{5A7600A5-87B2-43A6-B9DD-D4AF95694E5C}" dt="2024-02-28T02:06:27.096" v="2330" actId="14100"/>
          <ac:spMkLst>
            <pc:docMk/>
            <pc:sldMk cId="733059634" sldId="654"/>
            <ac:spMk id="5" creationId="{3D64C767-5F4E-2FBF-6068-0FD85AE495EB}"/>
          </ac:spMkLst>
        </pc:spChg>
        <pc:spChg chg="del">
          <ac:chgData name="Yao Lai" userId="7c13844a2c387df6" providerId="LiveId" clId="{5A7600A5-87B2-43A6-B9DD-D4AF95694E5C}" dt="2024-02-28T01:43:14.796" v="1177" actId="478"/>
          <ac:spMkLst>
            <pc:docMk/>
            <pc:sldMk cId="733059634" sldId="654"/>
            <ac:spMk id="6" creationId="{ED5D7A43-1DC4-CED9-EF5D-BBCFBB1AF465}"/>
          </ac:spMkLst>
        </pc:spChg>
        <pc:spChg chg="mod">
          <ac:chgData name="Yao Lai" userId="7c13844a2c387df6" providerId="LiveId" clId="{5A7600A5-87B2-43A6-B9DD-D4AF95694E5C}" dt="2024-02-28T11:14:44.223" v="7733" actId="1037"/>
          <ac:spMkLst>
            <pc:docMk/>
            <pc:sldMk cId="733059634" sldId="654"/>
            <ac:spMk id="8" creationId="{FEDE3892-DDF9-694C-7767-E5032A33B7CA}"/>
          </ac:spMkLst>
        </pc:spChg>
        <pc:spChg chg="mod">
          <ac:chgData name="Yao Lai" userId="7c13844a2c387df6" providerId="LiveId" clId="{5A7600A5-87B2-43A6-B9DD-D4AF95694E5C}" dt="2024-02-28T01:49:28.451" v="1265" actId="20577"/>
          <ac:spMkLst>
            <pc:docMk/>
            <pc:sldMk cId="733059634" sldId="654"/>
            <ac:spMk id="10" creationId="{25F15CC9-99D7-AB38-12B2-595D09E0058E}"/>
          </ac:spMkLst>
        </pc:spChg>
        <pc:spChg chg="mod">
          <ac:chgData name="Yao Lai" userId="7c13844a2c387df6" providerId="LiveId" clId="{5A7600A5-87B2-43A6-B9DD-D4AF95694E5C}" dt="2024-02-28T10:56:23.413" v="7468" actId="1035"/>
          <ac:spMkLst>
            <pc:docMk/>
            <pc:sldMk cId="733059634" sldId="654"/>
            <ac:spMk id="11" creationId="{9AB33233-1D14-8F7F-DE42-E2C236C7B1C6}"/>
          </ac:spMkLst>
        </pc:spChg>
        <pc:spChg chg="del">
          <ac:chgData name="Yao Lai" userId="7c13844a2c387df6" providerId="LiveId" clId="{5A7600A5-87B2-43A6-B9DD-D4AF95694E5C}" dt="2024-02-28T01:43:14.796" v="1177" actId="478"/>
          <ac:spMkLst>
            <pc:docMk/>
            <pc:sldMk cId="733059634" sldId="654"/>
            <ac:spMk id="13" creationId="{17BBE805-D5C6-C896-9843-FE46E4B666B5}"/>
          </ac:spMkLst>
        </pc:spChg>
        <pc:spChg chg="mod">
          <ac:chgData name="Yao Lai" userId="7c13844a2c387df6" providerId="LiveId" clId="{5A7600A5-87B2-43A6-B9DD-D4AF95694E5C}" dt="2024-02-28T11:14:37.270" v="7724" actId="1038"/>
          <ac:spMkLst>
            <pc:docMk/>
            <pc:sldMk cId="733059634" sldId="654"/>
            <ac:spMk id="14" creationId="{F27652EC-7EA6-F84E-4ECC-D2E651E4CA0B}"/>
          </ac:spMkLst>
        </pc:spChg>
        <pc:spChg chg="add del mod">
          <ac:chgData name="Yao Lai" userId="7c13844a2c387df6" providerId="LiveId" clId="{5A7600A5-87B2-43A6-B9DD-D4AF95694E5C}" dt="2024-02-28T01:43:17.915" v="1178" actId="478"/>
          <ac:spMkLst>
            <pc:docMk/>
            <pc:sldMk cId="733059634" sldId="654"/>
            <ac:spMk id="15" creationId="{099F4F1B-4B31-A50D-027A-6C8CD1A99ABA}"/>
          </ac:spMkLst>
        </pc:spChg>
        <pc:spChg chg="add mod">
          <ac:chgData name="Yao Lai" userId="7c13844a2c387df6" providerId="LiveId" clId="{5A7600A5-87B2-43A6-B9DD-D4AF95694E5C}" dt="2024-02-28T11:14:11.339" v="7690" actId="1037"/>
          <ac:spMkLst>
            <pc:docMk/>
            <pc:sldMk cId="733059634" sldId="654"/>
            <ac:spMk id="17" creationId="{6B672986-C8BD-6565-07A0-E0263B7053A0}"/>
          </ac:spMkLst>
        </pc:spChg>
        <pc:spChg chg="add mod">
          <ac:chgData name="Yao Lai" userId="7c13844a2c387df6" providerId="LiveId" clId="{5A7600A5-87B2-43A6-B9DD-D4AF95694E5C}" dt="2024-02-28T11:14:37.270" v="7724" actId="1038"/>
          <ac:spMkLst>
            <pc:docMk/>
            <pc:sldMk cId="733059634" sldId="654"/>
            <ac:spMk id="18" creationId="{5DC912D7-9D2C-D71D-84F0-F511032E4EA2}"/>
          </ac:spMkLst>
        </pc:spChg>
        <pc:spChg chg="add mod">
          <ac:chgData name="Yao Lai" userId="7c13844a2c387df6" providerId="LiveId" clId="{5A7600A5-87B2-43A6-B9DD-D4AF95694E5C}" dt="2024-02-28T11:14:11.339" v="7690" actId="1037"/>
          <ac:spMkLst>
            <pc:docMk/>
            <pc:sldMk cId="733059634" sldId="654"/>
            <ac:spMk id="19" creationId="{D4A927A1-4DEC-CB9F-989C-86F187F91B23}"/>
          </ac:spMkLst>
        </pc:spChg>
        <pc:spChg chg="add del mod">
          <ac:chgData name="Yao Lai" userId="7c13844a2c387df6" providerId="LiveId" clId="{5A7600A5-87B2-43A6-B9DD-D4AF95694E5C}" dt="2024-02-28T10:55:21.240" v="7450" actId="478"/>
          <ac:spMkLst>
            <pc:docMk/>
            <pc:sldMk cId="733059634" sldId="654"/>
            <ac:spMk id="20" creationId="{40FDFEAF-E869-4ED7-74C1-92198B32357F}"/>
          </ac:spMkLst>
        </pc:spChg>
        <pc:picChg chg="del">
          <ac:chgData name="Yao Lai" userId="7c13844a2c387df6" providerId="LiveId" clId="{5A7600A5-87B2-43A6-B9DD-D4AF95694E5C}" dt="2024-02-28T01:49:18.600" v="1252" actId="478"/>
          <ac:picMkLst>
            <pc:docMk/>
            <pc:sldMk cId="733059634" sldId="654"/>
            <ac:picMk id="9" creationId="{941D8AA9-6299-3E94-2571-BBC48EA928E1}"/>
          </ac:picMkLst>
        </pc:picChg>
        <pc:picChg chg="mod">
          <ac:chgData name="Yao Lai" userId="7c13844a2c387df6" providerId="LiveId" clId="{5A7600A5-87B2-43A6-B9DD-D4AF95694E5C}" dt="2024-02-28T10:55:15.727" v="7448" actId="14100"/>
          <ac:picMkLst>
            <pc:docMk/>
            <pc:sldMk cId="733059634" sldId="654"/>
            <ac:picMk id="12" creationId="{E469C61A-87A2-0E80-8B90-7342C9AA55F0}"/>
          </ac:picMkLst>
        </pc:picChg>
        <pc:picChg chg="del">
          <ac:chgData name="Yao Lai" userId="7c13844a2c387df6" providerId="LiveId" clId="{5A7600A5-87B2-43A6-B9DD-D4AF95694E5C}" dt="2024-02-28T01:43:14.796" v="1177" actId="478"/>
          <ac:picMkLst>
            <pc:docMk/>
            <pc:sldMk cId="733059634" sldId="654"/>
            <ac:picMk id="16" creationId="{3C4A60F2-4283-B07D-9704-30A281E1CA1B}"/>
          </ac:picMkLst>
        </pc:picChg>
        <pc:picChg chg="add del mod modCrop">
          <ac:chgData name="Yao Lai" userId="7c13844a2c387df6" providerId="LiveId" clId="{5A7600A5-87B2-43A6-B9DD-D4AF95694E5C}" dt="2024-02-28T10:54:08.589" v="7439" actId="478"/>
          <ac:picMkLst>
            <pc:docMk/>
            <pc:sldMk cId="733059634" sldId="654"/>
            <ac:picMk id="21" creationId="{310068EB-AB21-8CA2-2EBF-2EA5F7482847}"/>
          </ac:picMkLst>
        </pc:picChg>
        <pc:picChg chg="add mod modCrop">
          <ac:chgData name="Yao Lai" userId="7c13844a2c387df6" providerId="LiveId" clId="{5A7600A5-87B2-43A6-B9DD-D4AF95694E5C}" dt="2024-02-28T11:14:11.339" v="7690" actId="1037"/>
          <ac:picMkLst>
            <pc:docMk/>
            <pc:sldMk cId="733059634" sldId="654"/>
            <ac:picMk id="23" creationId="{BDCFBEA0-3A9F-052B-B7F6-2F9850616990}"/>
          </ac:picMkLst>
        </pc:picChg>
        <pc:picChg chg="add mod">
          <ac:chgData name="Yao Lai" userId="7c13844a2c387df6" providerId="LiveId" clId="{5A7600A5-87B2-43A6-B9DD-D4AF95694E5C}" dt="2024-02-28T11:14:17.812" v="7704" actId="1038"/>
          <ac:picMkLst>
            <pc:docMk/>
            <pc:sldMk cId="733059634" sldId="654"/>
            <ac:picMk id="25" creationId="{DB6F97F6-69A3-A488-40DA-A4B08095325B}"/>
          </ac:picMkLst>
        </pc:picChg>
      </pc:sldChg>
      <pc:sldChg chg="del">
        <pc:chgData name="Yao Lai" userId="7c13844a2c387df6" providerId="LiveId" clId="{5A7600A5-87B2-43A6-B9DD-D4AF95694E5C}" dt="2024-02-27T23:12:18.390" v="3" actId="47"/>
        <pc:sldMkLst>
          <pc:docMk/>
          <pc:sldMk cId="3984833954" sldId="655"/>
        </pc:sldMkLst>
      </pc:sldChg>
      <pc:sldChg chg="del">
        <pc:chgData name="Yao Lai" userId="7c13844a2c387df6" providerId="LiveId" clId="{5A7600A5-87B2-43A6-B9DD-D4AF95694E5C}" dt="2024-02-27T23:05:21.641" v="0" actId="47"/>
        <pc:sldMkLst>
          <pc:docMk/>
          <pc:sldMk cId="73291718" sldId="661"/>
        </pc:sldMkLst>
      </pc:sldChg>
      <pc:sldChg chg="del">
        <pc:chgData name="Yao Lai" userId="7c13844a2c387df6" providerId="LiveId" clId="{5A7600A5-87B2-43A6-B9DD-D4AF95694E5C}" dt="2024-02-28T02:37:06.614" v="2698" actId="47"/>
        <pc:sldMkLst>
          <pc:docMk/>
          <pc:sldMk cId="3851678082" sldId="662"/>
        </pc:sldMkLst>
      </pc:sldChg>
      <pc:sldChg chg="del">
        <pc:chgData name="Yao Lai" userId="7c13844a2c387df6" providerId="LiveId" clId="{5A7600A5-87B2-43A6-B9DD-D4AF95694E5C}" dt="2024-02-28T02:37:06.614" v="2698" actId="47"/>
        <pc:sldMkLst>
          <pc:docMk/>
          <pc:sldMk cId="3430203149" sldId="663"/>
        </pc:sldMkLst>
      </pc:sldChg>
      <pc:sldChg chg="del">
        <pc:chgData name="Yao Lai" userId="7c13844a2c387df6" providerId="LiveId" clId="{5A7600A5-87B2-43A6-B9DD-D4AF95694E5C}" dt="2024-02-28T02:37:06.614" v="2698" actId="47"/>
        <pc:sldMkLst>
          <pc:docMk/>
          <pc:sldMk cId="2864657037" sldId="664"/>
        </pc:sldMkLst>
      </pc:sldChg>
      <pc:sldChg chg="addSp modSp modAnim">
        <pc:chgData name="Yao Lai" userId="7c13844a2c387df6" providerId="LiveId" clId="{5A7600A5-87B2-43A6-B9DD-D4AF95694E5C}" dt="2024-02-28T06:27:40.345" v="6447"/>
        <pc:sldMkLst>
          <pc:docMk/>
          <pc:sldMk cId="958166476" sldId="667"/>
        </pc:sldMkLst>
        <pc:spChg chg="add mod">
          <ac:chgData name="Yao Lai" userId="7c13844a2c387df6" providerId="LiveId" clId="{5A7600A5-87B2-43A6-B9DD-D4AF95694E5C}" dt="2024-02-28T06:26:42.895" v="6432"/>
          <ac:spMkLst>
            <pc:docMk/>
            <pc:sldMk cId="958166476" sldId="667"/>
            <ac:spMk id="9" creationId="{030272B7-A816-5A20-18D8-504CD26047E7}"/>
          </ac:spMkLst>
        </pc:spChg>
        <pc:spChg chg="add mod">
          <ac:chgData name="Yao Lai" userId="7c13844a2c387df6" providerId="LiveId" clId="{5A7600A5-87B2-43A6-B9DD-D4AF95694E5C}" dt="2024-02-28T06:26:42.895" v="6432"/>
          <ac:spMkLst>
            <pc:docMk/>
            <pc:sldMk cId="958166476" sldId="667"/>
            <ac:spMk id="10" creationId="{C7E39C01-22F7-AA78-1EEE-47B4432D582D}"/>
          </ac:spMkLst>
        </pc:spChg>
        <pc:cxnChg chg="add mod">
          <ac:chgData name="Yao Lai" userId="7c13844a2c387df6" providerId="LiveId" clId="{5A7600A5-87B2-43A6-B9DD-D4AF95694E5C}" dt="2024-02-28T06:26:42.895" v="6432"/>
          <ac:cxnSpMkLst>
            <pc:docMk/>
            <pc:sldMk cId="958166476" sldId="667"/>
            <ac:cxnSpMk id="3" creationId="{FE186AA9-0A2E-EE76-D9F8-ED188376EE1B}"/>
          </ac:cxnSpMkLst>
        </pc:cxnChg>
        <pc:cxnChg chg="add mod">
          <ac:chgData name="Yao Lai" userId="7c13844a2c387df6" providerId="LiveId" clId="{5A7600A5-87B2-43A6-B9DD-D4AF95694E5C}" dt="2024-02-28T06:26:42.895" v="6432"/>
          <ac:cxnSpMkLst>
            <pc:docMk/>
            <pc:sldMk cId="958166476" sldId="667"/>
            <ac:cxnSpMk id="6" creationId="{D1B2A852-7209-3753-C858-0EFFA1B43B00}"/>
          </ac:cxnSpMkLst>
        </pc:cxnChg>
      </pc:sldChg>
      <pc:sldChg chg="addSp delSp modSp mod addAnim delAnim modAnim modNotesTx">
        <pc:chgData name="Yao Lai" userId="7c13844a2c387df6" providerId="LiveId" clId="{5A7600A5-87B2-43A6-B9DD-D4AF95694E5C}" dt="2024-02-29T07:16:26.346" v="8290" actId="20577"/>
        <pc:sldMkLst>
          <pc:docMk/>
          <pc:sldMk cId="3245838684" sldId="668"/>
        </pc:sldMkLst>
        <pc:spChg chg="mod">
          <ac:chgData name="Yao Lai" userId="7c13844a2c387df6" providerId="LiveId" clId="{5A7600A5-87B2-43A6-B9DD-D4AF95694E5C}" dt="2024-02-29T07:08:38.443" v="8096" actId="20577"/>
          <ac:spMkLst>
            <pc:docMk/>
            <pc:sldMk cId="3245838684" sldId="668"/>
            <ac:spMk id="2" creationId="{7B68CE0A-D19D-F1B7-851D-227DB3CA9AB6}"/>
          </ac:spMkLst>
        </pc:spChg>
        <pc:spChg chg="mod">
          <ac:chgData name="Yao Lai" userId="7c13844a2c387df6" providerId="LiveId" clId="{5A7600A5-87B2-43A6-B9DD-D4AF95694E5C}" dt="2024-02-29T07:16:26.346" v="8290" actId="20577"/>
          <ac:spMkLst>
            <pc:docMk/>
            <pc:sldMk cId="3245838684" sldId="668"/>
            <ac:spMk id="3" creationId="{F1556523-B012-D9CF-C17F-9D443210CECB}"/>
          </ac:spMkLst>
        </pc:spChg>
        <pc:spChg chg="mod">
          <ac:chgData name="Yao Lai" userId="7c13844a2c387df6" providerId="LiveId" clId="{5A7600A5-87B2-43A6-B9DD-D4AF95694E5C}" dt="2024-02-28T05:06:42.852" v="6177" actId="20577"/>
          <ac:spMkLst>
            <pc:docMk/>
            <pc:sldMk cId="3245838684" sldId="668"/>
            <ac:spMk id="26" creationId="{5E7502AE-BAEC-91F6-DEDB-A279782AE4F5}"/>
          </ac:spMkLst>
        </pc:spChg>
        <pc:spChg chg="add del">
          <ac:chgData name="Yao Lai" userId="7c13844a2c387df6" providerId="LiveId" clId="{5A7600A5-87B2-43A6-B9DD-D4AF95694E5C}" dt="2024-02-28T11:13:08.641" v="7673" actId="478"/>
          <ac:spMkLst>
            <pc:docMk/>
            <pc:sldMk cId="3245838684" sldId="668"/>
            <ac:spMk id="27" creationId="{816967E4-6C77-1D85-6CB1-031930D134FE}"/>
          </ac:spMkLst>
        </pc:spChg>
        <pc:picChg chg="add del">
          <ac:chgData name="Yao Lai" userId="7c13844a2c387df6" providerId="LiveId" clId="{5A7600A5-87B2-43A6-B9DD-D4AF95694E5C}" dt="2024-02-28T11:13:08.641" v="7673" actId="478"/>
          <ac:picMkLst>
            <pc:docMk/>
            <pc:sldMk cId="3245838684" sldId="668"/>
            <ac:picMk id="34" creationId="{3DF57199-0F8D-38CA-38E9-89F139AB6B12}"/>
          </ac:picMkLst>
        </pc:picChg>
      </pc:sldChg>
      <pc:sldChg chg="del">
        <pc:chgData name="Yao Lai" userId="7c13844a2c387df6" providerId="LiveId" clId="{5A7600A5-87B2-43A6-B9DD-D4AF95694E5C}" dt="2024-02-27T23:05:31.767" v="1" actId="47"/>
        <pc:sldMkLst>
          <pc:docMk/>
          <pc:sldMk cId="48003329" sldId="669"/>
        </pc:sldMkLst>
      </pc:sldChg>
      <pc:sldChg chg="del">
        <pc:chgData name="Yao Lai" userId="7c13844a2c387df6" providerId="LiveId" clId="{5A7600A5-87B2-43A6-B9DD-D4AF95694E5C}" dt="2024-02-27T23:05:21.641" v="0" actId="47"/>
        <pc:sldMkLst>
          <pc:docMk/>
          <pc:sldMk cId="2255916674" sldId="671"/>
        </pc:sldMkLst>
      </pc:sldChg>
      <pc:sldChg chg="delSp modSp mod modNotesTx">
        <pc:chgData name="Yao Lai" userId="7c13844a2c387df6" providerId="LiveId" clId="{5A7600A5-87B2-43A6-B9DD-D4AF95694E5C}" dt="2024-02-28T11:15:18.738" v="7734" actId="478"/>
        <pc:sldMkLst>
          <pc:docMk/>
          <pc:sldMk cId="3943339896" sldId="675"/>
        </pc:sldMkLst>
        <pc:spChg chg="mod">
          <ac:chgData name="Yao Lai" userId="7c13844a2c387df6" providerId="LiveId" clId="{5A7600A5-87B2-43A6-B9DD-D4AF95694E5C}" dt="2024-02-28T00:29:04.786" v="693" actId="14100"/>
          <ac:spMkLst>
            <pc:docMk/>
            <pc:sldMk cId="3943339896" sldId="675"/>
            <ac:spMk id="32" creationId="{FEF3DAC9-60EA-7B2D-1B07-8FE096E9E084}"/>
          </ac:spMkLst>
        </pc:spChg>
        <pc:spChg chg="del">
          <ac:chgData name="Yao Lai" userId="7c13844a2c387df6" providerId="LiveId" clId="{5A7600A5-87B2-43A6-B9DD-D4AF95694E5C}" dt="2024-02-28T11:15:18.738" v="7734" actId="478"/>
          <ac:spMkLst>
            <pc:docMk/>
            <pc:sldMk cId="3943339896" sldId="675"/>
            <ac:spMk id="38" creationId="{FE801E6B-1705-8620-0423-DC8D5274AF71}"/>
          </ac:spMkLst>
        </pc:spChg>
        <pc:spChg chg="mod">
          <ac:chgData name="Yao Lai" userId="7c13844a2c387df6" providerId="LiveId" clId="{5A7600A5-87B2-43A6-B9DD-D4AF95694E5C}" dt="2024-02-28T04:15:48.375" v="3029" actId="20577"/>
          <ac:spMkLst>
            <pc:docMk/>
            <pc:sldMk cId="3943339896" sldId="675"/>
            <ac:spMk id="39" creationId="{64D78C6D-9037-7BC5-D7B6-E7C21FF1752D}"/>
          </ac:spMkLst>
        </pc:spChg>
      </pc:sldChg>
      <pc:sldChg chg="addSp modSp mod modAnim modNotesTx">
        <pc:chgData name="Yao Lai" userId="7c13844a2c387df6" providerId="LiveId" clId="{5A7600A5-87B2-43A6-B9DD-D4AF95694E5C}" dt="2024-02-28T05:57:26.067" v="6424" actId="20577"/>
        <pc:sldMkLst>
          <pc:docMk/>
          <pc:sldMk cId="188579398" sldId="677"/>
        </pc:sldMkLst>
        <pc:spChg chg="add mod">
          <ac:chgData name="Yao Lai" userId="7c13844a2c387df6" providerId="LiveId" clId="{5A7600A5-87B2-43A6-B9DD-D4AF95694E5C}" dt="2024-02-28T04:35:19.173" v="3984" actId="1036"/>
          <ac:spMkLst>
            <pc:docMk/>
            <pc:sldMk cId="188579398" sldId="677"/>
            <ac:spMk id="3" creationId="{C8033437-2CDD-7251-6548-6CE098EAB20B}"/>
          </ac:spMkLst>
        </pc:spChg>
        <pc:spChg chg="add mod ord">
          <ac:chgData name="Yao Lai" userId="7c13844a2c387df6" providerId="LiveId" clId="{5A7600A5-87B2-43A6-B9DD-D4AF95694E5C}" dt="2024-02-28T04:48:06.948" v="5517" actId="167"/>
          <ac:spMkLst>
            <pc:docMk/>
            <pc:sldMk cId="188579398" sldId="677"/>
            <ac:spMk id="7" creationId="{CA3BC156-BBAF-1143-F5B5-ABE0079008FE}"/>
          </ac:spMkLst>
        </pc:spChg>
        <pc:spChg chg="mod">
          <ac:chgData name="Yao Lai" userId="7c13844a2c387df6" providerId="LiveId" clId="{5A7600A5-87B2-43A6-B9DD-D4AF95694E5C}" dt="2024-02-28T04:28:27.276" v="3318" actId="20577"/>
          <ac:spMkLst>
            <pc:docMk/>
            <pc:sldMk cId="188579398" sldId="677"/>
            <ac:spMk id="14" creationId="{43B0B0D9-FB16-55B2-9FA3-AB02AE0A990A}"/>
          </ac:spMkLst>
        </pc:spChg>
        <pc:spChg chg="mod">
          <ac:chgData name="Yao Lai" userId="7c13844a2c387df6" providerId="LiveId" clId="{5A7600A5-87B2-43A6-B9DD-D4AF95694E5C}" dt="2024-02-28T04:30:18.422" v="3386" actId="1035"/>
          <ac:spMkLst>
            <pc:docMk/>
            <pc:sldMk cId="188579398" sldId="677"/>
            <ac:spMk id="15" creationId="{20AD31DF-1BC0-B1DB-02AD-7F7F0BD298F1}"/>
          </ac:spMkLst>
        </pc:spChg>
        <pc:spChg chg="mod">
          <ac:chgData name="Yao Lai" userId="7c13844a2c387df6" providerId="LiveId" clId="{5A7600A5-87B2-43A6-B9DD-D4AF95694E5C}" dt="2024-02-28T05:14:51.936" v="6274" actId="1035"/>
          <ac:spMkLst>
            <pc:docMk/>
            <pc:sldMk cId="188579398" sldId="677"/>
            <ac:spMk id="19" creationId="{66118D6A-F0A8-A3E8-4010-71E90DD2FBE8}"/>
          </ac:spMkLst>
        </pc:spChg>
        <pc:spChg chg="mod">
          <ac:chgData name="Yao Lai" userId="7c13844a2c387df6" providerId="LiveId" clId="{5A7600A5-87B2-43A6-B9DD-D4AF95694E5C}" dt="2024-02-28T04:35:12.467" v="3980" actId="1035"/>
          <ac:spMkLst>
            <pc:docMk/>
            <pc:sldMk cId="188579398" sldId="677"/>
            <ac:spMk id="23" creationId="{A793AA36-7FDF-45C1-965C-7B9F63064A1F}"/>
          </ac:spMkLst>
        </pc:spChg>
        <pc:spChg chg="mod">
          <ac:chgData name="Yao Lai" userId="7c13844a2c387df6" providerId="LiveId" clId="{5A7600A5-87B2-43A6-B9DD-D4AF95694E5C}" dt="2024-02-28T04:35:19.173" v="3984" actId="1036"/>
          <ac:spMkLst>
            <pc:docMk/>
            <pc:sldMk cId="188579398" sldId="677"/>
            <ac:spMk id="26" creationId="{2889E8F1-2690-8981-A64D-7ED574D180C0}"/>
          </ac:spMkLst>
        </pc:spChg>
        <pc:cxnChg chg="add mod">
          <ac:chgData name="Yao Lai" userId="7c13844a2c387df6" providerId="LiveId" clId="{5A7600A5-87B2-43A6-B9DD-D4AF95694E5C}" dt="2024-02-28T04:46:09.455" v="5507" actId="14100"/>
          <ac:cxnSpMkLst>
            <pc:docMk/>
            <pc:sldMk cId="188579398" sldId="677"/>
            <ac:cxnSpMk id="5" creationId="{75D5D71B-B569-4735-4DF2-014ADC30BC04}"/>
          </ac:cxnSpMkLst>
        </pc:cxnChg>
      </pc:sldChg>
      <pc:sldChg chg="del">
        <pc:chgData name="Yao Lai" userId="7c13844a2c387df6" providerId="LiveId" clId="{5A7600A5-87B2-43A6-B9DD-D4AF95694E5C}" dt="2024-02-27T23:05:21.641" v="0" actId="47"/>
        <pc:sldMkLst>
          <pc:docMk/>
          <pc:sldMk cId="4166138208" sldId="678"/>
        </pc:sldMkLst>
      </pc:sldChg>
      <pc:sldChg chg="addSp delSp modSp add del mod modNotesTx">
        <pc:chgData name="Yao Lai" userId="7c13844a2c387df6" providerId="LiveId" clId="{5A7600A5-87B2-43A6-B9DD-D4AF95694E5C}" dt="2024-02-28T02:18:30.156" v="2604" actId="20577"/>
        <pc:sldMkLst>
          <pc:docMk/>
          <pc:sldMk cId="3834568400" sldId="679"/>
        </pc:sldMkLst>
        <pc:spChg chg="del">
          <ac:chgData name="Yao Lai" userId="7c13844a2c387df6" providerId="LiveId" clId="{5A7600A5-87B2-43A6-B9DD-D4AF95694E5C}" dt="2024-02-28T02:02:40.987" v="2312" actId="478"/>
          <ac:spMkLst>
            <pc:docMk/>
            <pc:sldMk cId="3834568400" sldId="679"/>
            <ac:spMk id="2" creationId="{E74C0DCD-2F0B-C6DA-E726-EDA82905E570}"/>
          </ac:spMkLst>
        </pc:spChg>
        <pc:spChg chg="mod">
          <ac:chgData name="Yao Lai" userId="7c13844a2c387df6" providerId="LiveId" clId="{5A7600A5-87B2-43A6-B9DD-D4AF95694E5C}" dt="2024-02-27T23:28:18.495" v="123"/>
          <ac:spMkLst>
            <pc:docMk/>
            <pc:sldMk cId="3834568400" sldId="679"/>
            <ac:spMk id="8" creationId="{A1A4B9F7-783C-5AC9-7E83-ED1BC1CE0A4B}"/>
          </ac:spMkLst>
        </pc:spChg>
        <pc:spChg chg="add del mod">
          <ac:chgData name="Yao Lai" userId="7c13844a2c387df6" providerId="LiveId" clId="{5A7600A5-87B2-43A6-B9DD-D4AF95694E5C}" dt="2024-02-28T02:02:45.623" v="2313" actId="478"/>
          <ac:spMkLst>
            <pc:docMk/>
            <pc:sldMk cId="3834568400" sldId="679"/>
            <ac:spMk id="10" creationId="{CE490ECA-EDA0-A1D2-FB9F-966095855DB1}"/>
          </ac:spMkLst>
        </pc:spChg>
        <pc:spChg chg="add mod">
          <ac:chgData name="Yao Lai" userId="7c13844a2c387df6" providerId="LiveId" clId="{5A7600A5-87B2-43A6-B9DD-D4AF95694E5C}" dt="2024-02-28T02:02:46.021" v="2314"/>
          <ac:spMkLst>
            <pc:docMk/>
            <pc:sldMk cId="3834568400" sldId="679"/>
            <ac:spMk id="11" creationId="{6655DD87-4700-707B-464C-62EDD1FFE2E3}"/>
          </ac:spMkLst>
        </pc:spChg>
      </pc:sldChg>
      <pc:sldChg chg="modSp mod">
        <pc:chgData name="Yao Lai" userId="7c13844a2c387df6" providerId="LiveId" clId="{5A7600A5-87B2-43A6-B9DD-D4AF95694E5C}" dt="2024-02-28T04:10:56.717" v="3004" actId="20577"/>
        <pc:sldMkLst>
          <pc:docMk/>
          <pc:sldMk cId="3255734968" sldId="681"/>
        </pc:sldMkLst>
        <pc:spChg chg="mod">
          <ac:chgData name="Yao Lai" userId="7c13844a2c387df6" providerId="LiveId" clId="{5A7600A5-87B2-43A6-B9DD-D4AF95694E5C}" dt="2024-02-28T04:10:56.717" v="3004" actId="20577"/>
          <ac:spMkLst>
            <pc:docMk/>
            <pc:sldMk cId="3255734968" sldId="681"/>
            <ac:spMk id="5" creationId="{3506EE8A-6194-067D-A13E-D96C6F9F7579}"/>
          </ac:spMkLst>
        </pc:spChg>
        <pc:spChg chg="mod">
          <ac:chgData name="Yao Lai" userId="7c13844a2c387df6" providerId="LiveId" clId="{5A7600A5-87B2-43A6-B9DD-D4AF95694E5C}" dt="2024-02-28T02:37:49.693" v="2703" actId="20577"/>
          <ac:spMkLst>
            <pc:docMk/>
            <pc:sldMk cId="3255734968" sldId="681"/>
            <ac:spMk id="22" creationId="{7869019A-A66F-F411-526B-9B467F405A1D}"/>
          </ac:spMkLst>
        </pc:spChg>
      </pc:sldChg>
      <pc:sldChg chg="addSp delSp modSp mod">
        <pc:chgData name="Yao Lai" userId="7c13844a2c387df6" providerId="LiveId" clId="{5A7600A5-87B2-43A6-B9DD-D4AF95694E5C}" dt="2024-02-28T19:44:21.880" v="7970" actId="20577"/>
        <pc:sldMkLst>
          <pc:docMk/>
          <pc:sldMk cId="325559056" sldId="682"/>
        </pc:sldMkLst>
        <pc:spChg chg="mod">
          <ac:chgData name="Yao Lai" userId="7c13844a2c387df6" providerId="LiveId" clId="{5A7600A5-87B2-43A6-B9DD-D4AF95694E5C}" dt="2024-02-28T19:44:21.880" v="7970" actId="20577"/>
          <ac:spMkLst>
            <pc:docMk/>
            <pc:sldMk cId="325559056" sldId="682"/>
            <ac:spMk id="2" creationId="{7A39000E-5D00-8CA0-7257-92DBC8E367A0}"/>
          </ac:spMkLst>
        </pc:spChg>
        <pc:spChg chg="add mod">
          <ac:chgData name="Yao Lai" userId="7c13844a2c387df6" providerId="LiveId" clId="{5A7600A5-87B2-43A6-B9DD-D4AF95694E5C}" dt="2024-02-28T11:08:06.214" v="7641" actId="1036"/>
          <ac:spMkLst>
            <pc:docMk/>
            <pc:sldMk cId="325559056" sldId="682"/>
            <ac:spMk id="4" creationId="{9E9C3EF2-4D36-9936-BCBC-BBAA83B589C2}"/>
          </ac:spMkLst>
        </pc:spChg>
        <pc:spChg chg="del">
          <ac:chgData name="Yao Lai" userId="7c13844a2c387df6" providerId="LiveId" clId="{5A7600A5-87B2-43A6-B9DD-D4AF95694E5C}" dt="2024-02-27T23:29:39.366" v="126" actId="478"/>
          <ac:spMkLst>
            <pc:docMk/>
            <pc:sldMk cId="325559056" sldId="682"/>
            <ac:spMk id="5" creationId="{4F0B3185-66CA-2A36-B3B8-16503B26C147}"/>
          </ac:spMkLst>
        </pc:spChg>
        <pc:spChg chg="add mod">
          <ac:chgData name="Yao Lai" userId="7c13844a2c387df6" providerId="LiveId" clId="{5A7600A5-87B2-43A6-B9DD-D4AF95694E5C}" dt="2024-02-28T11:08:06.214" v="7641" actId="1036"/>
          <ac:spMkLst>
            <pc:docMk/>
            <pc:sldMk cId="325559056" sldId="682"/>
            <ac:spMk id="5" creationId="{F8215058-B79F-9639-493D-96A28F238484}"/>
          </ac:spMkLst>
        </pc:spChg>
        <pc:spChg chg="add del">
          <ac:chgData name="Yao Lai" userId="7c13844a2c387df6" providerId="LiveId" clId="{5A7600A5-87B2-43A6-B9DD-D4AF95694E5C}" dt="2024-02-28T11:08:07.692" v="7642" actId="478"/>
          <ac:spMkLst>
            <pc:docMk/>
            <pc:sldMk cId="325559056" sldId="682"/>
            <ac:spMk id="7" creationId="{ED6BDC00-6609-84B4-3424-378872D1BDAC}"/>
          </ac:spMkLst>
        </pc:spChg>
        <pc:spChg chg="add del">
          <ac:chgData name="Yao Lai" userId="7c13844a2c387df6" providerId="LiveId" clId="{5A7600A5-87B2-43A6-B9DD-D4AF95694E5C}" dt="2024-02-28T11:08:07.692" v="7642" actId="478"/>
          <ac:spMkLst>
            <pc:docMk/>
            <pc:sldMk cId="325559056" sldId="682"/>
            <ac:spMk id="8" creationId="{2CBD5A1B-5BFA-1415-209B-A42A3C0BC92A}"/>
          </ac:spMkLst>
        </pc:spChg>
        <pc:spChg chg="add del">
          <ac:chgData name="Yao Lai" userId="7c13844a2c387df6" providerId="LiveId" clId="{5A7600A5-87B2-43A6-B9DD-D4AF95694E5C}" dt="2024-02-28T11:08:07.692" v="7642" actId="478"/>
          <ac:spMkLst>
            <pc:docMk/>
            <pc:sldMk cId="325559056" sldId="682"/>
            <ac:spMk id="1021" creationId="{00000000-0000-0000-0000-000000000000}"/>
          </ac:spMkLst>
        </pc:spChg>
        <pc:spChg chg="add del">
          <ac:chgData name="Yao Lai" userId="7c13844a2c387df6" providerId="LiveId" clId="{5A7600A5-87B2-43A6-B9DD-D4AF95694E5C}" dt="2024-02-28T11:08:07.692" v="7642" actId="478"/>
          <ac:spMkLst>
            <pc:docMk/>
            <pc:sldMk cId="325559056" sldId="682"/>
            <ac:spMk id="1053" creationId="{00000000-0000-0000-0000-000000000000}"/>
          </ac:spMkLst>
        </pc:spChg>
        <pc:grpChg chg="add del">
          <ac:chgData name="Yao Lai" userId="7c13844a2c387df6" providerId="LiveId" clId="{5A7600A5-87B2-43A6-B9DD-D4AF95694E5C}" dt="2024-02-28T11:08:07.692" v="7642" actId="478"/>
          <ac:grpSpMkLst>
            <pc:docMk/>
            <pc:sldMk cId="325559056" sldId="682"/>
            <ac:grpSpMk id="1035" creationId="{00000000-0000-0000-0000-000000000000}"/>
          </ac:grpSpMkLst>
        </pc:grpChg>
        <pc:grpChg chg="add del">
          <ac:chgData name="Yao Lai" userId="7c13844a2c387df6" providerId="LiveId" clId="{5A7600A5-87B2-43A6-B9DD-D4AF95694E5C}" dt="2024-02-28T11:08:07.692" v="7642" actId="478"/>
          <ac:grpSpMkLst>
            <pc:docMk/>
            <pc:sldMk cId="325559056" sldId="682"/>
            <ac:grpSpMk id="1051" creationId="{00000000-0000-0000-0000-000000000000}"/>
          </ac:grpSpMkLst>
        </pc:grpChg>
        <pc:grpChg chg="add del">
          <ac:chgData name="Yao Lai" userId="7c13844a2c387df6" providerId="LiveId" clId="{5A7600A5-87B2-43A6-B9DD-D4AF95694E5C}" dt="2024-02-28T11:08:07.692" v="7642" actId="478"/>
          <ac:grpSpMkLst>
            <pc:docMk/>
            <pc:sldMk cId="325559056" sldId="682"/>
            <ac:grpSpMk id="1059" creationId="{00000000-0000-0000-0000-000000000000}"/>
          </ac:grpSpMkLst>
        </pc:grpChg>
        <pc:picChg chg="add mod">
          <ac:chgData name="Yao Lai" userId="7c13844a2c387df6" providerId="LiveId" clId="{5A7600A5-87B2-43A6-B9DD-D4AF95694E5C}" dt="2024-02-28T11:08:06.214" v="7641" actId="1036"/>
          <ac:picMkLst>
            <pc:docMk/>
            <pc:sldMk cId="325559056" sldId="682"/>
            <ac:picMk id="3" creationId="{6CC68DAD-EAA4-E5A3-30B9-3379B388D115}"/>
          </ac:picMkLst>
        </pc:picChg>
        <pc:picChg chg="add del mod">
          <ac:chgData name="Yao Lai" userId="7c13844a2c387df6" providerId="LiveId" clId="{5A7600A5-87B2-43A6-B9DD-D4AF95694E5C}" dt="2024-02-28T11:12:15.853" v="7671" actId="478"/>
          <ac:picMkLst>
            <pc:docMk/>
            <pc:sldMk cId="325559056" sldId="682"/>
            <ac:picMk id="6" creationId="{98FD4F28-8E0E-BEB3-979C-C191002330C9}"/>
          </ac:picMkLst>
        </pc:picChg>
        <pc:picChg chg="add del">
          <ac:chgData name="Yao Lai" userId="7c13844a2c387df6" providerId="LiveId" clId="{5A7600A5-87B2-43A6-B9DD-D4AF95694E5C}" dt="2024-02-28T11:08:07.692" v="7642" actId="478"/>
          <ac:picMkLst>
            <pc:docMk/>
            <pc:sldMk cId="325559056" sldId="682"/>
            <ac:picMk id="1022"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36"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52"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54"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73"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79"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80"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81" creationId="{00000000-0000-0000-0000-000000000000}"/>
          </ac:picMkLst>
        </pc:picChg>
        <pc:picChg chg="add del">
          <ac:chgData name="Yao Lai" userId="7c13844a2c387df6" providerId="LiveId" clId="{5A7600A5-87B2-43A6-B9DD-D4AF95694E5C}" dt="2024-02-28T11:08:07.692" v="7642" actId="478"/>
          <ac:picMkLst>
            <pc:docMk/>
            <pc:sldMk cId="325559056" sldId="682"/>
            <ac:picMk id="1082" creationId="{00000000-0000-0000-0000-000000000000}"/>
          </ac:picMkLst>
        </pc:picChg>
      </pc:sldChg>
      <pc:sldChg chg="addSp delSp modSp add mod modNotesTx">
        <pc:chgData name="Yao Lai" userId="7c13844a2c387df6" providerId="LiveId" clId="{5A7600A5-87B2-43A6-B9DD-D4AF95694E5C}" dt="2024-02-28T08:49:21.018" v="7271" actId="20577"/>
        <pc:sldMkLst>
          <pc:docMk/>
          <pc:sldMk cId="3984833954" sldId="683"/>
        </pc:sldMkLst>
        <pc:spChg chg="del mod">
          <ac:chgData name="Yao Lai" userId="7c13844a2c387df6" providerId="LiveId" clId="{5A7600A5-87B2-43A6-B9DD-D4AF95694E5C}" dt="2024-02-28T02:01:55.563" v="2258" actId="478"/>
          <ac:spMkLst>
            <pc:docMk/>
            <pc:sldMk cId="3984833954" sldId="683"/>
            <ac:spMk id="2" creationId="{E74C0DCD-2F0B-C6DA-E726-EDA82905E570}"/>
          </ac:spMkLst>
        </pc:spChg>
        <pc:spChg chg="mod">
          <ac:chgData name="Yao Lai" userId="7c13844a2c387df6" providerId="LiveId" clId="{5A7600A5-87B2-43A6-B9DD-D4AF95694E5C}" dt="2024-02-27T23:27:59.487" v="122" actId="20577"/>
          <ac:spMkLst>
            <pc:docMk/>
            <pc:sldMk cId="3984833954" sldId="683"/>
            <ac:spMk id="8" creationId="{A1A4B9F7-783C-5AC9-7E83-ED1BC1CE0A4B}"/>
          </ac:spMkLst>
        </pc:spChg>
        <pc:spChg chg="add del mod">
          <ac:chgData name="Yao Lai" userId="7c13844a2c387df6" providerId="LiveId" clId="{5A7600A5-87B2-43A6-B9DD-D4AF95694E5C}" dt="2024-02-28T02:02:00.488" v="2259" actId="478"/>
          <ac:spMkLst>
            <pc:docMk/>
            <pc:sldMk cId="3984833954" sldId="683"/>
            <ac:spMk id="13" creationId="{207ED9C6-2C0C-E45A-E565-7CA56893D688}"/>
          </ac:spMkLst>
        </pc:spChg>
        <pc:spChg chg="add mod">
          <ac:chgData name="Yao Lai" userId="7c13844a2c387df6" providerId="LiveId" clId="{5A7600A5-87B2-43A6-B9DD-D4AF95694E5C}" dt="2024-02-28T08:49:21.018" v="7271" actId="20577"/>
          <ac:spMkLst>
            <pc:docMk/>
            <pc:sldMk cId="3984833954" sldId="683"/>
            <ac:spMk id="26" creationId="{A8608A47-5563-460F-DBFD-A487668C671E}"/>
          </ac:spMkLst>
        </pc:spChg>
      </pc:sldChg>
      <pc:sldChg chg="delSp modSp add mod modNotesTx">
        <pc:chgData name="Yao Lai" userId="7c13844a2c387df6" providerId="LiveId" clId="{5A7600A5-87B2-43A6-B9DD-D4AF95694E5C}" dt="2024-02-28T06:18:46.898" v="6429" actId="20577"/>
        <pc:sldMkLst>
          <pc:docMk/>
          <pc:sldMk cId="0" sldId="684"/>
        </pc:sldMkLst>
        <pc:spChg chg="del">
          <ac:chgData name="Yao Lai" userId="7c13844a2c387df6" providerId="LiveId" clId="{5A7600A5-87B2-43A6-B9DD-D4AF95694E5C}" dt="2024-02-28T05:07:31.742" v="6188" actId="478"/>
          <ac:spMkLst>
            <pc:docMk/>
            <pc:sldMk cId="0" sldId="684"/>
            <ac:spMk id="4" creationId="{00000000-0000-0000-0000-000000000000}"/>
          </ac:spMkLst>
        </pc:spChg>
        <pc:spChg chg="del">
          <ac:chgData name="Yao Lai" userId="7c13844a2c387df6" providerId="LiveId" clId="{5A7600A5-87B2-43A6-B9DD-D4AF95694E5C}" dt="2024-02-28T05:07:31.742" v="6188" actId="478"/>
          <ac:spMkLst>
            <pc:docMk/>
            <pc:sldMk cId="0" sldId="684"/>
            <ac:spMk id="5" creationId="{00000000-0000-0000-0000-000000000000}"/>
          </ac:spMkLst>
        </pc:spChg>
        <pc:spChg chg="mod">
          <ac:chgData name="Yao Lai" userId="7c13844a2c387df6" providerId="LiveId" clId="{5A7600A5-87B2-43A6-B9DD-D4AF95694E5C}" dt="2024-02-28T05:08:12.550" v="6203" actId="1076"/>
          <ac:spMkLst>
            <pc:docMk/>
            <pc:sldMk cId="0" sldId="684"/>
            <ac:spMk id="7" creationId="{00000000-0000-0000-0000-000000000000}"/>
          </ac:spMkLst>
        </pc:spChg>
        <pc:spChg chg="del">
          <ac:chgData name="Yao Lai" userId="7c13844a2c387df6" providerId="LiveId" clId="{5A7600A5-87B2-43A6-B9DD-D4AF95694E5C}" dt="2024-02-28T05:07:31.742" v="6188" actId="478"/>
          <ac:spMkLst>
            <pc:docMk/>
            <pc:sldMk cId="0" sldId="684"/>
            <ac:spMk id="8" creationId="{00000000-0000-0000-0000-000000000000}"/>
          </ac:spMkLst>
        </pc:spChg>
        <pc:spChg chg="del">
          <ac:chgData name="Yao Lai" userId="7c13844a2c387df6" providerId="LiveId" clId="{5A7600A5-87B2-43A6-B9DD-D4AF95694E5C}" dt="2024-02-28T05:07:31.742" v="6188" actId="478"/>
          <ac:spMkLst>
            <pc:docMk/>
            <pc:sldMk cId="0" sldId="684"/>
            <ac:spMk id="9" creationId="{00000000-0000-0000-0000-000000000000}"/>
          </ac:spMkLst>
        </pc:spChg>
        <pc:spChg chg="mod">
          <ac:chgData name="Yao Lai" userId="7c13844a2c387df6" providerId="LiveId" clId="{5A7600A5-87B2-43A6-B9DD-D4AF95694E5C}" dt="2024-02-28T05:08:12.550" v="6203" actId="1076"/>
          <ac:spMkLst>
            <pc:docMk/>
            <pc:sldMk cId="0" sldId="684"/>
            <ac:spMk id="10" creationId="{00000000-0000-0000-0000-000000000000}"/>
          </ac:spMkLst>
        </pc:spChg>
        <pc:spChg chg="del">
          <ac:chgData name="Yao Lai" userId="7c13844a2c387df6" providerId="LiveId" clId="{5A7600A5-87B2-43A6-B9DD-D4AF95694E5C}" dt="2024-02-28T05:07:31.742" v="6188" actId="478"/>
          <ac:spMkLst>
            <pc:docMk/>
            <pc:sldMk cId="0" sldId="684"/>
            <ac:spMk id="11" creationId="{00000000-0000-0000-0000-000000000000}"/>
          </ac:spMkLst>
        </pc:spChg>
        <pc:spChg chg="del">
          <ac:chgData name="Yao Lai" userId="7c13844a2c387df6" providerId="LiveId" clId="{5A7600A5-87B2-43A6-B9DD-D4AF95694E5C}" dt="2024-02-28T05:07:31.742" v="6188" actId="478"/>
          <ac:spMkLst>
            <pc:docMk/>
            <pc:sldMk cId="0" sldId="684"/>
            <ac:spMk id="12" creationId="{00000000-0000-0000-0000-000000000000}"/>
          </ac:spMkLst>
        </pc:spChg>
        <pc:spChg chg="mod">
          <ac:chgData name="Yao Lai" userId="7c13844a2c387df6" providerId="LiveId" clId="{5A7600A5-87B2-43A6-B9DD-D4AF95694E5C}" dt="2024-02-28T05:08:12.550" v="6203" actId="1076"/>
          <ac:spMkLst>
            <pc:docMk/>
            <pc:sldMk cId="0" sldId="684"/>
            <ac:spMk id="14" creationId="{00000000-0000-0000-0000-000000000000}"/>
          </ac:spMkLst>
        </pc:spChg>
        <pc:spChg chg="mod">
          <ac:chgData name="Yao Lai" userId="7c13844a2c387df6" providerId="LiveId" clId="{5A7600A5-87B2-43A6-B9DD-D4AF95694E5C}" dt="2024-02-28T05:08:12.550" v="6203" actId="1076"/>
          <ac:spMkLst>
            <pc:docMk/>
            <pc:sldMk cId="0" sldId="684"/>
            <ac:spMk id="15" creationId="{00000000-0000-0000-0000-000000000000}"/>
          </ac:spMkLst>
        </pc:spChg>
        <pc:spChg chg="mod">
          <ac:chgData name="Yao Lai" userId="7c13844a2c387df6" providerId="LiveId" clId="{5A7600A5-87B2-43A6-B9DD-D4AF95694E5C}" dt="2024-02-28T05:08:12.550" v="6203" actId="1076"/>
          <ac:spMkLst>
            <pc:docMk/>
            <pc:sldMk cId="0" sldId="684"/>
            <ac:spMk id="16" creationId="{00000000-0000-0000-0000-000000000000}"/>
          </ac:spMkLst>
        </pc:spChg>
        <pc:spChg chg="mod">
          <ac:chgData name="Yao Lai" userId="7c13844a2c387df6" providerId="LiveId" clId="{5A7600A5-87B2-43A6-B9DD-D4AF95694E5C}" dt="2024-02-28T05:08:12.550" v="6203" actId="1076"/>
          <ac:spMkLst>
            <pc:docMk/>
            <pc:sldMk cId="0" sldId="684"/>
            <ac:spMk id="18" creationId="{7EAAA051-10C7-C9BB-1A79-3EEAC306C1D4}"/>
          </ac:spMkLst>
        </pc:spChg>
        <pc:spChg chg="mod">
          <ac:chgData name="Yao Lai" userId="7c13844a2c387df6" providerId="LiveId" clId="{5A7600A5-87B2-43A6-B9DD-D4AF95694E5C}" dt="2024-02-28T05:08:12.550" v="6203" actId="1076"/>
          <ac:spMkLst>
            <pc:docMk/>
            <pc:sldMk cId="0" sldId="684"/>
            <ac:spMk id="19" creationId="{D4D11136-9740-97E1-6D6E-810FAD4EBC5B}"/>
          </ac:spMkLst>
        </pc:spChg>
        <pc:spChg chg="mod">
          <ac:chgData name="Yao Lai" userId="7c13844a2c387df6" providerId="LiveId" clId="{5A7600A5-87B2-43A6-B9DD-D4AF95694E5C}" dt="2024-02-28T05:08:23.444" v="6207" actId="1076"/>
          <ac:spMkLst>
            <pc:docMk/>
            <pc:sldMk cId="0" sldId="684"/>
            <ac:spMk id="20" creationId="{90739139-6797-4977-A5A5-5008B87CE683}"/>
          </ac:spMkLst>
        </pc:spChg>
        <pc:spChg chg="mod">
          <ac:chgData name="Yao Lai" userId="7c13844a2c387df6" providerId="LiveId" clId="{5A7600A5-87B2-43A6-B9DD-D4AF95694E5C}" dt="2024-02-28T05:08:12.550" v="6203" actId="1076"/>
          <ac:spMkLst>
            <pc:docMk/>
            <pc:sldMk cId="0" sldId="684"/>
            <ac:spMk id="21" creationId="{0CAD0BAA-4740-45E2-230C-CF48F732778F}"/>
          </ac:spMkLst>
        </pc:spChg>
        <pc:picChg chg="mod">
          <ac:chgData name="Yao Lai" userId="7c13844a2c387df6" providerId="LiveId" clId="{5A7600A5-87B2-43A6-B9DD-D4AF95694E5C}" dt="2024-02-28T05:08:19.970" v="6206" actId="1076"/>
          <ac:picMkLst>
            <pc:docMk/>
            <pc:sldMk cId="0" sldId="684"/>
            <ac:picMk id="6" creationId="{AE4F0860-2A16-DC5E-D52B-CA44C29875EB}"/>
          </ac:picMkLst>
        </pc:picChg>
        <pc:picChg chg="mod">
          <ac:chgData name="Yao Lai" userId="7c13844a2c387df6" providerId="LiveId" clId="{5A7600A5-87B2-43A6-B9DD-D4AF95694E5C}" dt="2024-02-28T05:08:12.550" v="6203" actId="1076"/>
          <ac:picMkLst>
            <pc:docMk/>
            <pc:sldMk cId="0" sldId="684"/>
            <ac:picMk id="17" creationId="{B4E78970-E67D-FAEA-9646-FFDF1D6D2CAC}"/>
          </ac:picMkLst>
        </pc:picChg>
        <pc:picChg chg="mod">
          <ac:chgData name="Yao Lai" userId="7c13844a2c387df6" providerId="LiveId" clId="{5A7600A5-87B2-43A6-B9DD-D4AF95694E5C}" dt="2024-02-28T05:08:12.550" v="6203" actId="1076"/>
          <ac:picMkLst>
            <pc:docMk/>
            <pc:sldMk cId="0" sldId="684"/>
            <ac:picMk id="22" creationId="{9B13A1F4-1BE1-4B9C-880F-9935B7BCA9A5}"/>
          </ac:picMkLst>
        </pc:picChg>
        <pc:picChg chg="mod">
          <ac:chgData name="Yao Lai" userId="7c13844a2c387df6" providerId="LiveId" clId="{5A7600A5-87B2-43A6-B9DD-D4AF95694E5C}" dt="2024-02-28T05:08:12.550" v="6203" actId="1076"/>
          <ac:picMkLst>
            <pc:docMk/>
            <pc:sldMk cId="0" sldId="684"/>
            <ac:picMk id="24" creationId="{C81A4001-CBB6-6A62-5831-38E6B3EBC99F}"/>
          </ac:picMkLst>
        </pc:picChg>
      </pc:sldChg>
      <pc:sldChg chg="add mod modShow modNotesTx">
        <pc:chgData name="Yao Lai" userId="7c13844a2c387df6" providerId="LiveId" clId="{5A7600A5-87B2-43A6-B9DD-D4AF95694E5C}" dt="2024-02-28T07:39:06.764" v="6680" actId="729"/>
        <pc:sldMkLst>
          <pc:docMk/>
          <pc:sldMk cId="3241394070" sldId="685"/>
        </pc:sldMkLst>
      </pc:sldChg>
      <pc:sldChg chg="modSp add del mod">
        <pc:chgData name="Yao Lai" userId="7c13844a2c387df6" providerId="LiveId" clId="{5A7600A5-87B2-43A6-B9DD-D4AF95694E5C}" dt="2024-02-28T03:49:37.076" v="2708" actId="47"/>
        <pc:sldMkLst>
          <pc:docMk/>
          <pc:sldMk cId="1758548169" sldId="686"/>
        </pc:sldMkLst>
        <pc:spChg chg="mod">
          <ac:chgData name="Yao Lai" userId="7c13844a2c387df6" providerId="LiveId" clId="{5A7600A5-87B2-43A6-B9DD-D4AF95694E5C}" dt="2024-02-28T03:49:05.079" v="2706" actId="1076"/>
          <ac:spMkLst>
            <pc:docMk/>
            <pc:sldMk cId="1758548169" sldId="686"/>
            <ac:spMk id="6" creationId="{83854C80-90F6-1156-E720-CC3E6CB4F7AA}"/>
          </ac:spMkLst>
        </pc:spChg>
      </pc:sldChg>
      <pc:sldChg chg="addSp delSp modSp add mod">
        <pc:chgData name="Yao Lai" userId="7c13844a2c387df6" providerId="LiveId" clId="{5A7600A5-87B2-43A6-B9DD-D4AF95694E5C}" dt="2024-02-28T05:24:25.846" v="6390" actId="20577"/>
        <pc:sldMkLst>
          <pc:docMk/>
          <pc:sldMk cId="1732916976" sldId="689"/>
        </pc:sldMkLst>
        <pc:spChg chg="del">
          <ac:chgData name="Yao Lai" userId="7c13844a2c387df6" providerId="LiveId" clId="{5A7600A5-87B2-43A6-B9DD-D4AF95694E5C}" dt="2024-02-28T03:52:32.857" v="2764" actId="478"/>
          <ac:spMkLst>
            <pc:docMk/>
            <pc:sldMk cId="1732916976" sldId="689"/>
            <ac:spMk id="2" creationId="{1A4478BD-4928-E1B7-B706-1C89C86013D7}"/>
          </ac:spMkLst>
        </pc:spChg>
        <pc:spChg chg="del mod ord">
          <ac:chgData name="Yao Lai" userId="7c13844a2c387df6" providerId="LiveId" clId="{5A7600A5-87B2-43A6-B9DD-D4AF95694E5C}" dt="2024-02-28T03:58:09.274" v="2837" actId="478"/>
          <ac:spMkLst>
            <pc:docMk/>
            <pc:sldMk cId="1732916976" sldId="689"/>
            <ac:spMk id="3" creationId="{EDD057CE-89FE-75E0-F206-0ED7202F5A0E}"/>
          </ac:spMkLst>
        </pc:spChg>
        <pc:spChg chg="add del mod">
          <ac:chgData name="Yao Lai" userId="7c13844a2c387df6" providerId="LiveId" clId="{5A7600A5-87B2-43A6-B9DD-D4AF95694E5C}" dt="2024-02-28T03:52:35.343" v="2765" actId="478"/>
          <ac:spMkLst>
            <pc:docMk/>
            <pc:sldMk cId="1732916976" sldId="689"/>
            <ac:spMk id="7" creationId="{F54FDBF4-E6BA-1C3D-DDF7-DFBFFD808EBD}"/>
          </ac:spMkLst>
        </pc:spChg>
        <pc:spChg chg="add mod">
          <ac:chgData name="Yao Lai" userId="7c13844a2c387df6" providerId="LiveId" clId="{5A7600A5-87B2-43A6-B9DD-D4AF95694E5C}" dt="2024-02-28T05:24:25.846" v="6390" actId="20577"/>
          <ac:spMkLst>
            <pc:docMk/>
            <pc:sldMk cId="1732916976" sldId="689"/>
            <ac:spMk id="8" creationId="{8F780E76-B049-2B6A-6B9F-E41629876416}"/>
          </ac:spMkLst>
        </pc:spChg>
        <pc:spChg chg="add del mod">
          <ac:chgData name="Yao Lai" userId="7c13844a2c387df6" providerId="LiveId" clId="{5A7600A5-87B2-43A6-B9DD-D4AF95694E5C}" dt="2024-02-28T03:58:41.819" v="2858" actId="478"/>
          <ac:spMkLst>
            <pc:docMk/>
            <pc:sldMk cId="1732916976" sldId="689"/>
            <ac:spMk id="9" creationId="{12B832BD-D5F5-2390-E027-7C188C8E4734}"/>
          </ac:spMkLst>
        </pc:spChg>
        <pc:spChg chg="add del mod">
          <ac:chgData name="Yao Lai" userId="7c13844a2c387df6" providerId="LiveId" clId="{5A7600A5-87B2-43A6-B9DD-D4AF95694E5C}" dt="2024-02-28T03:58:12.360" v="2838" actId="478"/>
          <ac:spMkLst>
            <pc:docMk/>
            <pc:sldMk cId="1732916976" sldId="689"/>
            <ac:spMk id="11" creationId="{C1D16CE7-6190-7405-6BFB-3A0F957AE16F}"/>
          </ac:spMkLst>
        </pc:spChg>
        <pc:spChg chg="add mod ord">
          <ac:chgData name="Yao Lai" userId="7c13844a2c387df6" providerId="LiveId" clId="{5A7600A5-87B2-43A6-B9DD-D4AF95694E5C}" dt="2024-02-28T04:02:19.542" v="2908" actId="1035"/>
          <ac:spMkLst>
            <pc:docMk/>
            <pc:sldMk cId="1732916976" sldId="689"/>
            <ac:spMk id="12" creationId="{754AF9F1-8F14-0A79-1AA6-6888B4F5DE9E}"/>
          </ac:spMkLst>
        </pc:spChg>
        <pc:picChg chg="mod">
          <ac:chgData name="Yao Lai" userId="7c13844a2c387df6" providerId="LiveId" clId="{5A7600A5-87B2-43A6-B9DD-D4AF95694E5C}" dt="2024-02-28T04:00:31.488" v="2884" actId="1038"/>
          <ac:picMkLst>
            <pc:docMk/>
            <pc:sldMk cId="1732916976" sldId="689"/>
            <ac:picMk id="6" creationId="{1B7F15A5-6F39-9895-DBA1-6669B22A0ABB}"/>
          </ac:picMkLst>
        </pc:picChg>
      </pc:sldChg>
      <pc:sldChg chg="addSp delSp modSp add mod delAnim">
        <pc:chgData name="Yao Lai" userId="7c13844a2c387df6" providerId="LiveId" clId="{5A7600A5-87B2-43A6-B9DD-D4AF95694E5C}" dt="2024-02-28T11:09:59.724" v="7661" actId="478"/>
        <pc:sldMkLst>
          <pc:docMk/>
          <pc:sldMk cId="4107989658" sldId="690"/>
        </pc:sldMkLst>
        <pc:spChg chg="del mod">
          <ac:chgData name="Yao Lai" userId="7c13844a2c387df6" providerId="LiveId" clId="{5A7600A5-87B2-43A6-B9DD-D4AF95694E5C}" dt="2024-02-28T10:48:42.372" v="7302" actId="478"/>
          <ac:spMkLst>
            <pc:docMk/>
            <pc:sldMk cId="4107989658" sldId="690"/>
            <ac:spMk id="2" creationId="{1A4478BD-4928-E1B7-B706-1C89C86013D7}"/>
          </ac:spMkLst>
        </pc:spChg>
        <pc:spChg chg="add del mod">
          <ac:chgData name="Yao Lai" userId="7c13844a2c387df6" providerId="LiveId" clId="{5A7600A5-87B2-43A6-B9DD-D4AF95694E5C}" dt="2024-02-28T03:49:57.690" v="2713" actId="478"/>
          <ac:spMkLst>
            <pc:docMk/>
            <pc:sldMk cId="4107989658" sldId="690"/>
            <ac:spMk id="5" creationId="{3F071633-3CC3-DEC7-34E5-3C444B1AD2AC}"/>
          </ac:spMkLst>
        </pc:spChg>
        <pc:spChg chg="del">
          <ac:chgData name="Yao Lai" userId="7c13844a2c387df6" providerId="LiveId" clId="{5A7600A5-87B2-43A6-B9DD-D4AF95694E5C}" dt="2024-02-28T03:49:48.729" v="2711" actId="478"/>
          <ac:spMkLst>
            <pc:docMk/>
            <pc:sldMk cId="4107989658" sldId="690"/>
            <ac:spMk id="6" creationId="{83854C80-90F6-1156-E720-CC3E6CB4F7AA}"/>
          </ac:spMkLst>
        </pc:spChg>
        <pc:spChg chg="del">
          <ac:chgData name="Yao Lai" userId="7c13844a2c387df6" providerId="LiveId" clId="{5A7600A5-87B2-43A6-B9DD-D4AF95694E5C}" dt="2024-02-28T03:49:46.281" v="2710" actId="478"/>
          <ac:spMkLst>
            <pc:docMk/>
            <pc:sldMk cId="4107989658" sldId="690"/>
            <ac:spMk id="7" creationId="{3CC5CCA8-832F-EC45-24B6-FB0483967C9B}"/>
          </ac:spMkLst>
        </pc:spChg>
        <pc:spChg chg="del">
          <ac:chgData name="Yao Lai" userId="7c13844a2c387df6" providerId="LiveId" clId="{5A7600A5-87B2-43A6-B9DD-D4AF95694E5C}" dt="2024-02-28T03:49:46.281" v="2710" actId="478"/>
          <ac:spMkLst>
            <pc:docMk/>
            <pc:sldMk cId="4107989658" sldId="690"/>
            <ac:spMk id="8" creationId="{609367C8-08B4-B93E-EF85-CC7EF1E872E3}"/>
          </ac:spMkLst>
        </pc:spChg>
        <pc:spChg chg="add mod">
          <ac:chgData name="Yao Lai" userId="7c13844a2c387df6" providerId="LiveId" clId="{5A7600A5-87B2-43A6-B9DD-D4AF95694E5C}" dt="2024-02-28T10:48:58.725" v="7306" actId="1076"/>
          <ac:spMkLst>
            <pc:docMk/>
            <pc:sldMk cId="4107989658" sldId="690"/>
            <ac:spMk id="12" creationId="{5160D546-1098-CC64-087D-17A569D15CB8}"/>
          </ac:spMkLst>
        </pc:spChg>
        <pc:spChg chg="del">
          <ac:chgData name="Yao Lai" userId="7c13844a2c387df6" providerId="LiveId" clId="{5A7600A5-87B2-43A6-B9DD-D4AF95694E5C}" dt="2024-02-28T03:49:54.579" v="2712" actId="478"/>
          <ac:spMkLst>
            <pc:docMk/>
            <pc:sldMk cId="4107989658" sldId="690"/>
            <ac:spMk id="13" creationId="{C141860E-97F0-36AB-27C2-901CEA282F32}"/>
          </ac:spMkLst>
        </pc:spChg>
        <pc:spChg chg="add del mod">
          <ac:chgData name="Yao Lai" userId="7c13844a2c387df6" providerId="LiveId" clId="{5A7600A5-87B2-43A6-B9DD-D4AF95694E5C}" dt="2024-02-28T03:54:30.100" v="2809" actId="478"/>
          <ac:spMkLst>
            <pc:docMk/>
            <pc:sldMk cId="4107989658" sldId="690"/>
            <ac:spMk id="14" creationId="{B3BCA43A-405B-5D4C-DD21-AD2F1A112326}"/>
          </ac:spMkLst>
        </pc:spChg>
        <pc:spChg chg="add del mod">
          <ac:chgData name="Yao Lai" userId="7c13844a2c387df6" providerId="LiveId" clId="{5A7600A5-87B2-43A6-B9DD-D4AF95694E5C}" dt="2024-02-28T03:54:24.904" v="2807" actId="478"/>
          <ac:spMkLst>
            <pc:docMk/>
            <pc:sldMk cId="4107989658" sldId="690"/>
            <ac:spMk id="16" creationId="{326136EE-1C3F-EE39-E90F-C226A7060805}"/>
          </ac:spMkLst>
        </pc:spChg>
        <pc:spChg chg="add del mod">
          <ac:chgData name="Yao Lai" userId="7c13844a2c387df6" providerId="LiveId" clId="{5A7600A5-87B2-43A6-B9DD-D4AF95694E5C}" dt="2024-02-28T10:48:38.524" v="7301" actId="478"/>
          <ac:spMkLst>
            <pc:docMk/>
            <pc:sldMk cId="4107989658" sldId="690"/>
            <ac:spMk id="17" creationId="{FA35F168-E581-1DBA-B12A-CE68D611DEA9}"/>
          </ac:spMkLst>
        </pc:spChg>
        <pc:spChg chg="add del mod">
          <ac:chgData name="Yao Lai" userId="7c13844a2c387df6" providerId="LiveId" clId="{5A7600A5-87B2-43A6-B9DD-D4AF95694E5C}" dt="2024-02-28T11:09:59.724" v="7661" actId="478"/>
          <ac:spMkLst>
            <pc:docMk/>
            <pc:sldMk cId="4107989658" sldId="690"/>
            <ac:spMk id="21" creationId="{F40A4A26-4257-5C77-030A-446D23C7C468}"/>
          </ac:spMkLst>
        </pc:spChg>
        <pc:picChg chg="add del mod modCrop">
          <ac:chgData name="Yao Lai" userId="7c13844a2c387df6" providerId="LiveId" clId="{5A7600A5-87B2-43A6-B9DD-D4AF95694E5C}" dt="2024-02-28T10:48:00.624" v="7291" actId="478"/>
          <ac:picMkLst>
            <pc:docMk/>
            <pc:sldMk cId="4107989658" sldId="690"/>
            <ac:picMk id="9" creationId="{F1B42DF8-B147-1F3E-49BF-C3D7183C0E48}"/>
          </ac:picMkLst>
        </pc:picChg>
        <pc:picChg chg="del">
          <ac:chgData name="Yao Lai" userId="7c13844a2c387df6" providerId="LiveId" clId="{5A7600A5-87B2-43A6-B9DD-D4AF95694E5C}" dt="2024-02-28T03:49:54.579" v="2712" actId="478"/>
          <ac:picMkLst>
            <pc:docMk/>
            <pc:sldMk cId="4107989658" sldId="690"/>
            <ac:picMk id="10" creationId="{C450B93C-C5DA-0824-3BC7-19CA16E025DD}"/>
          </ac:picMkLst>
        </pc:picChg>
        <pc:picChg chg="add del mod modCrop">
          <ac:chgData name="Yao Lai" userId="7c13844a2c387df6" providerId="LiveId" clId="{5A7600A5-87B2-43A6-B9DD-D4AF95694E5C}" dt="2024-02-28T03:54:26.764" v="2808" actId="478"/>
          <ac:picMkLst>
            <pc:docMk/>
            <pc:sldMk cId="4107989658" sldId="690"/>
            <ac:picMk id="11" creationId="{ECFCF558-3DC6-4FD1-7EF4-47F01C7AA187}"/>
          </ac:picMkLst>
        </pc:picChg>
        <pc:picChg chg="add del mod modCrop">
          <ac:chgData name="Yao Lai" userId="7c13844a2c387df6" providerId="LiveId" clId="{5A7600A5-87B2-43A6-B9DD-D4AF95694E5C}" dt="2024-02-28T03:54:30.100" v="2809" actId="478"/>
          <ac:picMkLst>
            <pc:docMk/>
            <pc:sldMk cId="4107989658" sldId="690"/>
            <ac:picMk id="15" creationId="{D277B47F-7A4E-D0D0-00E1-97781A8C2964}"/>
          </ac:picMkLst>
        </pc:picChg>
        <pc:picChg chg="add mod ord">
          <ac:chgData name="Yao Lai" userId="7c13844a2c387df6" providerId="LiveId" clId="{5A7600A5-87B2-43A6-B9DD-D4AF95694E5C}" dt="2024-02-28T10:49:04.585" v="7312" actId="1038"/>
          <ac:picMkLst>
            <pc:docMk/>
            <pc:sldMk cId="4107989658" sldId="690"/>
            <ac:picMk id="19" creationId="{05425FB3-3DEA-EF02-02CF-F16DEC3C1133}"/>
          </ac:picMkLst>
        </pc:picChg>
      </pc:sldChg>
      <pc:sldChg chg="addSp delSp modSp add mod modNotesTx">
        <pc:chgData name="Yao Lai" userId="7c13844a2c387df6" providerId="LiveId" clId="{5A7600A5-87B2-43A6-B9DD-D4AF95694E5C}" dt="2024-02-28T05:13:42.511" v="6243" actId="1076"/>
        <pc:sldMkLst>
          <pc:docMk/>
          <pc:sldMk cId="4251654076" sldId="691"/>
        </pc:sldMkLst>
        <pc:spChg chg="del">
          <ac:chgData name="Yao Lai" userId="7c13844a2c387df6" providerId="LiveId" clId="{5A7600A5-87B2-43A6-B9DD-D4AF95694E5C}" dt="2024-02-28T03:52:09.779" v="2746" actId="478"/>
          <ac:spMkLst>
            <pc:docMk/>
            <pc:sldMk cId="4251654076" sldId="691"/>
            <ac:spMk id="2" creationId="{A137A7EF-DE29-2126-019D-89DF0371E960}"/>
          </ac:spMkLst>
        </pc:spChg>
        <pc:spChg chg="add del mod">
          <ac:chgData name="Yao Lai" userId="7c13844a2c387df6" providerId="LiveId" clId="{5A7600A5-87B2-43A6-B9DD-D4AF95694E5C}" dt="2024-02-28T03:52:11.233" v="2747" actId="478"/>
          <ac:spMkLst>
            <pc:docMk/>
            <pc:sldMk cId="4251654076" sldId="691"/>
            <ac:spMk id="5" creationId="{3B0250F3-3022-FF0D-3180-712988C13669}"/>
          </ac:spMkLst>
        </pc:spChg>
        <pc:spChg chg="mod">
          <ac:chgData name="Yao Lai" userId="7c13844a2c387df6" providerId="LiveId" clId="{5A7600A5-87B2-43A6-B9DD-D4AF95694E5C}" dt="2024-02-28T05:13:42.511" v="6243" actId="1076"/>
          <ac:spMkLst>
            <pc:docMk/>
            <pc:sldMk cId="4251654076" sldId="691"/>
            <ac:spMk id="6" creationId="{A790AF09-AC5F-88B8-65EC-C99C0644F978}"/>
          </ac:spMkLst>
        </pc:spChg>
        <pc:spChg chg="mod">
          <ac:chgData name="Yao Lai" userId="7c13844a2c387df6" providerId="LiveId" clId="{5A7600A5-87B2-43A6-B9DD-D4AF95694E5C}" dt="2024-02-28T03:52:19.019" v="2763" actId="1035"/>
          <ac:spMkLst>
            <pc:docMk/>
            <pc:sldMk cId="4251654076" sldId="691"/>
            <ac:spMk id="7" creationId="{9AEB2459-679F-F629-9FA3-DC0C67DDB294}"/>
          </ac:spMkLst>
        </pc:spChg>
        <pc:spChg chg="mod">
          <ac:chgData name="Yao Lai" userId="7c13844a2c387df6" providerId="LiveId" clId="{5A7600A5-87B2-43A6-B9DD-D4AF95694E5C}" dt="2024-02-28T03:52:19.019" v="2763" actId="1035"/>
          <ac:spMkLst>
            <pc:docMk/>
            <pc:sldMk cId="4251654076" sldId="691"/>
            <ac:spMk id="8" creationId="{6A580917-B6C0-E457-A715-A2EB67C9A844}"/>
          </ac:spMkLst>
        </pc:spChg>
        <pc:spChg chg="add mod">
          <ac:chgData name="Yao Lai" userId="7c13844a2c387df6" providerId="LiveId" clId="{5A7600A5-87B2-43A6-B9DD-D4AF95694E5C}" dt="2024-02-28T04:23:52.570" v="3200" actId="14100"/>
          <ac:spMkLst>
            <pc:docMk/>
            <pc:sldMk cId="4251654076" sldId="691"/>
            <ac:spMk id="9" creationId="{4DEF24C8-9A06-7DBD-8446-7A3AA85C0772}"/>
          </ac:spMkLst>
        </pc:spChg>
        <pc:spChg chg="mod">
          <ac:chgData name="Yao Lai" userId="7c13844a2c387df6" providerId="LiveId" clId="{5A7600A5-87B2-43A6-B9DD-D4AF95694E5C}" dt="2024-02-28T05:13:38.891" v="6242" actId="207"/>
          <ac:spMkLst>
            <pc:docMk/>
            <pc:sldMk cId="4251654076" sldId="691"/>
            <ac:spMk id="13" creationId="{3BB8F782-648D-E894-1C00-968AC0B2ED8F}"/>
          </ac:spMkLst>
        </pc:spChg>
        <pc:picChg chg="mod">
          <ac:chgData name="Yao Lai" userId="7c13844a2c387df6" providerId="LiveId" clId="{5A7600A5-87B2-43A6-B9DD-D4AF95694E5C}" dt="2024-02-28T03:52:19.019" v="2763" actId="1035"/>
          <ac:picMkLst>
            <pc:docMk/>
            <pc:sldMk cId="4251654076" sldId="691"/>
            <ac:picMk id="10" creationId="{351E442C-2C24-74F2-591B-E09AE01F35A0}"/>
          </ac:picMkLst>
        </pc:picChg>
      </pc:sldChg>
      <pc:sldChg chg="addSp delSp modSp add mod modAnim">
        <pc:chgData name="Yao Lai" userId="7c13844a2c387df6" providerId="LiveId" clId="{5A7600A5-87B2-43A6-B9DD-D4AF95694E5C}" dt="2024-02-28T22:27:40.827" v="8010"/>
        <pc:sldMkLst>
          <pc:docMk/>
          <pc:sldMk cId="2501607212" sldId="692"/>
        </pc:sldMkLst>
        <pc:spChg chg="add mod">
          <ac:chgData name="Yao Lai" userId="7c13844a2c387df6" providerId="LiveId" clId="{5A7600A5-87B2-43A6-B9DD-D4AF95694E5C}" dt="2024-02-28T04:07:03.299" v="2927"/>
          <ac:spMkLst>
            <pc:docMk/>
            <pc:sldMk cId="2501607212" sldId="692"/>
            <ac:spMk id="3" creationId="{8F2E05CD-F9B2-9080-D682-F6EBC04CF5D7}"/>
          </ac:spMkLst>
        </pc:spChg>
        <pc:spChg chg="add mod">
          <ac:chgData name="Yao Lai" userId="7c13844a2c387df6" providerId="LiveId" clId="{5A7600A5-87B2-43A6-B9DD-D4AF95694E5C}" dt="2024-02-28T11:00:37.093" v="7530" actId="1035"/>
          <ac:spMkLst>
            <pc:docMk/>
            <pc:sldMk cId="2501607212" sldId="692"/>
            <ac:spMk id="5" creationId="{AE7207FC-6D8A-1C0C-1166-EC7B73B0ECE3}"/>
          </ac:spMkLst>
        </pc:spChg>
        <pc:spChg chg="mod">
          <ac:chgData name="Yao Lai" userId="7c13844a2c387df6" providerId="LiveId" clId="{5A7600A5-87B2-43A6-B9DD-D4AF95694E5C}" dt="2024-02-28T04:11:38.179" v="3021" actId="1038"/>
          <ac:spMkLst>
            <pc:docMk/>
            <pc:sldMk cId="2501607212" sldId="692"/>
            <ac:spMk id="12" creationId="{ECB29597-1068-2314-E649-0B7D650F1370}"/>
          </ac:spMkLst>
        </pc:spChg>
        <pc:spChg chg="mod">
          <ac:chgData name="Yao Lai" userId="7c13844a2c387df6" providerId="LiveId" clId="{5A7600A5-87B2-43A6-B9DD-D4AF95694E5C}" dt="2024-02-28T05:21:56.402" v="6384" actId="1037"/>
          <ac:spMkLst>
            <pc:docMk/>
            <pc:sldMk cId="2501607212" sldId="692"/>
            <ac:spMk id="14" creationId="{CD26D59B-96E3-476E-9E52-10C1F5EC75BB}"/>
          </ac:spMkLst>
        </pc:spChg>
        <pc:spChg chg="del mod">
          <ac:chgData name="Yao Lai" userId="7c13844a2c387df6" providerId="LiveId" clId="{5A7600A5-87B2-43A6-B9DD-D4AF95694E5C}" dt="2024-02-28T10:57:57.766" v="7482" actId="478"/>
          <ac:spMkLst>
            <pc:docMk/>
            <pc:sldMk cId="2501607212" sldId="692"/>
            <ac:spMk id="16" creationId="{89E6DBBE-9A9C-5CD4-6FDF-81C029A0E1EA}"/>
          </ac:spMkLst>
        </pc:spChg>
        <pc:spChg chg="add mod">
          <ac:chgData name="Yao Lai" userId="7c13844a2c387df6" providerId="LiveId" clId="{5A7600A5-87B2-43A6-B9DD-D4AF95694E5C}" dt="2024-02-28T11:19:07.438" v="7780" actId="404"/>
          <ac:spMkLst>
            <pc:docMk/>
            <pc:sldMk cId="2501607212" sldId="692"/>
            <ac:spMk id="28" creationId="{CC80EA59-38D5-D84B-6D3D-B648722EAE55}"/>
          </ac:spMkLst>
        </pc:spChg>
        <pc:grpChg chg="add mod">
          <ac:chgData name="Yao Lai" userId="7c13844a2c387df6" providerId="LiveId" clId="{5A7600A5-87B2-43A6-B9DD-D4AF95694E5C}" dt="2024-02-28T11:19:18.642" v="7781" actId="1076"/>
          <ac:grpSpMkLst>
            <pc:docMk/>
            <pc:sldMk cId="2501607212" sldId="692"/>
            <ac:grpSpMk id="23" creationId="{F78E53FF-A9E8-889F-9371-CA7C634BAD38}"/>
          </ac:grpSpMkLst>
        </pc:grpChg>
        <pc:picChg chg="add mod">
          <ac:chgData name="Yao Lai" userId="7c13844a2c387df6" providerId="LiveId" clId="{5A7600A5-87B2-43A6-B9DD-D4AF95694E5C}" dt="2024-02-28T10:50:01.942" v="7349" actId="1035"/>
          <ac:picMkLst>
            <pc:docMk/>
            <pc:sldMk cId="2501607212" sldId="692"/>
            <ac:picMk id="7" creationId="{090D5E62-F612-C3D7-4A75-C9DADD26326A}"/>
          </ac:picMkLst>
        </pc:picChg>
        <pc:picChg chg="del mod">
          <ac:chgData name="Yao Lai" userId="7c13844a2c387df6" providerId="LiveId" clId="{5A7600A5-87B2-43A6-B9DD-D4AF95694E5C}" dt="2024-02-28T10:49:51.328" v="7317" actId="478"/>
          <ac:picMkLst>
            <pc:docMk/>
            <pc:sldMk cId="2501607212" sldId="692"/>
            <ac:picMk id="9" creationId="{8AC25034-3429-39A1-7392-7E21EA45B099}"/>
          </ac:picMkLst>
        </pc:picChg>
        <pc:picChg chg="add mod ord modCrop">
          <ac:chgData name="Yao Lai" userId="7c13844a2c387df6" providerId="LiveId" clId="{5A7600A5-87B2-43A6-B9DD-D4AF95694E5C}" dt="2024-02-28T11:19:30.457" v="7796" actId="1037"/>
          <ac:picMkLst>
            <pc:docMk/>
            <pc:sldMk cId="2501607212" sldId="692"/>
            <ac:picMk id="10" creationId="{962ADCF4-7001-6A3A-3122-CC1AB3B9C01E}"/>
          </ac:picMkLst>
        </pc:picChg>
        <pc:picChg chg="del mod">
          <ac:chgData name="Yao Lai" userId="7c13844a2c387df6" providerId="LiveId" clId="{5A7600A5-87B2-43A6-B9DD-D4AF95694E5C}" dt="2024-02-28T10:49:51.328" v="7317" actId="478"/>
          <ac:picMkLst>
            <pc:docMk/>
            <pc:sldMk cId="2501607212" sldId="692"/>
            <ac:picMk id="11" creationId="{602F9C3E-E11A-9465-4B98-7CF3952EF45D}"/>
          </ac:picMkLst>
        </pc:picChg>
        <pc:picChg chg="mod">
          <ac:chgData name="Yao Lai" userId="7c13844a2c387df6" providerId="LiveId" clId="{5A7600A5-87B2-43A6-B9DD-D4AF95694E5C}" dt="2024-02-28T04:11:38.179" v="3021" actId="1038"/>
          <ac:picMkLst>
            <pc:docMk/>
            <pc:sldMk cId="2501607212" sldId="692"/>
            <ac:picMk id="15" creationId="{B376D6F0-4DD1-FAEC-189A-BF91BBADBB98}"/>
          </ac:picMkLst>
        </pc:picChg>
        <pc:picChg chg="add mod">
          <ac:chgData name="Yao Lai" userId="7c13844a2c387df6" providerId="LiveId" clId="{5A7600A5-87B2-43A6-B9DD-D4AF95694E5C}" dt="2024-02-28T11:19:30.457" v="7796" actId="1037"/>
          <ac:picMkLst>
            <pc:docMk/>
            <pc:sldMk cId="2501607212" sldId="692"/>
            <ac:picMk id="17" creationId="{073756F9-8A0B-1F24-2E05-026F407CF321}"/>
          </ac:picMkLst>
        </pc:picChg>
        <pc:picChg chg="add mod">
          <ac:chgData name="Yao Lai" userId="7c13844a2c387df6" providerId="LiveId" clId="{5A7600A5-87B2-43A6-B9DD-D4AF95694E5C}" dt="2024-02-28T11:19:30.457" v="7796" actId="1037"/>
          <ac:picMkLst>
            <pc:docMk/>
            <pc:sldMk cId="2501607212" sldId="692"/>
            <ac:picMk id="19" creationId="{EF5C60A0-6254-11EA-AC6C-D89EEE179975}"/>
          </ac:picMkLst>
        </pc:picChg>
        <pc:picChg chg="add mod modCrop">
          <ac:chgData name="Yao Lai" userId="7c13844a2c387df6" providerId="LiveId" clId="{5A7600A5-87B2-43A6-B9DD-D4AF95694E5C}" dt="2024-02-28T11:00:25.307" v="7522" actId="164"/>
          <ac:picMkLst>
            <pc:docMk/>
            <pc:sldMk cId="2501607212" sldId="692"/>
            <ac:picMk id="21" creationId="{DE4DA57E-A60E-2AC5-6D76-15BE72B186FD}"/>
          </ac:picMkLst>
        </pc:picChg>
        <pc:picChg chg="add mod modCrop">
          <ac:chgData name="Yao Lai" userId="7c13844a2c387df6" providerId="LiveId" clId="{5A7600A5-87B2-43A6-B9DD-D4AF95694E5C}" dt="2024-02-28T11:00:25.307" v="7522" actId="164"/>
          <ac:picMkLst>
            <pc:docMk/>
            <pc:sldMk cId="2501607212" sldId="692"/>
            <ac:picMk id="22" creationId="{ADE0A9B2-4FD4-4FEE-CB51-B45DA318CF77}"/>
          </ac:picMkLst>
        </pc:picChg>
        <pc:picChg chg="add mod">
          <ac:chgData name="Yao Lai" userId="7c13844a2c387df6" providerId="LiveId" clId="{5A7600A5-87B2-43A6-B9DD-D4AF95694E5C}" dt="2024-02-28T11:19:30.457" v="7796" actId="1037"/>
          <ac:picMkLst>
            <pc:docMk/>
            <pc:sldMk cId="2501607212" sldId="692"/>
            <ac:picMk id="25" creationId="{D3D1CD26-DE74-4154-CEC9-4BDAEA09CA5B}"/>
          </ac:picMkLst>
        </pc:picChg>
        <pc:picChg chg="add mod">
          <ac:chgData name="Yao Lai" userId="7c13844a2c387df6" providerId="LiveId" clId="{5A7600A5-87B2-43A6-B9DD-D4AF95694E5C}" dt="2024-02-28T11:19:30.457" v="7796" actId="1037"/>
          <ac:picMkLst>
            <pc:docMk/>
            <pc:sldMk cId="2501607212" sldId="692"/>
            <ac:picMk id="26" creationId="{E5336547-95E8-0604-CA56-9D43E5793004}"/>
          </ac:picMkLst>
        </pc:picChg>
        <pc:picChg chg="add mod">
          <ac:chgData name="Yao Lai" userId="7c13844a2c387df6" providerId="LiveId" clId="{5A7600A5-87B2-43A6-B9DD-D4AF95694E5C}" dt="2024-02-28T11:01:42.654" v="7553"/>
          <ac:picMkLst>
            <pc:docMk/>
            <pc:sldMk cId="2501607212" sldId="692"/>
            <ac:picMk id="27" creationId="{30C2E45C-E986-79E7-D03C-1B2CC0C7F439}"/>
          </ac:picMkLst>
        </pc:picChg>
      </pc:sldChg>
      <pc:sldChg chg="addSp delSp modSp new mod">
        <pc:chgData name="Yao Lai" userId="7c13844a2c387df6" providerId="LiveId" clId="{5A7600A5-87B2-43A6-B9DD-D4AF95694E5C}" dt="2024-02-28T11:19:49.379" v="7802" actId="20577"/>
        <pc:sldMkLst>
          <pc:docMk/>
          <pc:sldMk cId="3341847956" sldId="693"/>
        </pc:sldMkLst>
        <pc:spChg chg="mod">
          <ac:chgData name="Yao Lai" userId="7c13844a2c387df6" providerId="LiveId" clId="{5A7600A5-87B2-43A6-B9DD-D4AF95694E5C}" dt="2024-02-28T04:26:07.078" v="3245" actId="20577"/>
          <ac:spMkLst>
            <pc:docMk/>
            <pc:sldMk cId="3341847956" sldId="693"/>
            <ac:spMk id="2" creationId="{B5CFB5A6-E3E3-CA7F-5927-907D6CB540FB}"/>
          </ac:spMkLst>
        </pc:spChg>
        <pc:spChg chg="del">
          <ac:chgData name="Yao Lai" userId="7c13844a2c387df6" providerId="LiveId" clId="{5A7600A5-87B2-43A6-B9DD-D4AF95694E5C}" dt="2024-02-28T05:09:32.368" v="6218" actId="478"/>
          <ac:spMkLst>
            <pc:docMk/>
            <pc:sldMk cId="3341847956" sldId="693"/>
            <ac:spMk id="3" creationId="{101DA46D-FA89-AF34-3AC7-91C8B4698A9D}"/>
          </ac:spMkLst>
        </pc:spChg>
        <pc:spChg chg="add del mod">
          <ac:chgData name="Yao Lai" userId="7c13844a2c387df6" providerId="LiveId" clId="{5A7600A5-87B2-43A6-B9DD-D4AF95694E5C}" dt="2024-02-28T10:51:55.493" v="7366" actId="478"/>
          <ac:spMkLst>
            <pc:docMk/>
            <pc:sldMk cId="3341847956" sldId="693"/>
            <ac:spMk id="5" creationId="{E8E9E864-78BE-77EA-A7B1-04377B168636}"/>
          </ac:spMkLst>
        </pc:spChg>
        <pc:spChg chg="add mod">
          <ac:chgData name="Yao Lai" userId="7c13844a2c387df6" providerId="LiveId" clId="{5A7600A5-87B2-43A6-B9DD-D4AF95694E5C}" dt="2024-02-28T10:51:30.515" v="7358" actId="1076"/>
          <ac:spMkLst>
            <pc:docMk/>
            <pc:sldMk cId="3341847956" sldId="693"/>
            <ac:spMk id="6" creationId="{1922C2B1-5979-6AD2-F151-388D3FE2F942}"/>
          </ac:spMkLst>
        </pc:spChg>
        <pc:spChg chg="add mod">
          <ac:chgData name="Yao Lai" userId="7c13844a2c387df6" providerId="LiveId" clId="{5A7600A5-87B2-43A6-B9DD-D4AF95694E5C}" dt="2024-02-28T11:19:49.379" v="7802" actId="20577"/>
          <ac:spMkLst>
            <pc:docMk/>
            <pc:sldMk cId="3341847956" sldId="693"/>
            <ac:spMk id="12" creationId="{C947F801-E030-1590-A5E3-8110A752E40F}"/>
          </ac:spMkLst>
        </pc:spChg>
        <pc:picChg chg="add mod ord modCrop">
          <ac:chgData name="Yao Lai" userId="7c13844a2c387df6" providerId="LiveId" clId="{5A7600A5-87B2-43A6-B9DD-D4AF95694E5C}" dt="2024-02-28T10:52:51.760" v="7383" actId="1076"/>
          <ac:picMkLst>
            <pc:docMk/>
            <pc:sldMk cId="3341847956" sldId="693"/>
            <ac:picMk id="8" creationId="{98167E36-1603-B7E3-7124-16790654CFC1}"/>
          </ac:picMkLst>
        </pc:picChg>
        <pc:picChg chg="add del mod">
          <ac:chgData name="Yao Lai" userId="7c13844a2c387df6" providerId="LiveId" clId="{5A7600A5-87B2-43A6-B9DD-D4AF95694E5C}" dt="2024-02-28T10:52:09.381" v="7371" actId="478"/>
          <ac:picMkLst>
            <pc:docMk/>
            <pc:sldMk cId="3341847956" sldId="693"/>
            <ac:picMk id="9" creationId="{4C525257-9283-D9BB-59FB-00DF452D27D3}"/>
          </ac:picMkLst>
        </pc:picChg>
        <pc:picChg chg="add mod">
          <ac:chgData name="Yao Lai" userId="7c13844a2c387df6" providerId="LiveId" clId="{5A7600A5-87B2-43A6-B9DD-D4AF95694E5C}" dt="2024-02-28T10:52:53.535" v="7384" actId="1076"/>
          <ac:picMkLst>
            <pc:docMk/>
            <pc:sldMk cId="3341847956" sldId="693"/>
            <ac:picMk id="11" creationId="{1E4D0421-22EF-DE67-AA56-A54F5B6B1C8D}"/>
          </ac:picMkLst>
        </pc:picChg>
      </pc:sldChg>
      <pc:sldChg chg="addSp delSp modSp add mod delAnim modAnim">
        <pc:chgData name="Yao Lai" userId="7c13844a2c387df6" providerId="LiveId" clId="{5A7600A5-87B2-43A6-B9DD-D4AF95694E5C}" dt="2024-02-28T11:03:05.748" v="7593" actId="20577"/>
        <pc:sldMkLst>
          <pc:docMk/>
          <pc:sldMk cId="706967453" sldId="694"/>
        </pc:sldMkLst>
        <pc:spChg chg="mod">
          <ac:chgData name="Yao Lai" userId="7c13844a2c387df6" providerId="LiveId" clId="{5A7600A5-87B2-43A6-B9DD-D4AF95694E5C}" dt="2024-02-28T11:03:05.748" v="7593" actId="20577"/>
          <ac:spMkLst>
            <pc:docMk/>
            <pc:sldMk cId="706967453" sldId="694"/>
            <ac:spMk id="5" creationId="{1B95D548-A0B9-6364-76CB-888C2DED11E7}"/>
          </ac:spMkLst>
        </pc:spChg>
        <pc:grpChg chg="del">
          <ac:chgData name="Yao Lai" userId="7c13844a2c387df6" providerId="LiveId" clId="{5A7600A5-87B2-43A6-B9DD-D4AF95694E5C}" dt="2024-02-28T11:02:11.036" v="7558" actId="478"/>
          <ac:grpSpMkLst>
            <pc:docMk/>
            <pc:sldMk cId="706967453" sldId="694"/>
            <ac:grpSpMk id="23" creationId="{06BAA744-3981-831A-D9BC-0B23F7090FBE}"/>
          </ac:grpSpMkLst>
        </pc:grpChg>
        <pc:picChg chg="add mod">
          <ac:chgData name="Yao Lai" userId="7c13844a2c387df6" providerId="LiveId" clId="{5A7600A5-87B2-43A6-B9DD-D4AF95694E5C}" dt="2024-02-28T11:02:21.774" v="7563" actId="14100"/>
          <ac:picMkLst>
            <pc:docMk/>
            <pc:sldMk cId="706967453" sldId="694"/>
            <ac:picMk id="6" creationId="{E94B3AC7-96D9-40AA-8E59-14249754D51C}"/>
          </ac:picMkLst>
        </pc:picChg>
        <pc:picChg chg="del">
          <ac:chgData name="Yao Lai" userId="7c13844a2c387df6" providerId="LiveId" clId="{5A7600A5-87B2-43A6-B9DD-D4AF95694E5C}" dt="2024-02-28T11:02:11.036" v="7558" actId="478"/>
          <ac:picMkLst>
            <pc:docMk/>
            <pc:sldMk cId="706967453" sldId="694"/>
            <ac:picMk id="10" creationId="{F76A4DFD-F03F-87DE-3F9E-59704B9D55EE}"/>
          </ac:picMkLst>
        </pc:picChg>
        <pc:picChg chg="del">
          <ac:chgData name="Yao Lai" userId="7c13844a2c387df6" providerId="LiveId" clId="{5A7600A5-87B2-43A6-B9DD-D4AF95694E5C}" dt="2024-02-28T11:02:11.036" v="7558" actId="478"/>
          <ac:picMkLst>
            <pc:docMk/>
            <pc:sldMk cId="706967453" sldId="694"/>
            <ac:picMk id="17" creationId="{77D592D7-A191-4AA2-F1FE-00E0EC00FD7D}"/>
          </ac:picMkLst>
        </pc:picChg>
        <pc:picChg chg="del">
          <ac:chgData name="Yao Lai" userId="7c13844a2c387df6" providerId="LiveId" clId="{5A7600A5-87B2-43A6-B9DD-D4AF95694E5C}" dt="2024-02-28T11:02:11.036" v="7558" actId="478"/>
          <ac:picMkLst>
            <pc:docMk/>
            <pc:sldMk cId="706967453" sldId="694"/>
            <ac:picMk id="19" creationId="{9D2B3E3D-F7EE-9A4C-AAD2-05A85F99F404}"/>
          </ac:picMkLst>
        </pc:picChg>
        <pc:picChg chg="del">
          <ac:chgData name="Yao Lai" userId="7c13844a2c387df6" providerId="LiveId" clId="{5A7600A5-87B2-43A6-B9DD-D4AF95694E5C}" dt="2024-02-28T11:02:11.036" v="7558" actId="478"/>
          <ac:picMkLst>
            <pc:docMk/>
            <pc:sldMk cId="706967453" sldId="694"/>
            <ac:picMk id="25" creationId="{4E7D2B77-A9F6-E7B9-D75B-27097B7407F9}"/>
          </ac:picMkLst>
        </pc:picChg>
        <pc:picChg chg="del">
          <ac:chgData name="Yao Lai" userId="7c13844a2c387df6" providerId="LiveId" clId="{5A7600A5-87B2-43A6-B9DD-D4AF95694E5C}" dt="2024-02-28T11:02:11.036" v="7558" actId="478"/>
          <ac:picMkLst>
            <pc:docMk/>
            <pc:sldMk cId="706967453" sldId="694"/>
            <ac:picMk id="26" creationId="{137492A2-9C36-4A45-5021-A4A7363BACFD}"/>
          </ac:picMkLst>
        </pc:picChg>
      </pc:sldChg>
    </pc:docChg>
  </pc:docChgLst>
  <pc:docChgLst>
    <pc:chgData userId="7c13844a2c387df6" providerId="LiveId" clId="{E576DADC-A495-4631-9949-5BF9CB18D8F3}"/>
    <pc:docChg chg="undo custSel addSld delSld modSld">
      <pc:chgData name="" userId="7c13844a2c387df6" providerId="LiveId" clId="{E576DADC-A495-4631-9949-5BF9CB18D8F3}" dt="2023-04-12T15:38:10.471" v="2107" actId="20577"/>
      <pc:docMkLst>
        <pc:docMk/>
      </pc:docMkLst>
      <pc:sldChg chg="add del setBg">
        <pc:chgData name="" userId="7c13844a2c387df6" providerId="LiveId" clId="{E576DADC-A495-4631-9949-5BF9CB18D8F3}" dt="2023-04-12T14:45:58.890" v="17"/>
        <pc:sldMkLst>
          <pc:docMk/>
          <pc:sldMk cId="0" sldId="260"/>
        </pc:sldMkLst>
      </pc:sldChg>
      <pc:sldChg chg="add del setBg">
        <pc:chgData name="" userId="7c13844a2c387df6" providerId="LiveId" clId="{E576DADC-A495-4631-9949-5BF9CB18D8F3}" dt="2023-04-12T14:45:58.890" v="17"/>
        <pc:sldMkLst>
          <pc:docMk/>
          <pc:sldMk cId="0" sldId="261"/>
        </pc:sldMkLst>
      </pc:sldChg>
      <pc:sldChg chg="add del setBg">
        <pc:chgData name="" userId="7c13844a2c387df6" providerId="LiveId" clId="{E576DADC-A495-4631-9949-5BF9CB18D8F3}" dt="2023-04-12T14:45:58.890" v="17"/>
        <pc:sldMkLst>
          <pc:docMk/>
          <pc:sldMk cId="0" sldId="262"/>
        </pc:sldMkLst>
      </pc:sldChg>
      <pc:sldChg chg="modNotesTx">
        <pc:chgData name="" userId="7c13844a2c387df6" providerId="LiveId" clId="{E576DADC-A495-4631-9949-5BF9CB18D8F3}" dt="2023-04-12T15:23:56.755" v="1659" actId="6549"/>
        <pc:sldMkLst>
          <pc:docMk/>
          <pc:sldMk cId="3198042183" sldId="331"/>
        </pc:sldMkLst>
      </pc:sldChg>
      <pc:sldChg chg="add">
        <pc:chgData name="" userId="7c13844a2c387df6" providerId="LiveId" clId="{E576DADC-A495-4631-9949-5BF9CB18D8F3}" dt="2023-04-12T14:45:25.826" v="11"/>
        <pc:sldMkLst>
          <pc:docMk/>
          <pc:sldMk cId="3013711592" sldId="530"/>
        </pc:sldMkLst>
      </pc:sldChg>
      <pc:sldChg chg="addSp delSp modSp add del">
        <pc:chgData name="" userId="7c13844a2c387df6" providerId="LiveId" clId="{E576DADC-A495-4631-9949-5BF9CB18D8F3}" dt="2023-04-12T14:45:44.538" v="15"/>
        <pc:sldMkLst>
          <pc:docMk/>
          <pc:sldMk cId="1391732708" sldId="579"/>
        </pc:sldMkLst>
        <pc:spChg chg="del">
          <ac:chgData name="" userId="7c13844a2c387df6" providerId="LiveId" clId="{E576DADC-A495-4631-9949-5BF9CB18D8F3}" dt="2023-04-12T14:45:39.201" v="12" actId="478"/>
          <ac:spMkLst>
            <pc:docMk/>
            <pc:sldMk cId="1391732708" sldId="579"/>
            <ac:spMk id="2" creationId="{BD0E303E-E976-E2ED-F78C-163D177365A8}"/>
          </ac:spMkLst>
        </pc:spChg>
        <pc:spChg chg="add del mod">
          <ac:chgData name="" userId="7c13844a2c387df6" providerId="LiveId" clId="{E576DADC-A495-4631-9949-5BF9CB18D8F3}" dt="2023-04-12T14:45:44.083" v="14" actId="478"/>
          <ac:spMkLst>
            <pc:docMk/>
            <pc:sldMk cId="1391732708" sldId="579"/>
            <ac:spMk id="7" creationId="{17D64C3A-7C07-4C8D-A216-050CFDE63C06}"/>
          </ac:spMkLst>
        </pc:spChg>
        <pc:spChg chg="add">
          <ac:chgData name="" userId="7c13844a2c387df6" providerId="LiveId" clId="{E576DADC-A495-4631-9949-5BF9CB18D8F3}" dt="2023-04-12T14:45:44.538" v="15"/>
          <ac:spMkLst>
            <pc:docMk/>
            <pc:sldMk cId="1391732708" sldId="579"/>
            <ac:spMk id="10" creationId="{10A9DED5-EB74-46BF-BCBE-29F6062913E7}"/>
          </ac:spMkLst>
        </pc:spChg>
      </pc:sldChg>
      <pc:sldChg chg="add del">
        <pc:chgData name="" userId="7c13844a2c387df6" providerId="LiveId" clId="{E576DADC-A495-4631-9949-5BF9CB18D8F3}" dt="2023-04-12T14:46:31.011" v="30"/>
        <pc:sldMkLst>
          <pc:docMk/>
          <pc:sldMk cId="640379930" sldId="588"/>
        </pc:sldMkLst>
      </pc:sldChg>
      <pc:sldChg chg="add del">
        <pc:chgData name="" userId="7c13844a2c387df6" providerId="LiveId" clId="{E576DADC-A495-4631-9949-5BF9CB18D8F3}" dt="2023-04-12T14:46:31.011" v="30"/>
        <pc:sldMkLst>
          <pc:docMk/>
          <pc:sldMk cId="972887436" sldId="589"/>
        </pc:sldMkLst>
      </pc:sldChg>
      <pc:sldChg chg="add del">
        <pc:chgData name="" userId="7c13844a2c387df6" providerId="LiveId" clId="{E576DADC-A495-4631-9949-5BF9CB18D8F3}" dt="2023-04-12T14:46:31.011" v="30"/>
        <pc:sldMkLst>
          <pc:docMk/>
          <pc:sldMk cId="2638275608" sldId="590"/>
        </pc:sldMkLst>
      </pc:sldChg>
      <pc:sldChg chg="modSp add del">
        <pc:chgData name="" userId="7c13844a2c387df6" providerId="LiveId" clId="{E576DADC-A495-4631-9949-5BF9CB18D8F3}" dt="2023-04-12T14:53:19.336" v="37" actId="20577"/>
        <pc:sldMkLst>
          <pc:docMk/>
          <pc:sldMk cId="2986732577" sldId="591"/>
        </pc:sldMkLst>
        <pc:spChg chg="mod">
          <ac:chgData name="" userId="7c13844a2c387df6" providerId="LiveId" clId="{E576DADC-A495-4631-9949-5BF9CB18D8F3}" dt="2023-04-12T14:53:19.336" v="37" actId="20577"/>
          <ac:spMkLst>
            <pc:docMk/>
            <pc:sldMk cId="2986732577" sldId="591"/>
            <ac:spMk id="3" creationId="{D161ABCD-2CF1-F8A2-3484-4363C98BDEB7}"/>
          </ac:spMkLst>
        </pc:spChg>
      </pc:sldChg>
      <pc:sldChg chg="add del">
        <pc:chgData name="" userId="7c13844a2c387df6" providerId="LiveId" clId="{E576DADC-A495-4631-9949-5BF9CB18D8F3}" dt="2023-04-12T14:46:31.011" v="30"/>
        <pc:sldMkLst>
          <pc:docMk/>
          <pc:sldMk cId="4098802231" sldId="594"/>
        </pc:sldMkLst>
      </pc:sldChg>
      <pc:sldChg chg="add del">
        <pc:chgData name="" userId="7c13844a2c387df6" providerId="LiveId" clId="{E576DADC-A495-4631-9949-5BF9CB18D8F3}" dt="2023-04-12T14:46:31.011" v="30"/>
        <pc:sldMkLst>
          <pc:docMk/>
          <pc:sldMk cId="715359295" sldId="595"/>
        </pc:sldMkLst>
      </pc:sldChg>
      <pc:sldChg chg="add del">
        <pc:chgData name="" userId="7c13844a2c387df6" providerId="LiveId" clId="{E576DADC-A495-4631-9949-5BF9CB18D8F3}" dt="2023-04-12T14:45:25.826" v="11"/>
        <pc:sldMkLst>
          <pc:docMk/>
          <pc:sldMk cId="2752900540" sldId="597"/>
        </pc:sldMkLst>
      </pc:sldChg>
      <pc:sldChg chg="add del">
        <pc:chgData name="" userId="7c13844a2c387df6" providerId="LiveId" clId="{E576DADC-A495-4631-9949-5BF9CB18D8F3}" dt="2023-04-12T14:46:31.011" v="30"/>
        <pc:sldMkLst>
          <pc:docMk/>
          <pc:sldMk cId="1389161049" sldId="598"/>
        </pc:sldMkLst>
      </pc:sldChg>
      <pc:sldChg chg="add del">
        <pc:chgData name="" userId="7c13844a2c387df6" providerId="LiveId" clId="{E576DADC-A495-4631-9949-5BF9CB18D8F3}" dt="2023-04-12T14:45:25.826" v="11"/>
        <pc:sldMkLst>
          <pc:docMk/>
          <pc:sldMk cId="2386290042" sldId="610"/>
        </pc:sldMkLst>
      </pc:sldChg>
      <pc:sldChg chg="add del">
        <pc:chgData name="" userId="7c13844a2c387df6" providerId="LiveId" clId="{E576DADC-A495-4631-9949-5BF9CB18D8F3}" dt="2023-04-12T14:45:25.826" v="11"/>
        <pc:sldMkLst>
          <pc:docMk/>
          <pc:sldMk cId="3436723700" sldId="611"/>
        </pc:sldMkLst>
      </pc:sldChg>
      <pc:sldChg chg="add del">
        <pc:chgData name="" userId="7c13844a2c387df6" providerId="LiveId" clId="{E576DADC-A495-4631-9949-5BF9CB18D8F3}" dt="2023-04-12T14:46:31.011" v="30"/>
        <pc:sldMkLst>
          <pc:docMk/>
          <pc:sldMk cId="278840180" sldId="613"/>
        </pc:sldMkLst>
      </pc:sldChg>
      <pc:sldChg chg="add del">
        <pc:chgData name="" userId="7c13844a2c387df6" providerId="LiveId" clId="{E576DADC-A495-4631-9949-5BF9CB18D8F3}" dt="2023-04-12T14:46:31.011" v="30"/>
        <pc:sldMkLst>
          <pc:docMk/>
          <pc:sldMk cId="507134226" sldId="614"/>
        </pc:sldMkLst>
      </pc:sldChg>
      <pc:sldChg chg="add del setBg">
        <pc:chgData name="" userId="7c13844a2c387df6" providerId="LiveId" clId="{E576DADC-A495-4631-9949-5BF9CB18D8F3}" dt="2023-04-12T14:46:43.245" v="31"/>
        <pc:sldMkLst>
          <pc:docMk/>
          <pc:sldMk cId="3576536792" sldId="615"/>
        </pc:sldMkLst>
      </pc:sldChg>
      <pc:sldChg chg="add del setBg">
        <pc:chgData name="" userId="7c13844a2c387df6" providerId="LiveId" clId="{E576DADC-A495-4631-9949-5BF9CB18D8F3}" dt="2023-04-12T14:46:43.245" v="31"/>
        <pc:sldMkLst>
          <pc:docMk/>
          <pc:sldMk cId="0" sldId="616"/>
        </pc:sldMkLst>
      </pc:sldChg>
      <pc:sldChg chg="add del setBg">
        <pc:chgData name="" userId="7c13844a2c387df6" providerId="LiveId" clId="{E576DADC-A495-4631-9949-5BF9CB18D8F3}" dt="2023-04-12T14:46:43.245" v="31"/>
        <pc:sldMkLst>
          <pc:docMk/>
          <pc:sldMk cId="2663443040" sldId="617"/>
        </pc:sldMkLst>
      </pc:sldChg>
    </pc:docChg>
  </pc:docChgLst>
  <pc:docChgLst>
    <pc:chgData name="Yao Lai" userId="7c13844a2c387df6" providerId="LiveId" clId="{C4BEADF0-5125-4A39-AD6E-F48EA0E5CC83}"/>
    <pc:docChg chg="undo custSel addSld delSld modSld">
      <pc:chgData name="Yao Lai" userId="7c13844a2c387df6" providerId="LiveId" clId="{C4BEADF0-5125-4A39-AD6E-F48EA0E5CC83}" dt="2024-10-24T07:48:28.284" v="777" actId="1035"/>
      <pc:docMkLst>
        <pc:docMk/>
      </pc:docMkLst>
      <pc:sldChg chg="addSp delSp modSp mod">
        <pc:chgData name="Yao Lai" userId="7c13844a2c387df6" providerId="LiveId" clId="{C4BEADF0-5125-4A39-AD6E-F48EA0E5CC83}" dt="2024-10-24T07:48:28.284" v="777" actId="1035"/>
        <pc:sldMkLst>
          <pc:docMk/>
          <pc:sldMk cId="0" sldId="316"/>
        </pc:sldMkLst>
        <pc:spChg chg="del">
          <ac:chgData name="Yao Lai" userId="7c13844a2c387df6" providerId="LiveId" clId="{C4BEADF0-5125-4A39-AD6E-F48EA0E5CC83}" dt="2024-10-24T07:43:40.631" v="587" actId="478"/>
          <ac:spMkLst>
            <pc:docMk/>
            <pc:sldMk cId="0" sldId="316"/>
            <ac:spMk id="4" creationId="{00000000-0000-0000-0000-000000000000}"/>
          </ac:spMkLst>
        </pc:spChg>
        <pc:spChg chg="del">
          <ac:chgData name="Yao Lai" userId="7c13844a2c387df6" providerId="LiveId" clId="{C4BEADF0-5125-4A39-AD6E-F48EA0E5CC83}" dt="2024-10-24T07:43:40.631" v="587" actId="478"/>
          <ac:spMkLst>
            <pc:docMk/>
            <pc:sldMk cId="0" sldId="316"/>
            <ac:spMk id="5" creationId="{00000000-0000-0000-0000-000000000000}"/>
          </ac:spMkLst>
        </pc:spChg>
        <pc:spChg chg="mod">
          <ac:chgData name="Yao Lai" userId="7c13844a2c387df6" providerId="LiveId" clId="{C4BEADF0-5125-4A39-AD6E-F48EA0E5CC83}" dt="2024-10-24T07:46:16.443" v="738" actId="1035"/>
          <ac:spMkLst>
            <pc:docMk/>
            <pc:sldMk cId="0" sldId="316"/>
            <ac:spMk id="7" creationId="{00000000-0000-0000-0000-000000000000}"/>
          </ac:spMkLst>
        </pc:spChg>
        <pc:spChg chg="del">
          <ac:chgData name="Yao Lai" userId="7c13844a2c387df6" providerId="LiveId" clId="{C4BEADF0-5125-4A39-AD6E-F48EA0E5CC83}" dt="2024-10-24T07:43:40.631" v="587" actId="478"/>
          <ac:spMkLst>
            <pc:docMk/>
            <pc:sldMk cId="0" sldId="316"/>
            <ac:spMk id="8" creationId="{00000000-0000-0000-0000-000000000000}"/>
          </ac:spMkLst>
        </pc:spChg>
        <pc:spChg chg="del">
          <ac:chgData name="Yao Lai" userId="7c13844a2c387df6" providerId="LiveId" clId="{C4BEADF0-5125-4A39-AD6E-F48EA0E5CC83}" dt="2024-10-24T07:43:40.631" v="587" actId="478"/>
          <ac:spMkLst>
            <pc:docMk/>
            <pc:sldMk cId="0" sldId="316"/>
            <ac:spMk id="9" creationId="{00000000-0000-0000-0000-000000000000}"/>
          </ac:spMkLst>
        </pc:spChg>
        <pc:spChg chg="mod">
          <ac:chgData name="Yao Lai" userId="7c13844a2c387df6" providerId="LiveId" clId="{C4BEADF0-5125-4A39-AD6E-F48EA0E5CC83}" dt="2024-10-24T07:46:11.658" v="736" actId="1035"/>
          <ac:spMkLst>
            <pc:docMk/>
            <pc:sldMk cId="0" sldId="316"/>
            <ac:spMk id="10" creationId="{00000000-0000-0000-0000-000000000000}"/>
          </ac:spMkLst>
        </pc:spChg>
        <pc:spChg chg="del">
          <ac:chgData name="Yao Lai" userId="7c13844a2c387df6" providerId="LiveId" clId="{C4BEADF0-5125-4A39-AD6E-F48EA0E5CC83}" dt="2024-10-24T07:43:40.631" v="587" actId="478"/>
          <ac:spMkLst>
            <pc:docMk/>
            <pc:sldMk cId="0" sldId="316"/>
            <ac:spMk id="11" creationId="{00000000-0000-0000-0000-000000000000}"/>
          </ac:spMkLst>
        </pc:spChg>
        <pc:spChg chg="del">
          <ac:chgData name="Yao Lai" userId="7c13844a2c387df6" providerId="LiveId" clId="{C4BEADF0-5125-4A39-AD6E-F48EA0E5CC83}" dt="2024-10-24T07:43:40.631" v="587" actId="478"/>
          <ac:spMkLst>
            <pc:docMk/>
            <pc:sldMk cId="0" sldId="316"/>
            <ac:spMk id="12" creationId="{00000000-0000-0000-0000-000000000000}"/>
          </ac:spMkLst>
        </pc:spChg>
        <pc:spChg chg="del">
          <ac:chgData name="Yao Lai" userId="7c13844a2c387df6" providerId="LiveId" clId="{C4BEADF0-5125-4A39-AD6E-F48EA0E5CC83}" dt="2024-10-24T07:43:40.631" v="587" actId="478"/>
          <ac:spMkLst>
            <pc:docMk/>
            <pc:sldMk cId="0" sldId="316"/>
            <ac:spMk id="13" creationId="{7E5AB61A-B3BA-C4FE-A99F-229BFCD8CFDF}"/>
          </ac:spMkLst>
        </pc:spChg>
        <pc:spChg chg="mod">
          <ac:chgData name="Yao Lai" userId="7c13844a2c387df6" providerId="LiveId" clId="{C4BEADF0-5125-4A39-AD6E-F48EA0E5CC83}" dt="2024-10-24T07:44:16.661" v="629" actId="1076"/>
          <ac:spMkLst>
            <pc:docMk/>
            <pc:sldMk cId="0" sldId="316"/>
            <ac:spMk id="14" creationId="{00000000-0000-0000-0000-000000000000}"/>
          </ac:spMkLst>
        </pc:spChg>
        <pc:spChg chg="mod">
          <ac:chgData name="Yao Lai" userId="7c13844a2c387df6" providerId="LiveId" clId="{C4BEADF0-5125-4A39-AD6E-F48EA0E5CC83}" dt="2024-10-24T07:46:11.658" v="736" actId="1035"/>
          <ac:spMkLst>
            <pc:docMk/>
            <pc:sldMk cId="0" sldId="316"/>
            <ac:spMk id="15" creationId="{00000000-0000-0000-0000-000000000000}"/>
          </ac:spMkLst>
        </pc:spChg>
        <pc:spChg chg="mod">
          <ac:chgData name="Yao Lai" userId="7c13844a2c387df6" providerId="LiveId" clId="{C4BEADF0-5125-4A39-AD6E-F48EA0E5CC83}" dt="2024-10-24T07:46:11.658" v="736" actId="1035"/>
          <ac:spMkLst>
            <pc:docMk/>
            <pc:sldMk cId="0" sldId="316"/>
            <ac:spMk id="16" creationId="{00000000-0000-0000-0000-000000000000}"/>
          </ac:spMkLst>
        </pc:spChg>
        <pc:spChg chg="mod">
          <ac:chgData name="Yao Lai" userId="7c13844a2c387df6" providerId="LiveId" clId="{C4BEADF0-5125-4A39-AD6E-F48EA0E5CC83}" dt="2024-10-24T07:46:16.443" v="738" actId="1035"/>
          <ac:spMkLst>
            <pc:docMk/>
            <pc:sldMk cId="0" sldId="316"/>
            <ac:spMk id="18" creationId="{7EAAA051-10C7-C9BB-1A79-3EEAC306C1D4}"/>
          </ac:spMkLst>
        </pc:spChg>
        <pc:spChg chg="mod">
          <ac:chgData name="Yao Lai" userId="7c13844a2c387df6" providerId="LiveId" clId="{C4BEADF0-5125-4A39-AD6E-F48EA0E5CC83}" dt="2024-10-24T07:46:16.443" v="738" actId="1035"/>
          <ac:spMkLst>
            <pc:docMk/>
            <pc:sldMk cId="0" sldId="316"/>
            <ac:spMk id="19" creationId="{D4D11136-9740-97E1-6D6E-810FAD4EBC5B}"/>
          </ac:spMkLst>
        </pc:spChg>
        <pc:spChg chg="mod">
          <ac:chgData name="Yao Lai" userId="7c13844a2c387df6" providerId="LiveId" clId="{C4BEADF0-5125-4A39-AD6E-F48EA0E5CC83}" dt="2024-10-24T07:48:28.284" v="777" actId="1035"/>
          <ac:spMkLst>
            <pc:docMk/>
            <pc:sldMk cId="0" sldId="316"/>
            <ac:spMk id="20" creationId="{90739139-6797-4977-A5A5-5008B87CE683}"/>
          </ac:spMkLst>
        </pc:spChg>
        <pc:spChg chg="del">
          <ac:chgData name="Yao Lai" userId="7c13844a2c387df6" providerId="LiveId" clId="{C4BEADF0-5125-4A39-AD6E-F48EA0E5CC83}" dt="2024-10-24T07:43:40.631" v="587" actId="478"/>
          <ac:spMkLst>
            <pc:docMk/>
            <pc:sldMk cId="0" sldId="316"/>
            <ac:spMk id="21" creationId="{B3A371D4-7755-3029-EE4A-391F925C666E}"/>
          </ac:spMkLst>
        </pc:spChg>
        <pc:spChg chg="add mod">
          <ac:chgData name="Yao Lai" userId="7c13844a2c387df6" providerId="LiveId" clId="{C4BEADF0-5125-4A39-AD6E-F48EA0E5CC83}" dt="2024-10-24T07:45:22.888" v="645" actId="1076"/>
          <ac:spMkLst>
            <pc:docMk/>
            <pc:sldMk cId="0" sldId="316"/>
            <ac:spMk id="25" creationId="{CB590469-1386-BC52-980B-1296319076E6}"/>
          </ac:spMkLst>
        </pc:spChg>
        <pc:picChg chg="mod">
          <ac:chgData name="Yao Lai" userId="7c13844a2c387df6" providerId="LiveId" clId="{C4BEADF0-5125-4A39-AD6E-F48EA0E5CC83}" dt="2024-10-24T07:47:08.298" v="748" actId="1076"/>
          <ac:picMkLst>
            <pc:docMk/>
            <pc:sldMk cId="0" sldId="316"/>
            <ac:picMk id="6" creationId="{AE4F0860-2A16-DC5E-D52B-CA44C29875EB}"/>
          </ac:picMkLst>
        </pc:picChg>
        <pc:picChg chg="mod">
          <ac:chgData name="Yao Lai" userId="7c13844a2c387df6" providerId="LiveId" clId="{C4BEADF0-5125-4A39-AD6E-F48EA0E5CC83}" dt="2024-10-24T07:44:16.661" v="629" actId="1076"/>
          <ac:picMkLst>
            <pc:docMk/>
            <pc:sldMk cId="0" sldId="316"/>
            <ac:picMk id="17" creationId="{B4E78970-E67D-FAEA-9646-FFDF1D6D2CAC}"/>
          </ac:picMkLst>
        </pc:picChg>
        <pc:picChg chg="del">
          <ac:chgData name="Yao Lai" userId="7c13844a2c387df6" providerId="LiveId" clId="{C4BEADF0-5125-4A39-AD6E-F48EA0E5CC83}" dt="2024-10-24T07:43:40.631" v="587" actId="478"/>
          <ac:picMkLst>
            <pc:docMk/>
            <pc:sldMk cId="0" sldId="316"/>
            <ac:picMk id="22" creationId="{AC44AE11-30F9-8BA4-805C-236D2563118E}"/>
          </ac:picMkLst>
        </pc:picChg>
        <pc:picChg chg="mod">
          <ac:chgData name="Yao Lai" userId="7c13844a2c387df6" providerId="LiveId" clId="{C4BEADF0-5125-4A39-AD6E-F48EA0E5CC83}" dt="2024-10-24T07:47:05.922" v="747" actId="1076"/>
          <ac:picMkLst>
            <pc:docMk/>
            <pc:sldMk cId="0" sldId="316"/>
            <ac:picMk id="23" creationId="{348EAB18-F533-4D8A-E926-6B6DBF741553}"/>
          </ac:picMkLst>
        </pc:picChg>
      </pc:sldChg>
      <pc:sldChg chg="modNotesTx">
        <pc:chgData name="Yao Lai" userId="7c13844a2c387df6" providerId="LiveId" clId="{C4BEADF0-5125-4A39-AD6E-F48EA0E5CC83}" dt="2024-10-24T07:16:02.625" v="585" actId="20577"/>
        <pc:sldMkLst>
          <pc:docMk/>
          <pc:sldMk cId="1100452110" sldId="507"/>
        </pc:sldMkLst>
      </pc:sldChg>
      <pc:sldChg chg="modNotesTx">
        <pc:chgData name="Yao Lai" userId="7c13844a2c387df6" providerId="LiveId" clId="{C4BEADF0-5125-4A39-AD6E-F48EA0E5CC83}" dt="2024-10-24T07:38:58.766" v="586"/>
        <pc:sldMkLst>
          <pc:docMk/>
          <pc:sldMk cId="3821428616" sldId="600"/>
        </pc:sldMkLst>
      </pc:sldChg>
      <pc:sldChg chg="modNotesTx">
        <pc:chgData name="Yao Lai" userId="7c13844a2c387df6" providerId="LiveId" clId="{C4BEADF0-5125-4A39-AD6E-F48EA0E5CC83}" dt="2024-10-18T06:10:33.706" v="7"/>
        <pc:sldMkLst>
          <pc:docMk/>
          <pc:sldMk cId="1024406329" sldId="716"/>
        </pc:sldMkLst>
      </pc:sldChg>
      <pc:sldChg chg="modNotesTx">
        <pc:chgData name="Yao Lai" userId="7c13844a2c387df6" providerId="LiveId" clId="{C4BEADF0-5125-4A39-AD6E-F48EA0E5CC83}" dt="2024-10-18T06:10:31.166" v="6" actId="20577"/>
        <pc:sldMkLst>
          <pc:docMk/>
          <pc:sldMk cId="861012138" sldId="717"/>
        </pc:sldMkLst>
      </pc:sldChg>
      <pc:sldChg chg="add del">
        <pc:chgData name="Yao Lai" userId="7c13844a2c387df6" providerId="LiveId" clId="{C4BEADF0-5125-4A39-AD6E-F48EA0E5CC83}" dt="2024-10-18T05:38:58.903" v="1"/>
        <pc:sldMkLst>
          <pc:docMk/>
          <pc:sldMk cId="2416329875" sldId="718"/>
        </pc:sldMkLst>
      </pc:sldChg>
      <pc:sldChg chg="add del">
        <pc:chgData name="Yao Lai" userId="7c13844a2c387df6" providerId="LiveId" clId="{C4BEADF0-5125-4A39-AD6E-F48EA0E5CC83}" dt="2024-10-18T06:10:51.717" v="9"/>
        <pc:sldMkLst>
          <pc:docMk/>
          <pc:sldMk cId="1537601350" sldId="719"/>
        </pc:sldMkLst>
      </pc:sldChg>
      <pc:sldChg chg="add del modNotesTx">
        <pc:chgData name="Yao Lai" userId="7c13844a2c387df6" providerId="LiveId" clId="{C4BEADF0-5125-4A39-AD6E-F48EA0E5CC83}" dt="2024-10-24T05:55:58.092" v="147" actId="20577"/>
        <pc:sldMkLst>
          <pc:docMk/>
          <pc:sldMk cId="34733106" sldId="723"/>
        </pc:sldMkLst>
      </pc:sldChg>
      <pc:sldChg chg="modNotesTx">
        <pc:chgData name="Yao Lai" userId="7c13844a2c387df6" providerId="LiveId" clId="{C4BEADF0-5125-4A39-AD6E-F48EA0E5CC83}" dt="2024-10-24T06:38:34.453" v="371" actId="20577"/>
        <pc:sldMkLst>
          <pc:docMk/>
          <pc:sldMk cId="1127125963" sldId="754"/>
        </pc:sldMkLst>
      </pc:sldChg>
      <pc:sldChg chg="del">
        <pc:chgData name="Yao Lai" userId="7c13844a2c387df6" providerId="LiveId" clId="{C4BEADF0-5125-4A39-AD6E-F48EA0E5CC83}" dt="2024-10-24T06:32:32.053" v="150" actId="47"/>
        <pc:sldMkLst>
          <pc:docMk/>
          <pc:sldMk cId="828203437" sldId="756"/>
        </pc:sldMkLst>
      </pc:sldChg>
      <pc:sldChg chg="add del">
        <pc:chgData name="Yao Lai" userId="7c13844a2c387df6" providerId="LiveId" clId="{C4BEADF0-5125-4A39-AD6E-F48EA0E5CC83}" dt="2024-10-18T05:38:58.903" v="1"/>
        <pc:sldMkLst>
          <pc:docMk/>
          <pc:sldMk cId="1834422634" sldId="761"/>
        </pc:sldMkLst>
      </pc:sldChg>
      <pc:sldChg chg="modSp add mod setBg">
        <pc:chgData name="Yao Lai" userId="7c13844a2c387df6" providerId="LiveId" clId="{C4BEADF0-5125-4A39-AD6E-F48EA0E5CC83}" dt="2024-10-18T05:39:32.206" v="4" actId="20577"/>
        <pc:sldMkLst>
          <pc:docMk/>
          <pc:sldMk cId="3624346897" sldId="786"/>
        </pc:sldMkLst>
        <pc:spChg chg="mod">
          <ac:chgData name="Yao Lai" userId="7c13844a2c387df6" providerId="LiveId" clId="{C4BEADF0-5125-4A39-AD6E-F48EA0E5CC83}" dt="2024-10-18T05:39:32.206" v="4" actId="20577"/>
          <ac:spMkLst>
            <pc:docMk/>
            <pc:sldMk cId="3624346897" sldId="786"/>
            <ac:spMk id="7" creationId="{8BD021F9-3335-6E8F-6BF5-1CD375E94F7D}"/>
          </ac:spMkLst>
        </pc:spChg>
      </pc:sldChg>
      <pc:sldChg chg="add modNotesTx">
        <pc:chgData name="Yao Lai" userId="7c13844a2c387df6" providerId="LiveId" clId="{C4BEADF0-5125-4A39-AD6E-F48EA0E5CC83}" dt="2024-10-24T06:34:07.786" v="152"/>
        <pc:sldMkLst>
          <pc:docMk/>
          <pc:sldMk cId="4073759773" sldId="787"/>
        </pc:sldMkLst>
      </pc:sldChg>
    </pc:docChg>
  </pc:docChgLst>
  <pc:docChgLst>
    <pc:chgData name="Yao Lai" userId="7c13844a2c387df6" providerId="LiveId" clId="{2AC9BE17-5F2F-4A8C-BFED-28792A703070}"/>
    <pc:docChg chg="undo custSel addSld delSld modSld sldOrd">
      <pc:chgData name="Yao Lai" userId="7c13844a2c387df6" providerId="LiveId" clId="{2AC9BE17-5F2F-4A8C-BFED-28792A703070}" dt="2024-10-12T19:02:38.368" v="1917" actId="1076"/>
      <pc:docMkLst>
        <pc:docMk/>
      </pc:docMkLst>
      <pc:sldChg chg="del">
        <pc:chgData name="Yao Lai" userId="7c13844a2c387df6" providerId="LiveId" clId="{2AC9BE17-5F2F-4A8C-BFED-28792A703070}" dt="2024-09-28T13:29:58.515" v="88" actId="47"/>
        <pc:sldMkLst>
          <pc:docMk/>
          <pc:sldMk cId="0" sldId="268"/>
        </pc:sldMkLst>
      </pc:sldChg>
      <pc:sldChg chg="del">
        <pc:chgData name="Yao Lai" userId="7c13844a2c387df6" providerId="LiveId" clId="{2AC9BE17-5F2F-4A8C-BFED-28792A703070}" dt="2024-09-28T13:30:01.186" v="89" actId="47"/>
        <pc:sldMkLst>
          <pc:docMk/>
          <pc:sldMk cId="0" sldId="269"/>
        </pc:sldMkLst>
      </pc:sldChg>
      <pc:sldChg chg="ord">
        <pc:chgData name="Yao Lai" userId="7c13844a2c387df6" providerId="LiveId" clId="{2AC9BE17-5F2F-4A8C-BFED-28792A703070}" dt="2024-09-29T03:19:17.099" v="778"/>
        <pc:sldMkLst>
          <pc:docMk/>
          <pc:sldMk cId="0" sldId="270"/>
        </pc:sldMkLst>
      </pc:sldChg>
      <pc:sldChg chg="del">
        <pc:chgData name="Yao Lai" userId="7c13844a2c387df6" providerId="LiveId" clId="{2AC9BE17-5F2F-4A8C-BFED-28792A703070}" dt="2024-09-28T16:56:08.271" v="141" actId="47"/>
        <pc:sldMkLst>
          <pc:docMk/>
          <pc:sldMk cId="0" sldId="281"/>
        </pc:sldMkLst>
      </pc:sldChg>
      <pc:sldChg chg="add del">
        <pc:chgData name="Yao Lai" userId="7c13844a2c387df6" providerId="LiveId" clId="{2AC9BE17-5F2F-4A8C-BFED-28792A703070}" dt="2024-09-28T16:58:13.425" v="152"/>
        <pc:sldMkLst>
          <pc:docMk/>
          <pc:sldMk cId="0" sldId="282"/>
        </pc:sldMkLst>
      </pc:sldChg>
      <pc:sldChg chg="del">
        <pc:chgData name="Yao Lai" userId="7c13844a2c387df6" providerId="LiveId" clId="{2AC9BE17-5F2F-4A8C-BFED-28792A703070}" dt="2024-09-28T16:56:08.271" v="141" actId="47"/>
        <pc:sldMkLst>
          <pc:docMk/>
          <pc:sldMk cId="0" sldId="283"/>
        </pc:sldMkLst>
      </pc:sldChg>
      <pc:sldChg chg="del">
        <pc:chgData name="Yao Lai" userId="7c13844a2c387df6" providerId="LiveId" clId="{2AC9BE17-5F2F-4A8C-BFED-28792A703070}" dt="2024-09-28T16:56:08.271" v="141" actId="47"/>
        <pc:sldMkLst>
          <pc:docMk/>
          <pc:sldMk cId="0" sldId="289"/>
        </pc:sldMkLst>
      </pc:sldChg>
      <pc:sldChg chg="del">
        <pc:chgData name="Yao Lai" userId="7c13844a2c387df6" providerId="LiveId" clId="{2AC9BE17-5F2F-4A8C-BFED-28792A703070}" dt="2024-09-28T16:56:08.271" v="141" actId="47"/>
        <pc:sldMkLst>
          <pc:docMk/>
          <pc:sldMk cId="0" sldId="290"/>
        </pc:sldMkLst>
      </pc:sldChg>
      <pc:sldChg chg="del mod modShow">
        <pc:chgData name="Yao Lai" userId="7c13844a2c387df6" providerId="LiveId" clId="{2AC9BE17-5F2F-4A8C-BFED-28792A703070}" dt="2024-09-28T16:56:08.271" v="141" actId="47"/>
        <pc:sldMkLst>
          <pc:docMk/>
          <pc:sldMk cId="0" sldId="291"/>
        </pc:sldMkLst>
      </pc:sldChg>
      <pc:sldChg chg="add">
        <pc:chgData name="Yao Lai" userId="7c13844a2c387df6" providerId="LiveId" clId="{2AC9BE17-5F2F-4A8C-BFED-28792A703070}" dt="2024-09-28T16:56:12.099" v="142"/>
        <pc:sldMkLst>
          <pc:docMk/>
          <pc:sldMk cId="0" sldId="316"/>
        </pc:sldMkLst>
      </pc:sldChg>
      <pc:sldChg chg="add">
        <pc:chgData name="Yao Lai" userId="7c13844a2c387df6" providerId="LiveId" clId="{2AC9BE17-5F2F-4A8C-BFED-28792A703070}" dt="2024-09-28T16:56:12.099" v="142"/>
        <pc:sldMkLst>
          <pc:docMk/>
          <pc:sldMk cId="1100452110" sldId="507"/>
        </pc:sldMkLst>
      </pc:sldChg>
      <pc:sldChg chg="add del">
        <pc:chgData name="Yao Lai" userId="7c13844a2c387df6" providerId="LiveId" clId="{2AC9BE17-5F2F-4A8C-BFED-28792A703070}" dt="2024-09-28T16:56:12.099" v="142"/>
        <pc:sldMkLst>
          <pc:docMk/>
          <pc:sldMk cId="3633500928" sldId="544"/>
        </pc:sldMkLst>
      </pc:sldChg>
      <pc:sldChg chg="add del">
        <pc:chgData name="Yao Lai" userId="7c13844a2c387df6" providerId="LiveId" clId="{2AC9BE17-5F2F-4A8C-BFED-28792A703070}" dt="2024-09-28T16:58:27.147" v="157" actId="47"/>
        <pc:sldMkLst>
          <pc:docMk/>
          <pc:sldMk cId="3715681676" sldId="553"/>
        </pc:sldMkLst>
      </pc:sldChg>
      <pc:sldChg chg="add del">
        <pc:chgData name="Yao Lai" userId="7c13844a2c387df6" providerId="LiveId" clId="{2AC9BE17-5F2F-4A8C-BFED-28792A703070}" dt="2024-09-28T16:58:29.387" v="158" actId="47"/>
        <pc:sldMkLst>
          <pc:docMk/>
          <pc:sldMk cId="2738534999" sldId="555"/>
        </pc:sldMkLst>
      </pc:sldChg>
      <pc:sldChg chg="add del">
        <pc:chgData name="Yao Lai" userId="7c13844a2c387df6" providerId="LiveId" clId="{2AC9BE17-5F2F-4A8C-BFED-28792A703070}" dt="2024-09-28T16:56:12.099" v="142"/>
        <pc:sldMkLst>
          <pc:docMk/>
          <pc:sldMk cId="2098987550" sldId="558"/>
        </pc:sldMkLst>
      </pc:sldChg>
      <pc:sldChg chg="add setBg">
        <pc:chgData name="Yao Lai" userId="7c13844a2c387df6" providerId="LiveId" clId="{2AC9BE17-5F2F-4A8C-BFED-28792A703070}" dt="2024-09-28T16:56:32.183" v="143"/>
        <pc:sldMkLst>
          <pc:docMk/>
          <pc:sldMk cId="1391732708" sldId="579"/>
        </pc:sldMkLst>
      </pc:sldChg>
      <pc:sldChg chg="add">
        <pc:chgData name="Yao Lai" userId="7c13844a2c387df6" providerId="LiveId" clId="{2AC9BE17-5F2F-4A8C-BFED-28792A703070}" dt="2024-09-28T16:56:12.099" v="142"/>
        <pc:sldMkLst>
          <pc:docMk/>
          <pc:sldMk cId="2752900540" sldId="597"/>
        </pc:sldMkLst>
      </pc:sldChg>
      <pc:sldChg chg="modSp add del mod">
        <pc:chgData name="Yao Lai" userId="7c13844a2c387df6" providerId="LiveId" clId="{2AC9BE17-5F2F-4A8C-BFED-28792A703070}" dt="2024-09-29T01:02:08.866" v="663" actId="2711"/>
        <pc:sldMkLst>
          <pc:docMk/>
          <pc:sldMk cId="3821428616" sldId="600"/>
        </pc:sldMkLst>
        <pc:spChg chg="mod">
          <ac:chgData name="Yao Lai" userId="7c13844a2c387df6" providerId="LiveId" clId="{2AC9BE17-5F2F-4A8C-BFED-28792A703070}" dt="2024-09-29T01:02:08.866" v="663" actId="2711"/>
          <ac:spMkLst>
            <pc:docMk/>
            <pc:sldMk cId="3821428616" sldId="600"/>
            <ac:spMk id="3" creationId="{BB194580-ACDC-AA02-C81B-2E6B6FB46099}"/>
          </ac:spMkLst>
        </pc:spChg>
      </pc:sldChg>
      <pc:sldChg chg="del">
        <pc:chgData name="Yao Lai" userId="7c13844a2c387df6" providerId="LiveId" clId="{2AC9BE17-5F2F-4A8C-BFED-28792A703070}" dt="2024-09-28T16:56:08.271" v="141" actId="47"/>
        <pc:sldMkLst>
          <pc:docMk/>
          <pc:sldMk cId="0" sldId="603"/>
        </pc:sldMkLst>
      </pc:sldChg>
      <pc:sldChg chg="addSp modSp mod">
        <pc:chgData name="Yao Lai" userId="7c13844a2c387df6" providerId="LiveId" clId="{2AC9BE17-5F2F-4A8C-BFED-28792A703070}" dt="2024-09-28T13:57:26.852" v="114" actId="1076"/>
        <pc:sldMkLst>
          <pc:docMk/>
          <pc:sldMk cId="2384959295" sldId="626"/>
        </pc:sldMkLst>
        <pc:spChg chg="add mod">
          <ac:chgData name="Yao Lai" userId="7c13844a2c387df6" providerId="LiveId" clId="{2AC9BE17-5F2F-4A8C-BFED-28792A703070}" dt="2024-09-28T13:57:26.852" v="114" actId="1076"/>
          <ac:spMkLst>
            <pc:docMk/>
            <pc:sldMk cId="2384959295" sldId="626"/>
            <ac:spMk id="2" creationId="{59E75E5B-6C0B-6D97-E9D8-D5408CAB98E0}"/>
          </ac:spMkLst>
        </pc:spChg>
        <pc:spChg chg="mod">
          <ac:chgData name="Yao Lai" userId="7c13844a2c387df6" providerId="LiveId" clId="{2AC9BE17-5F2F-4A8C-BFED-28792A703070}" dt="2024-09-28T12:56:26.386" v="74" actId="20577"/>
          <ac:spMkLst>
            <pc:docMk/>
            <pc:sldMk cId="2384959295" sldId="626"/>
            <ac:spMk id="7" creationId="{8BD021F9-3335-6E8F-6BF5-1CD375E94F7D}"/>
          </ac:spMkLst>
        </pc:spChg>
        <pc:spChg chg="mod">
          <ac:chgData name="Yao Lai" userId="7c13844a2c387df6" providerId="LiveId" clId="{2AC9BE17-5F2F-4A8C-BFED-28792A703070}" dt="2024-09-28T12:56:33.652" v="84" actId="1035"/>
          <ac:spMkLst>
            <pc:docMk/>
            <pc:sldMk cId="2384959295" sldId="626"/>
            <ac:spMk id="13" creationId="{DF87AB94-FBA2-4E79-A753-A1C9FAFDC75B}"/>
          </ac:spMkLst>
        </pc:spChg>
      </pc:sldChg>
      <pc:sldChg chg="add">
        <pc:chgData name="Yao Lai" userId="7c13844a2c387df6" providerId="LiveId" clId="{2AC9BE17-5F2F-4A8C-BFED-28792A703070}" dt="2024-09-28T16:58:13.425" v="152"/>
        <pc:sldMkLst>
          <pc:docMk/>
          <pc:sldMk cId="2929525994" sldId="633"/>
        </pc:sldMkLst>
      </pc:sldChg>
      <pc:sldChg chg="add setBg modNotesTx">
        <pc:chgData name="Yao Lai" userId="7c13844a2c387df6" providerId="LiveId" clId="{2AC9BE17-5F2F-4A8C-BFED-28792A703070}" dt="2024-09-29T15:05:58.147" v="1876" actId="20577"/>
        <pc:sldMkLst>
          <pc:docMk/>
          <pc:sldMk cId="0" sldId="642"/>
        </pc:sldMkLst>
      </pc:sldChg>
      <pc:sldChg chg="add">
        <pc:chgData name="Yao Lai" userId="7c13844a2c387df6" providerId="LiveId" clId="{2AC9BE17-5F2F-4A8C-BFED-28792A703070}" dt="2024-09-28T16:58:13.425" v="152"/>
        <pc:sldMkLst>
          <pc:docMk/>
          <pc:sldMk cId="3083845015" sldId="650"/>
        </pc:sldMkLst>
      </pc:sldChg>
      <pc:sldChg chg="del">
        <pc:chgData name="Yao Lai" userId="7c13844a2c387df6" providerId="LiveId" clId="{2AC9BE17-5F2F-4A8C-BFED-28792A703070}" dt="2024-09-28T13:34:56.308" v="91" actId="47"/>
        <pc:sldMkLst>
          <pc:docMk/>
          <pc:sldMk cId="2961334992" sldId="659"/>
        </pc:sldMkLst>
      </pc:sldChg>
      <pc:sldChg chg="add mod modShow modNotesTx">
        <pc:chgData name="Yao Lai" userId="7c13844a2c387df6" providerId="LiveId" clId="{2AC9BE17-5F2F-4A8C-BFED-28792A703070}" dt="2024-09-30T05:46:31.508" v="1915"/>
        <pc:sldMkLst>
          <pc:docMk/>
          <pc:sldMk cId="958166476" sldId="667"/>
        </pc:sldMkLst>
      </pc:sldChg>
      <pc:sldChg chg="del">
        <pc:chgData name="Yao Lai" userId="7c13844a2c387df6" providerId="LiveId" clId="{2AC9BE17-5F2F-4A8C-BFED-28792A703070}" dt="2024-09-28T16:56:08.271" v="141" actId="47"/>
        <pc:sldMkLst>
          <pc:docMk/>
          <pc:sldMk cId="0" sldId="684"/>
        </pc:sldMkLst>
      </pc:sldChg>
      <pc:sldChg chg="del">
        <pc:chgData name="Yao Lai" userId="7c13844a2c387df6" providerId="LiveId" clId="{2AC9BE17-5F2F-4A8C-BFED-28792A703070}" dt="2024-09-28T16:56:08.271" v="141" actId="47"/>
        <pc:sldMkLst>
          <pc:docMk/>
          <pc:sldMk cId="1732916976" sldId="689"/>
        </pc:sldMkLst>
      </pc:sldChg>
      <pc:sldChg chg="modSp add del mod">
        <pc:chgData name="Yao Lai" userId="7c13844a2c387df6" providerId="LiveId" clId="{2AC9BE17-5F2F-4A8C-BFED-28792A703070}" dt="2024-10-12T19:02:38.368" v="1917" actId="1076"/>
        <pc:sldMkLst>
          <pc:docMk/>
          <pc:sldMk cId="1819673979" sldId="707"/>
        </pc:sldMkLst>
        <pc:spChg chg="mod">
          <ac:chgData name="Yao Lai" userId="7c13844a2c387df6" providerId="LiveId" clId="{2AC9BE17-5F2F-4A8C-BFED-28792A703070}" dt="2024-10-12T19:02:38.368" v="1917" actId="1076"/>
          <ac:spMkLst>
            <pc:docMk/>
            <pc:sldMk cId="1819673979" sldId="707"/>
            <ac:spMk id="26" creationId="{0A310A53-9B1A-7F0B-1C42-5C402F5FF494}"/>
          </ac:spMkLst>
        </pc:spChg>
      </pc:sldChg>
      <pc:sldChg chg="add del">
        <pc:chgData name="Yao Lai" userId="7c13844a2c387df6" providerId="LiveId" clId="{2AC9BE17-5F2F-4A8C-BFED-28792A703070}" dt="2024-09-28T13:50:19.236" v="110"/>
        <pc:sldMkLst>
          <pc:docMk/>
          <pc:sldMk cId="2913046803" sldId="709"/>
        </pc:sldMkLst>
      </pc:sldChg>
      <pc:sldChg chg="addSp modSp add del mod modNotesTx">
        <pc:chgData name="Yao Lai" userId="7c13844a2c387df6" providerId="LiveId" clId="{2AC9BE17-5F2F-4A8C-BFED-28792A703070}" dt="2024-09-29T08:29:10.679" v="1286" actId="20577"/>
        <pc:sldMkLst>
          <pc:docMk/>
          <pc:sldMk cId="3684426778" sldId="711"/>
        </pc:sldMkLst>
        <pc:spChg chg="mod">
          <ac:chgData name="Yao Lai" userId="7c13844a2c387df6" providerId="LiveId" clId="{2AC9BE17-5F2F-4A8C-BFED-28792A703070}" dt="2024-09-29T08:18:30.062" v="1272" actId="1036"/>
          <ac:spMkLst>
            <pc:docMk/>
            <pc:sldMk cId="3684426778" sldId="711"/>
            <ac:spMk id="26" creationId="{8869B17E-E300-D8BD-4BB9-B17E85F2842A}"/>
          </ac:spMkLst>
        </pc:spChg>
        <pc:graphicFrameChg chg="add mod">
          <ac:chgData name="Yao Lai" userId="7c13844a2c387df6" providerId="LiveId" clId="{2AC9BE17-5F2F-4A8C-BFED-28792A703070}" dt="2024-09-29T08:17:54.234" v="1248"/>
          <ac:graphicFrameMkLst>
            <pc:docMk/>
            <pc:sldMk cId="3684426778" sldId="711"/>
            <ac:graphicFrameMk id="3" creationId="{3204FA3E-3E41-B6DB-F5D8-C0B6E194268E}"/>
          </ac:graphicFrameMkLst>
        </pc:graphicFrameChg>
      </pc:sldChg>
      <pc:sldChg chg="add del">
        <pc:chgData name="Yao Lai" userId="7c13844a2c387df6" providerId="LiveId" clId="{2AC9BE17-5F2F-4A8C-BFED-28792A703070}" dt="2024-09-28T13:50:19.236" v="110"/>
        <pc:sldMkLst>
          <pc:docMk/>
          <pc:sldMk cId="3243822139" sldId="712"/>
        </pc:sldMkLst>
      </pc:sldChg>
      <pc:sldChg chg="add del">
        <pc:chgData name="Yao Lai" userId="7c13844a2c387df6" providerId="LiveId" clId="{2AC9BE17-5F2F-4A8C-BFED-28792A703070}" dt="2024-09-28T13:50:19.236" v="110"/>
        <pc:sldMkLst>
          <pc:docMk/>
          <pc:sldMk cId="3184742699" sldId="713"/>
        </pc:sldMkLst>
      </pc:sldChg>
      <pc:sldChg chg="del">
        <pc:chgData name="Yao Lai" userId="7c13844a2c387df6" providerId="LiveId" clId="{2AC9BE17-5F2F-4A8C-BFED-28792A703070}" dt="2024-09-28T13:34:56.308" v="91" actId="47"/>
        <pc:sldMkLst>
          <pc:docMk/>
          <pc:sldMk cId="2012930444" sldId="715"/>
        </pc:sldMkLst>
      </pc:sldChg>
      <pc:sldChg chg="addSp modSp mod modAnim">
        <pc:chgData name="Yao Lai" userId="7c13844a2c387df6" providerId="LiveId" clId="{2AC9BE17-5F2F-4A8C-BFED-28792A703070}" dt="2024-09-28T14:02:09.856" v="135"/>
        <pc:sldMkLst>
          <pc:docMk/>
          <pc:sldMk cId="1024406329" sldId="716"/>
        </pc:sldMkLst>
        <pc:spChg chg="mod">
          <ac:chgData name="Yao Lai" userId="7c13844a2c387df6" providerId="LiveId" clId="{2AC9BE17-5F2F-4A8C-BFED-28792A703070}" dt="2024-09-28T14:01:29.030" v="118" actId="2085"/>
          <ac:spMkLst>
            <pc:docMk/>
            <pc:sldMk cId="1024406329" sldId="716"/>
            <ac:spMk id="2" creationId="{B8C53F33-32A4-257A-5A20-2E3FE4DCC11D}"/>
          </ac:spMkLst>
        </pc:spChg>
        <pc:spChg chg="add mod">
          <ac:chgData name="Yao Lai" userId="7c13844a2c387df6" providerId="LiveId" clId="{2AC9BE17-5F2F-4A8C-BFED-28792A703070}" dt="2024-09-28T14:01:43.478" v="133" actId="1036"/>
          <ac:spMkLst>
            <pc:docMk/>
            <pc:sldMk cId="1024406329" sldId="716"/>
            <ac:spMk id="5" creationId="{AFEC0CFA-5C69-570C-43D7-CF7123954923}"/>
          </ac:spMkLst>
        </pc:spChg>
      </pc:sldChg>
      <pc:sldChg chg="modNotesTx">
        <pc:chgData name="Yao Lai" userId="7c13844a2c387df6" providerId="LiveId" clId="{2AC9BE17-5F2F-4A8C-BFED-28792A703070}" dt="2024-09-28T13:47:39.217" v="106"/>
        <pc:sldMkLst>
          <pc:docMk/>
          <pc:sldMk cId="861012138" sldId="717"/>
        </pc:sldMkLst>
      </pc:sldChg>
      <pc:sldChg chg="modNotesTx">
        <pc:chgData name="Yao Lai" userId="7c13844a2c387df6" providerId="LiveId" clId="{2AC9BE17-5F2F-4A8C-BFED-28792A703070}" dt="2024-09-29T01:32:33.236" v="666"/>
        <pc:sldMkLst>
          <pc:docMk/>
          <pc:sldMk cId="2416329875" sldId="718"/>
        </pc:sldMkLst>
      </pc:sldChg>
      <pc:sldChg chg="del">
        <pc:chgData name="Yao Lai" userId="7c13844a2c387df6" providerId="LiveId" clId="{2AC9BE17-5F2F-4A8C-BFED-28792A703070}" dt="2024-09-28T13:47:59.408" v="108" actId="47"/>
        <pc:sldMkLst>
          <pc:docMk/>
          <pc:sldMk cId="2037701103" sldId="721"/>
        </pc:sldMkLst>
      </pc:sldChg>
      <pc:sldChg chg="del">
        <pc:chgData name="Yao Lai" userId="7c13844a2c387df6" providerId="LiveId" clId="{2AC9BE17-5F2F-4A8C-BFED-28792A703070}" dt="2024-09-28T13:45:01.707" v="105" actId="47"/>
        <pc:sldMkLst>
          <pc:docMk/>
          <pc:sldMk cId="1758548169" sldId="724"/>
        </pc:sldMkLst>
      </pc:sldChg>
      <pc:sldChg chg="del">
        <pc:chgData name="Yao Lai" userId="7c13844a2c387df6" providerId="LiveId" clId="{2AC9BE17-5F2F-4A8C-BFED-28792A703070}" dt="2024-09-28T13:44:47.737" v="103" actId="47"/>
        <pc:sldMkLst>
          <pc:docMk/>
          <pc:sldMk cId="3677212102" sldId="731"/>
        </pc:sldMkLst>
      </pc:sldChg>
      <pc:sldChg chg="del">
        <pc:chgData name="Yao Lai" userId="7c13844a2c387df6" providerId="LiveId" clId="{2AC9BE17-5F2F-4A8C-BFED-28792A703070}" dt="2024-09-28T13:29:57.465" v="87" actId="47"/>
        <pc:sldMkLst>
          <pc:docMk/>
          <pc:sldMk cId="3838989817" sldId="732"/>
        </pc:sldMkLst>
      </pc:sldChg>
      <pc:sldChg chg="modSp add del mod modNotesTx">
        <pc:chgData name="Yao Lai" userId="7c13844a2c387df6" providerId="LiveId" clId="{2AC9BE17-5F2F-4A8C-BFED-28792A703070}" dt="2024-09-29T15:10:31.997" v="1884" actId="20577"/>
        <pc:sldMkLst>
          <pc:docMk/>
          <pc:sldMk cId="1481229689" sldId="733"/>
        </pc:sldMkLst>
        <pc:spChg chg="mod">
          <ac:chgData name="Yao Lai" userId="7c13844a2c387df6" providerId="LiveId" clId="{2AC9BE17-5F2F-4A8C-BFED-28792A703070}" dt="2024-09-29T14:35:00.490" v="1871" actId="20577"/>
          <ac:spMkLst>
            <pc:docMk/>
            <pc:sldMk cId="1481229689" sldId="733"/>
            <ac:spMk id="5" creationId="{08787FFB-CC2F-9270-6ACC-66CEDC07AF7F}"/>
          </ac:spMkLst>
        </pc:spChg>
      </pc:sldChg>
      <pc:sldChg chg="del">
        <pc:chgData name="Yao Lai" userId="7c13844a2c387df6" providerId="LiveId" clId="{2AC9BE17-5F2F-4A8C-BFED-28792A703070}" dt="2024-09-29T00:47:24.850" v="168" actId="47"/>
        <pc:sldMkLst>
          <pc:docMk/>
          <pc:sldMk cId="4171078490" sldId="734"/>
        </pc:sldMkLst>
      </pc:sldChg>
      <pc:sldChg chg="add del">
        <pc:chgData name="Yao Lai" userId="7c13844a2c387df6" providerId="LiveId" clId="{2AC9BE17-5F2F-4A8C-BFED-28792A703070}" dt="2024-09-28T16:58:13.425" v="152"/>
        <pc:sldMkLst>
          <pc:docMk/>
          <pc:sldMk cId="3006995056" sldId="739"/>
        </pc:sldMkLst>
      </pc:sldChg>
      <pc:sldChg chg="del">
        <pc:chgData name="Yao Lai" userId="7c13844a2c387df6" providerId="LiveId" clId="{2AC9BE17-5F2F-4A8C-BFED-28792A703070}" dt="2024-09-28T16:57:41.724" v="150" actId="47"/>
        <pc:sldMkLst>
          <pc:docMk/>
          <pc:sldMk cId="2854204849" sldId="740"/>
        </pc:sldMkLst>
      </pc:sldChg>
      <pc:sldChg chg="addSp modSp add del setBg">
        <pc:chgData name="Yao Lai" userId="7c13844a2c387df6" providerId="LiveId" clId="{2AC9BE17-5F2F-4A8C-BFED-28792A703070}" dt="2024-09-29T00:50:17.721" v="230"/>
        <pc:sldMkLst>
          <pc:docMk/>
          <pc:sldMk cId="2160636169" sldId="741"/>
        </pc:sldMkLst>
        <pc:spChg chg="add mod">
          <ac:chgData name="Yao Lai" userId="7c13844a2c387df6" providerId="LiveId" clId="{2AC9BE17-5F2F-4A8C-BFED-28792A703070}" dt="2024-09-29T00:50:14.107" v="229"/>
          <ac:spMkLst>
            <pc:docMk/>
            <pc:sldMk cId="2160636169" sldId="741"/>
            <ac:spMk id="3" creationId="{B99969AD-82C3-4F59-9396-F19BDFA9EBC1}"/>
          </ac:spMkLst>
        </pc:spChg>
        <pc:spChg chg="add mod">
          <ac:chgData name="Yao Lai" userId="7c13844a2c387df6" providerId="LiveId" clId="{2AC9BE17-5F2F-4A8C-BFED-28792A703070}" dt="2024-09-29T00:50:17.721" v="230"/>
          <ac:spMkLst>
            <pc:docMk/>
            <pc:sldMk cId="2160636169" sldId="741"/>
            <ac:spMk id="5" creationId="{4548EB46-E157-AAEB-5536-746BB6F21A3E}"/>
          </ac:spMkLst>
        </pc:spChg>
      </pc:sldChg>
      <pc:sldChg chg="del">
        <pc:chgData name="Yao Lai" userId="7c13844a2c387df6" providerId="LiveId" clId="{2AC9BE17-5F2F-4A8C-BFED-28792A703070}" dt="2024-09-28T12:58:01.145" v="85" actId="47"/>
        <pc:sldMkLst>
          <pc:docMk/>
          <pc:sldMk cId="4247163027" sldId="742"/>
        </pc:sldMkLst>
      </pc:sldChg>
      <pc:sldChg chg="addSp modSp add del modNotesTx">
        <pc:chgData name="Yao Lai" userId="7c13844a2c387df6" providerId="LiveId" clId="{2AC9BE17-5F2F-4A8C-BFED-28792A703070}" dt="2024-09-29T00:50:56.157" v="242" actId="47"/>
        <pc:sldMkLst>
          <pc:docMk/>
          <pc:sldMk cId="411219168" sldId="743"/>
        </pc:sldMkLst>
        <pc:spChg chg="add mod">
          <ac:chgData name="Yao Lai" userId="7c13844a2c387df6" providerId="LiveId" clId="{2AC9BE17-5F2F-4A8C-BFED-28792A703070}" dt="2024-09-29T00:50:23.179" v="232"/>
          <ac:spMkLst>
            <pc:docMk/>
            <pc:sldMk cId="411219168" sldId="743"/>
            <ac:spMk id="3" creationId="{2ED2E6B4-386C-C6F4-559A-8461880E1BB5}"/>
          </ac:spMkLst>
        </pc:spChg>
      </pc:sldChg>
      <pc:sldChg chg="add del mod modShow">
        <pc:chgData name="Yao Lai" userId="7c13844a2c387df6" providerId="LiveId" clId="{2AC9BE17-5F2F-4A8C-BFED-28792A703070}" dt="2024-09-28T16:56:08.271" v="141" actId="47"/>
        <pc:sldMkLst>
          <pc:docMk/>
          <pc:sldMk cId="867452163" sldId="744"/>
        </pc:sldMkLst>
      </pc:sldChg>
      <pc:sldChg chg="modSp add del mod setBg modAnim">
        <pc:chgData name="Yao Lai" userId="7c13844a2c387df6" providerId="LiveId" clId="{2AC9BE17-5F2F-4A8C-BFED-28792A703070}" dt="2024-09-29T14:10:02.384" v="1862"/>
        <pc:sldMkLst>
          <pc:docMk/>
          <pc:sldMk cId="3358482228" sldId="746"/>
        </pc:sldMkLst>
        <pc:spChg chg="mod">
          <ac:chgData name="Yao Lai" userId="7c13844a2c387df6" providerId="LiveId" clId="{2AC9BE17-5F2F-4A8C-BFED-28792A703070}" dt="2024-09-29T01:01:23.026" v="659" actId="207"/>
          <ac:spMkLst>
            <pc:docMk/>
            <pc:sldMk cId="3358482228" sldId="746"/>
            <ac:spMk id="18" creationId="{E3CD64AA-7A21-271C-AC92-96FB735A465D}"/>
          </ac:spMkLst>
        </pc:spChg>
      </pc:sldChg>
      <pc:sldChg chg="del">
        <pc:chgData name="Yao Lai" userId="7c13844a2c387df6" providerId="LiveId" clId="{2AC9BE17-5F2F-4A8C-BFED-28792A703070}" dt="2024-09-28T16:57:40.627" v="149" actId="47"/>
        <pc:sldMkLst>
          <pc:docMk/>
          <pc:sldMk cId="1582472022" sldId="747"/>
        </pc:sldMkLst>
      </pc:sldChg>
      <pc:sldChg chg="del mod modShow">
        <pc:chgData name="Yao Lai" userId="7c13844a2c387df6" providerId="LiveId" clId="{2AC9BE17-5F2F-4A8C-BFED-28792A703070}" dt="2024-09-28T16:56:08.271" v="141" actId="47"/>
        <pc:sldMkLst>
          <pc:docMk/>
          <pc:sldMk cId="3426238200" sldId="748"/>
        </pc:sldMkLst>
      </pc:sldChg>
      <pc:sldChg chg="del mod modShow">
        <pc:chgData name="Yao Lai" userId="7c13844a2c387df6" providerId="LiveId" clId="{2AC9BE17-5F2F-4A8C-BFED-28792A703070}" dt="2024-09-28T16:56:08.271" v="141" actId="47"/>
        <pc:sldMkLst>
          <pc:docMk/>
          <pc:sldMk cId="4020486453" sldId="749"/>
        </pc:sldMkLst>
      </pc:sldChg>
      <pc:sldChg chg="del">
        <pc:chgData name="Yao Lai" userId="7c13844a2c387df6" providerId="LiveId" clId="{2AC9BE17-5F2F-4A8C-BFED-28792A703070}" dt="2024-09-28T16:56:08.271" v="141" actId="47"/>
        <pc:sldMkLst>
          <pc:docMk/>
          <pc:sldMk cId="794542300" sldId="750"/>
        </pc:sldMkLst>
      </pc:sldChg>
      <pc:sldChg chg="modNotesTx">
        <pc:chgData name="Yao Lai" userId="7c13844a2c387df6" providerId="LiveId" clId="{2AC9BE17-5F2F-4A8C-BFED-28792A703070}" dt="2024-09-29T09:17:30.280" v="1725" actId="20577"/>
        <pc:sldMkLst>
          <pc:docMk/>
          <pc:sldMk cId="4118779385" sldId="751"/>
        </pc:sldMkLst>
      </pc:sldChg>
      <pc:sldChg chg="del">
        <pc:chgData name="Yao Lai" userId="7c13844a2c387df6" providerId="LiveId" clId="{2AC9BE17-5F2F-4A8C-BFED-28792A703070}" dt="2024-09-28T16:56:08.271" v="141" actId="47"/>
        <pc:sldMkLst>
          <pc:docMk/>
          <pc:sldMk cId="2264390861" sldId="752"/>
        </pc:sldMkLst>
      </pc:sldChg>
      <pc:sldChg chg="del">
        <pc:chgData name="Yao Lai" userId="7c13844a2c387df6" providerId="LiveId" clId="{2AC9BE17-5F2F-4A8C-BFED-28792A703070}" dt="2024-09-28T16:56:08.271" v="141" actId="47"/>
        <pc:sldMkLst>
          <pc:docMk/>
          <pc:sldMk cId="3674290968" sldId="753"/>
        </pc:sldMkLst>
      </pc:sldChg>
      <pc:sldChg chg="add modNotesTx">
        <pc:chgData name="Yao Lai" userId="7c13844a2c387df6" providerId="LiveId" clId="{2AC9BE17-5F2F-4A8C-BFED-28792A703070}" dt="2024-09-29T20:16:28.651" v="1909" actId="20577"/>
        <pc:sldMkLst>
          <pc:docMk/>
          <pc:sldMk cId="3240591376" sldId="755"/>
        </pc:sldMkLst>
      </pc:sldChg>
      <pc:sldChg chg="modSp add mod modNotesTx">
        <pc:chgData name="Yao Lai" userId="7c13844a2c387df6" providerId="LiveId" clId="{2AC9BE17-5F2F-4A8C-BFED-28792A703070}" dt="2024-09-30T05:31:10.653" v="1912" actId="20577"/>
        <pc:sldMkLst>
          <pc:docMk/>
          <pc:sldMk cId="828203437" sldId="756"/>
        </pc:sldMkLst>
        <pc:spChg chg="mod">
          <ac:chgData name="Yao Lai" userId="7c13844a2c387df6" providerId="LiveId" clId="{2AC9BE17-5F2F-4A8C-BFED-28792A703070}" dt="2024-09-30T05:31:10.653" v="1912" actId="20577"/>
          <ac:spMkLst>
            <pc:docMk/>
            <pc:sldMk cId="828203437" sldId="756"/>
            <ac:spMk id="11" creationId="{803A089B-9916-A876-93D0-46BE2A91967D}"/>
          </ac:spMkLst>
        </pc:spChg>
      </pc:sldChg>
      <pc:sldChg chg="add del">
        <pc:chgData name="Yao Lai" userId="7c13844a2c387df6" providerId="LiveId" clId="{2AC9BE17-5F2F-4A8C-BFED-28792A703070}" dt="2024-09-28T16:58:17.491" v="153" actId="47"/>
        <pc:sldMkLst>
          <pc:docMk/>
          <pc:sldMk cId="1998840337" sldId="757"/>
        </pc:sldMkLst>
      </pc:sldChg>
      <pc:sldChg chg="add del setBg">
        <pc:chgData name="Yao Lai" userId="7c13844a2c387df6" providerId="LiveId" clId="{2AC9BE17-5F2F-4A8C-BFED-28792A703070}" dt="2024-09-28T16:56:08.271" v="141" actId="47"/>
        <pc:sldMkLst>
          <pc:docMk/>
          <pc:sldMk cId="3515509336" sldId="757"/>
        </pc:sldMkLst>
      </pc:sldChg>
      <pc:sldChg chg="add del">
        <pc:chgData name="Yao Lai" userId="7c13844a2c387df6" providerId="LiveId" clId="{2AC9BE17-5F2F-4A8C-BFED-28792A703070}" dt="2024-09-28T16:56:08.271" v="141" actId="47"/>
        <pc:sldMkLst>
          <pc:docMk/>
          <pc:sldMk cId="3989005136" sldId="758"/>
        </pc:sldMkLst>
      </pc:sldChg>
      <pc:sldChg chg="add modNotesTx">
        <pc:chgData name="Yao Lai" userId="7c13844a2c387df6" providerId="LiveId" clId="{2AC9BE17-5F2F-4A8C-BFED-28792A703070}" dt="2024-09-29T08:56:36.901" v="1653" actId="20577"/>
        <pc:sldMkLst>
          <pc:docMk/>
          <pc:sldMk cId="3318708319" sldId="759"/>
        </pc:sldMkLst>
      </pc:sldChg>
      <pc:sldChg chg="add">
        <pc:chgData name="Yao Lai" userId="7c13844a2c387df6" providerId="LiveId" clId="{2AC9BE17-5F2F-4A8C-BFED-28792A703070}" dt="2024-09-28T13:45:00.283" v="104"/>
        <pc:sldMkLst>
          <pc:docMk/>
          <pc:sldMk cId="2216054609" sldId="760"/>
        </pc:sldMkLst>
      </pc:sldChg>
      <pc:sldChg chg="add modNotesTx">
        <pc:chgData name="Yao Lai" userId="7c13844a2c387df6" providerId="LiveId" clId="{2AC9BE17-5F2F-4A8C-BFED-28792A703070}" dt="2024-09-29T01:32:23.594" v="665" actId="20577"/>
        <pc:sldMkLst>
          <pc:docMk/>
          <pc:sldMk cId="1834422634" sldId="761"/>
        </pc:sldMkLst>
      </pc:sldChg>
      <pc:sldChg chg="modSp add mod modNotesTx">
        <pc:chgData name="Yao Lai" userId="7c13844a2c387df6" providerId="LiveId" clId="{2AC9BE17-5F2F-4A8C-BFED-28792A703070}" dt="2024-09-29T13:57:46.120" v="1856" actId="20577"/>
        <pc:sldMkLst>
          <pc:docMk/>
          <pc:sldMk cId="1054192886" sldId="762"/>
        </pc:sldMkLst>
        <pc:spChg chg="mod">
          <ac:chgData name="Yao Lai" userId="7c13844a2c387df6" providerId="LiveId" clId="{2AC9BE17-5F2F-4A8C-BFED-28792A703070}" dt="2024-09-29T00:50:04.711" v="228" actId="20577"/>
          <ac:spMkLst>
            <pc:docMk/>
            <pc:sldMk cId="1054192886" sldId="762"/>
            <ac:spMk id="7" creationId="{451873EA-47E7-FDE3-4B6E-C212F07B2F12}"/>
          </ac:spMkLst>
        </pc:spChg>
      </pc:sldChg>
      <pc:sldChg chg="add modNotesTx">
        <pc:chgData name="Yao Lai" userId="7c13844a2c387df6" providerId="LiveId" clId="{2AC9BE17-5F2F-4A8C-BFED-28792A703070}" dt="2024-09-29T02:17:20.216" v="702" actId="20577"/>
        <pc:sldMkLst>
          <pc:docMk/>
          <pc:sldMk cId="710776915" sldId="777"/>
        </pc:sldMkLst>
      </pc:sldChg>
      <pc:sldChg chg="add">
        <pc:chgData name="Yao Lai" userId="7c13844a2c387df6" providerId="LiveId" clId="{2AC9BE17-5F2F-4A8C-BFED-28792A703070}" dt="2024-09-28T16:56:12.099" v="142"/>
        <pc:sldMkLst>
          <pc:docMk/>
          <pc:sldMk cId="4026683397" sldId="779"/>
        </pc:sldMkLst>
      </pc:sldChg>
      <pc:sldChg chg="add del">
        <pc:chgData name="Yao Lai" userId="7c13844a2c387df6" providerId="LiveId" clId="{2AC9BE17-5F2F-4A8C-BFED-28792A703070}" dt="2024-09-29T00:52:03.068" v="247" actId="47"/>
        <pc:sldMkLst>
          <pc:docMk/>
          <pc:sldMk cId="803802269" sldId="780"/>
        </pc:sldMkLst>
      </pc:sldChg>
      <pc:sldChg chg="add del">
        <pc:chgData name="Yao Lai" userId="7c13844a2c387df6" providerId="LiveId" clId="{2AC9BE17-5F2F-4A8C-BFED-28792A703070}" dt="2024-09-28T16:58:36.572" v="160" actId="47"/>
        <pc:sldMkLst>
          <pc:docMk/>
          <pc:sldMk cId="812738332" sldId="781"/>
        </pc:sldMkLst>
      </pc:sldChg>
      <pc:sldChg chg="add">
        <pc:chgData name="Yao Lai" userId="7c13844a2c387df6" providerId="LiveId" clId="{2AC9BE17-5F2F-4A8C-BFED-28792A703070}" dt="2024-09-29T00:47:17.099" v="167"/>
        <pc:sldMkLst>
          <pc:docMk/>
          <pc:sldMk cId="885958445" sldId="781"/>
        </pc:sldMkLst>
      </pc:sldChg>
      <pc:sldChg chg="new del">
        <pc:chgData name="Yao Lai" userId="7c13844a2c387df6" providerId="LiveId" clId="{2AC9BE17-5F2F-4A8C-BFED-28792A703070}" dt="2024-09-29T00:50:26.376" v="234" actId="680"/>
        <pc:sldMkLst>
          <pc:docMk/>
          <pc:sldMk cId="1667446744" sldId="782"/>
        </pc:sldMkLst>
      </pc:sldChg>
      <pc:sldChg chg="modSp add mod modNotesTx">
        <pc:chgData name="Yao Lai" userId="7c13844a2c387df6" providerId="LiveId" clId="{2AC9BE17-5F2F-4A8C-BFED-28792A703070}" dt="2024-09-29T04:19:28.934" v="1132" actId="20577"/>
        <pc:sldMkLst>
          <pc:docMk/>
          <pc:sldMk cId="4289223961" sldId="782"/>
        </pc:sldMkLst>
        <pc:spChg chg="mod">
          <ac:chgData name="Yao Lai" userId="7c13844a2c387df6" providerId="LiveId" clId="{2AC9BE17-5F2F-4A8C-BFED-28792A703070}" dt="2024-09-29T00:51:03.621" v="243" actId="207"/>
          <ac:spMkLst>
            <pc:docMk/>
            <pc:sldMk cId="4289223961" sldId="782"/>
            <ac:spMk id="7" creationId="{451873EA-47E7-FDE3-4B6E-C212F07B2F12}"/>
          </ac:spMkLst>
        </pc:spChg>
      </pc:sldChg>
      <pc:sldChg chg="modSp add mod ord modNotesTx">
        <pc:chgData name="Yao Lai" userId="7c13844a2c387df6" providerId="LiveId" clId="{2AC9BE17-5F2F-4A8C-BFED-28792A703070}" dt="2024-09-29T14:07:23.427" v="1861"/>
        <pc:sldMkLst>
          <pc:docMk/>
          <pc:sldMk cId="2776109689" sldId="783"/>
        </pc:sldMkLst>
        <pc:spChg chg="mod">
          <ac:chgData name="Yao Lai" userId="7c13844a2c387df6" providerId="LiveId" clId="{2AC9BE17-5F2F-4A8C-BFED-28792A703070}" dt="2024-09-29T00:51:55.485" v="246" actId="207"/>
          <ac:spMkLst>
            <pc:docMk/>
            <pc:sldMk cId="2776109689" sldId="783"/>
            <ac:spMk id="7" creationId="{451873EA-47E7-FDE3-4B6E-C212F07B2F12}"/>
          </ac:spMkLst>
        </pc:spChg>
      </pc:sldChg>
      <pc:sldChg chg="modSp add mod ord setBg modAnim">
        <pc:chgData name="Yao Lai" userId="7c13844a2c387df6" providerId="LiveId" clId="{2AC9BE17-5F2F-4A8C-BFED-28792A703070}" dt="2024-09-29T14:11:55.863" v="1864"/>
        <pc:sldMkLst>
          <pc:docMk/>
          <pc:sldMk cId="135527005" sldId="784"/>
        </pc:sldMkLst>
        <pc:spChg chg="mod">
          <ac:chgData name="Yao Lai" userId="7c13844a2c387df6" providerId="LiveId" clId="{2AC9BE17-5F2F-4A8C-BFED-28792A703070}" dt="2024-09-29T14:06:42.326" v="1857" actId="20577"/>
          <ac:spMkLst>
            <pc:docMk/>
            <pc:sldMk cId="135527005" sldId="784"/>
            <ac:spMk id="2" creationId="{8A5A97F8-6BDF-D3B1-D536-DC18F7B28DF9}"/>
          </ac:spMkLst>
        </pc:spChg>
        <pc:spChg chg="mod">
          <ac:chgData name="Yao Lai" userId="7c13844a2c387df6" providerId="LiveId" clId="{2AC9BE17-5F2F-4A8C-BFED-28792A703070}" dt="2024-09-29T00:59:02.676" v="596" actId="1036"/>
          <ac:spMkLst>
            <pc:docMk/>
            <pc:sldMk cId="135527005" sldId="784"/>
            <ac:spMk id="3" creationId="{F749451C-CF58-085C-19AD-C1E4326FC122}"/>
          </ac:spMkLst>
        </pc:spChg>
      </pc:sldChg>
      <pc:sldChg chg="modSp add mod modNotesTx">
        <pc:chgData name="Yao Lai" userId="7c13844a2c387df6" providerId="LiveId" clId="{2AC9BE17-5F2F-4A8C-BFED-28792A703070}" dt="2024-09-29T04:55:21.733" v="1246" actId="207"/>
        <pc:sldMkLst>
          <pc:docMk/>
          <pc:sldMk cId="3349849597" sldId="785"/>
        </pc:sldMkLst>
        <pc:spChg chg="mod">
          <ac:chgData name="Yao Lai" userId="7c13844a2c387df6" providerId="LiveId" clId="{2AC9BE17-5F2F-4A8C-BFED-28792A703070}" dt="2024-09-29T04:55:21.733" v="1246" actId="207"/>
          <ac:spMkLst>
            <pc:docMk/>
            <pc:sldMk cId="3349849597" sldId="785"/>
            <ac:spMk id="7" creationId="{451873EA-47E7-FDE3-4B6E-C212F07B2F12}"/>
          </ac:spMkLst>
        </pc:spChg>
      </pc:sldChg>
      <pc:sldMasterChg chg="delSldLayout">
        <pc:chgData name="Yao Lai" userId="7c13844a2c387df6" providerId="LiveId" clId="{2AC9BE17-5F2F-4A8C-BFED-28792A703070}" dt="2024-09-28T16:56:08.271" v="141" actId="47"/>
        <pc:sldMasterMkLst>
          <pc:docMk/>
          <pc:sldMasterMk cId="3225562960" sldId="2147483662"/>
        </pc:sldMasterMkLst>
        <pc:sldLayoutChg chg="del">
          <pc:chgData name="Yao Lai" userId="7c13844a2c387df6" providerId="LiveId" clId="{2AC9BE17-5F2F-4A8C-BFED-28792A703070}" dt="2024-09-28T16:56:08.271" v="141" actId="47"/>
          <pc:sldLayoutMkLst>
            <pc:docMk/>
            <pc:sldMasterMk cId="3225562960" sldId="2147483662"/>
            <pc:sldLayoutMk cId="4264868121" sldId="2147483674"/>
          </pc:sldLayoutMkLst>
        </pc:sldLayoutChg>
      </pc:sldMasterChg>
    </pc:docChg>
  </pc:docChgLst>
  <pc:docChgLst>
    <pc:chgData name="Yao Lai" userId="7c13844a2c387df6" providerId="LiveId" clId="{BCCC9A74-26C6-46EF-B3B9-FD1C13A6A291}"/>
    <pc:docChg chg="custSel addSld delSld modSld">
      <pc:chgData name="Yao Lai" userId="7c13844a2c387df6" providerId="LiveId" clId="{BCCC9A74-26C6-46EF-B3B9-FD1C13A6A291}" dt="2023-11-14T07:39:07.307" v="18" actId="47"/>
      <pc:docMkLst>
        <pc:docMk/>
      </pc:docMkLst>
      <pc:sldChg chg="del">
        <pc:chgData name="Yao Lai" userId="7c13844a2c387df6" providerId="LiveId" clId="{BCCC9A74-26C6-46EF-B3B9-FD1C13A6A291}" dt="2023-11-14T07:39:07.307" v="18" actId="47"/>
        <pc:sldMkLst>
          <pc:docMk/>
          <pc:sldMk cId="0" sldId="306"/>
        </pc:sldMkLst>
      </pc:sldChg>
      <pc:sldChg chg="del">
        <pc:chgData name="Yao Lai" userId="7c13844a2c387df6" providerId="LiveId" clId="{BCCC9A74-26C6-46EF-B3B9-FD1C13A6A291}" dt="2023-11-14T05:07:34.839" v="0" actId="47"/>
        <pc:sldMkLst>
          <pc:docMk/>
          <pc:sldMk cId="3434885275" sldId="488"/>
        </pc:sldMkLst>
      </pc:sldChg>
      <pc:sldChg chg="del">
        <pc:chgData name="Yao Lai" userId="7c13844a2c387df6" providerId="LiveId" clId="{BCCC9A74-26C6-46EF-B3B9-FD1C13A6A291}" dt="2023-11-14T07:39:07.307" v="18" actId="47"/>
        <pc:sldMkLst>
          <pc:docMk/>
          <pc:sldMk cId="1162236140" sldId="622"/>
        </pc:sldMkLst>
      </pc:sldChg>
      <pc:sldChg chg="add">
        <pc:chgData name="Yao Lai" userId="7c13844a2c387df6" providerId="LiveId" clId="{BCCC9A74-26C6-46EF-B3B9-FD1C13A6A291}" dt="2023-11-14T07:28:14.978" v="13"/>
        <pc:sldMkLst>
          <pc:docMk/>
          <pc:sldMk cId="105419037" sldId="623"/>
        </pc:sldMkLst>
      </pc:sldChg>
      <pc:sldChg chg="del">
        <pc:chgData name="Yao Lai" userId="7c13844a2c387df6" providerId="LiveId" clId="{BCCC9A74-26C6-46EF-B3B9-FD1C13A6A291}" dt="2023-11-14T07:39:07.307" v="18" actId="47"/>
        <pc:sldMkLst>
          <pc:docMk/>
          <pc:sldMk cId="3723228827" sldId="627"/>
        </pc:sldMkLst>
      </pc:sldChg>
      <pc:sldChg chg="del">
        <pc:chgData name="Yao Lai" userId="7c13844a2c387df6" providerId="LiveId" clId="{BCCC9A74-26C6-46EF-B3B9-FD1C13A6A291}" dt="2023-11-14T07:28:52.645" v="15" actId="47"/>
        <pc:sldMkLst>
          <pc:docMk/>
          <pc:sldMk cId="2042429873" sldId="648"/>
        </pc:sldMkLst>
      </pc:sldChg>
      <pc:sldChg chg="del">
        <pc:chgData name="Yao Lai" userId="7c13844a2c387df6" providerId="LiveId" clId="{BCCC9A74-26C6-46EF-B3B9-FD1C13A6A291}" dt="2023-11-14T07:39:07.307" v="18" actId="47"/>
        <pc:sldMkLst>
          <pc:docMk/>
          <pc:sldMk cId="301538158" sldId="649"/>
        </pc:sldMkLst>
      </pc:sldChg>
      <pc:sldChg chg="addSp delSp modSp new mod modNotesTx">
        <pc:chgData name="Yao Lai" userId="7c13844a2c387df6" providerId="LiveId" clId="{BCCC9A74-26C6-46EF-B3B9-FD1C13A6A291}" dt="2023-11-14T05:12:25.968" v="12"/>
        <pc:sldMkLst>
          <pc:docMk/>
          <pc:sldMk cId="1031279723" sldId="651"/>
        </pc:sldMkLst>
        <pc:spChg chg="del">
          <ac:chgData name="Yao Lai" userId="7c13844a2c387df6" providerId="LiveId" clId="{BCCC9A74-26C6-46EF-B3B9-FD1C13A6A291}" dt="2023-11-14T05:07:40.685" v="2" actId="478"/>
          <ac:spMkLst>
            <pc:docMk/>
            <pc:sldMk cId="1031279723" sldId="651"/>
            <ac:spMk id="3" creationId="{5CE44647-6F35-5583-C076-BDD659DC06DA}"/>
          </ac:spMkLst>
        </pc:spChg>
        <pc:picChg chg="add mod">
          <ac:chgData name="Yao Lai" userId="7c13844a2c387df6" providerId="LiveId" clId="{BCCC9A74-26C6-46EF-B3B9-FD1C13A6A291}" dt="2023-11-14T05:08:20.634" v="8" actId="1076"/>
          <ac:picMkLst>
            <pc:docMk/>
            <pc:sldMk cId="1031279723" sldId="651"/>
            <ac:picMk id="6" creationId="{1123AA87-8E06-8238-CA51-91022F31D76F}"/>
          </ac:picMkLst>
        </pc:picChg>
      </pc:sldChg>
      <pc:sldChg chg="add del">
        <pc:chgData name="Yao Lai" userId="7c13844a2c387df6" providerId="LiveId" clId="{BCCC9A74-26C6-46EF-B3B9-FD1C13A6A291}" dt="2023-11-14T07:38:47.079" v="17" actId="47"/>
        <pc:sldMkLst>
          <pc:docMk/>
          <pc:sldMk cId="2019899579" sldId="652"/>
        </pc:sldMkLst>
      </pc:sldChg>
      <pc:sldChg chg="add">
        <pc:chgData name="Yao Lai" userId="7c13844a2c387df6" providerId="LiveId" clId="{BCCC9A74-26C6-46EF-B3B9-FD1C13A6A291}" dt="2023-11-14T07:28:51.169" v="14"/>
        <pc:sldMkLst>
          <pc:docMk/>
          <pc:sldMk cId="733059634" sldId="654"/>
        </pc:sldMkLst>
      </pc:sldChg>
      <pc:sldChg chg="new">
        <pc:chgData name="Yao Lai" userId="7c13844a2c387df6" providerId="LiveId" clId="{BCCC9A74-26C6-46EF-B3B9-FD1C13A6A291}" dt="2023-11-14T07:28:54.527" v="16" actId="680"/>
        <pc:sldMkLst>
          <pc:docMk/>
          <pc:sldMk cId="3984833954" sldId="655"/>
        </pc:sldMkLst>
      </pc:sldChg>
    </pc:docChg>
  </pc:docChgLst>
  <pc:docChgLst>
    <pc:chgData name="Ching-Yao Lai" userId="94da70d5-65c5-4a6a-8e95-091046ca2fb7" providerId="ADAL" clId="{8DC69D94-B597-4709-8A7E-D6BFB7532B7A}"/>
    <pc:docChg chg="modSld sldOrd">
      <pc:chgData name="Ching-Yao Lai" userId="94da70d5-65c5-4a6a-8e95-091046ca2fb7" providerId="ADAL" clId="{8DC69D94-B597-4709-8A7E-D6BFB7532B7A}" dt="2024-11-18T05:59:45.887" v="28"/>
      <pc:docMkLst>
        <pc:docMk/>
      </pc:docMkLst>
      <pc:sldChg chg="modSp">
        <pc:chgData name="Ching-Yao Lai" userId="94da70d5-65c5-4a6a-8e95-091046ca2fb7" providerId="ADAL" clId="{8DC69D94-B597-4709-8A7E-D6BFB7532B7A}" dt="2024-11-18T05:52:06.143" v="26" actId="20577"/>
        <pc:sldMkLst>
          <pc:docMk/>
          <pc:sldMk cId="3318708319" sldId="759"/>
        </pc:sldMkLst>
        <pc:spChg chg="mod">
          <ac:chgData name="Ching-Yao Lai" userId="94da70d5-65c5-4a6a-8e95-091046ca2fb7" providerId="ADAL" clId="{8DC69D94-B597-4709-8A7E-D6BFB7532B7A}" dt="2024-11-18T05:52:06.143" v="26" actId="20577"/>
          <ac:spMkLst>
            <pc:docMk/>
            <pc:sldMk cId="3318708319" sldId="759"/>
            <ac:spMk id="22" creationId="{59426A65-C47E-4CC5-E88D-34BF48A867F3}"/>
          </ac:spMkLst>
        </pc:spChg>
      </pc:sldChg>
      <pc:sldChg chg="ord">
        <pc:chgData name="Ching-Yao Lai" userId="94da70d5-65c5-4a6a-8e95-091046ca2fb7" providerId="ADAL" clId="{8DC69D94-B597-4709-8A7E-D6BFB7532B7A}" dt="2024-11-18T05:59:45.887" v="28"/>
        <pc:sldMkLst>
          <pc:docMk/>
          <pc:sldMk cId="4289223961" sldId="782"/>
        </pc:sldMkLst>
      </pc:sldChg>
      <pc:sldChg chg="modSp mod">
        <pc:chgData name="Ching-Yao Lai" userId="94da70d5-65c5-4a6a-8e95-091046ca2fb7" providerId="ADAL" clId="{8DC69D94-B597-4709-8A7E-D6BFB7532B7A}" dt="2024-11-18T05:13:26.143" v="24" actId="20577"/>
        <pc:sldMkLst>
          <pc:docMk/>
          <pc:sldMk cId="3624346897" sldId="786"/>
        </pc:sldMkLst>
        <pc:spChg chg="mod">
          <ac:chgData name="Ching-Yao Lai" userId="94da70d5-65c5-4a6a-8e95-091046ca2fb7" providerId="ADAL" clId="{8DC69D94-B597-4709-8A7E-D6BFB7532B7A}" dt="2024-11-18T05:13:26.143" v="24" actId="20577"/>
          <ac:spMkLst>
            <pc:docMk/>
            <pc:sldMk cId="3624346897" sldId="786"/>
            <ac:spMk id="13" creationId="{DF87AB94-FBA2-4E79-A753-A1C9FAFDC75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38FADD-2744-48DC-8665-71F19C0CCCBD}" type="datetimeFigureOut">
              <a:rPr lang="en-US" smtClean="0"/>
              <a:t>12/5/2024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3B3FED-C068-4DD4-935D-6257265CF1F2}" type="slidenum">
              <a:rPr lang="en-US" smtClean="0"/>
              <a:t>‹#›</a:t>
            </a:fld>
            <a:endParaRPr lang="en-US"/>
          </a:p>
        </p:txBody>
      </p:sp>
    </p:spTree>
    <p:extLst>
      <p:ext uri="{BB962C8B-B14F-4D97-AF65-F5344CB8AC3E}">
        <p14:creationId xmlns:p14="http://schemas.microsoft.com/office/powerpoint/2010/main" val="39973239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talk about the work my group has been working on to enhance the representation accuracy of NN. I hope I can convince you that it is problematic that vanilla NN suffers to represent multiscale data, which motivate us to develop machine precision NNs. The work I will discuss today was also published in JCP and PRL.</a:t>
            </a:r>
          </a:p>
        </p:txBody>
      </p:sp>
      <p:sp>
        <p:nvSpPr>
          <p:cNvPr id="4" name="Slide Number Placeholder 3"/>
          <p:cNvSpPr>
            <a:spLocks noGrp="1"/>
          </p:cNvSpPr>
          <p:nvPr>
            <p:ph type="sldNum" sz="quarter" idx="10"/>
          </p:nvPr>
        </p:nvSpPr>
        <p:spPr/>
        <p:txBody>
          <a:bodyPr/>
          <a:lstStyle/>
          <a:p>
            <a:fld id="{0BAF4E17-5EC8-4EF0-A816-2D51AB2359CD}" type="slidenum">
              <a:rPr lang="en-US" smtClean="0"/>
              <a:t>1</a:t>
            </a:fld>
            <a:endParaRPr lang="en-US"/>
          </a:p>
        </p:txBody>
      </p:sp>
    </p:spTree>
    <p:extLst>
      <p:ext uri="{BB962C8B-B14F-4D97-AF65-F5344CB8AC3E}">
        <p14:creationId xmlns:p14="http://schemas.microsoft.com/office/powerpoint/2010/main" val="56583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image of a NN-represented global wind fields from one of the recent ML weather forecast model</a:t>
            </a:r>
            <a:endParaRPr lang="en-US" sz="1200" dirty="0">
              <a:solidFill>
                <a:schemeClr val="bg1"/>
              </a:solidFill>
              <a:latin typeface="Adobe Garamond Pro" panose="02020502060506020403"/>
            </a:endParaRPr>
          </a:p>
        </p:txBody>
      </p:sp>
      <p:sp>
        <p:nvSpPr>
          <p:cNvPr id="4" name="Slide Number Placeholder 3"/>
          <p:cNvSpPr>
            <a:spLocks noGrp="1"/>
          </p:cNvSpPr>
          <p:nvPr>
            <p:ph type="sldNum" sz="quarter" idx="5"/>
          </p:nvPr>
        </p:nvSpPr>
        <p:spPr/>
        <p:txBody>
          <a:bodyPr/>
          <a:lstStyle/>
          <a:p>
            <a:fld id="{E13B3FED-C068-4DD4-935D-6257265CF1F2}" type="slidenum">
              <a:rPr lang="en-US" smtClean="0"/>
              <a:t>2</a:t>
            </a:fld>
            <a:endParaRPr lang="en-US"/>
          </a:p>
        </p:txBody>
      </p:sp>
    </p:spTree>
    <p:extLst>
      <p:ext uri="{BB962C8B-B14F-4D97-AF65-F5344CB8AC3E}">
        <p14:creationId xmlns:p14="http://schemas.microsoft.com/office/powerpoint/2010/main" val="351138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with the ground truth training data from numerical weather prediction, you can see that the NN can well capture the large-scale features, but miss a lot of the fine-scale high frequency details. </a:t>
            </a:r>
          </a:p>
        </p:txBody>
      </p:sp>
      <p:sp>
        <p:nvSpPr>
          <p:cNvPr id="4" name="Slide Number Placeholder 3"/>
          <p:cNvSpPr>
            <a:spLocks noGrp="1"/>
          </p:cNvSpPr>
          <p:nvPr>
            <p:ph type="sldNum" sz="quarter" idx="5"/>
          </p:nvPr>
        </p:nvSpPr>
        <p:spPr/>
        <p:txBody>
          <a:bodyPr/>
          <a:lstStyle/>
          <a:p>
            <a:fld id="{E13B3FED-C068-4DD4-935D-6257265CF1F2}" type="slidenum">
              <a:rPr lang="en-US" smtClean="0"/>
              <a:t>3</a:t>
            </a:fld>
            <a:endParaRPr lang="en-US"/>
          </a:p>
        </p:txBody>
      </p:sp>
    </p:spTree>
    <p:extLst>
      <p:ext uri="{BB962C8B-B14F-4D97-AF65-F5344CB8AC3E}">
        <p14:creationId xmlns:p14="http://schemas.microsoft.com/office/powerpoint/2010/main" val="3227072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likely related to the spectral bias of the NN, which refers to NNs tendency to prioritize fitting functions with a certain frequency range. As demonstrated in this 2019 paper, the NN marked in green first fit the low-</a:t>
            </a:r>
            <a:r>
              <a:rPr lang="en-US" dirty="0" err="1"/>
              <a:t>freq</a:t>
            </a:r>
            <a:r>
              <a:rPr lang="en-US" dirty="0"/>
              <a:t> </a:t>
            </a:r>
            <a:r>
              <a:rPr lang="en-US" dirty="0" err="1"/>
              <a:t>fn</a:t>
            </a:r>
            <a:r>
              <a:rPr lang="en-US" dirty="0"/>
              <a:t> and takes a lot longer </a:t>
            </a:r>
            <a:r>
              <a:rPr lang="en-US" dirty="0" err="1"/>
              <a:t>iter</a:t>
            </a:r>
            <a:r>
              <a:rPr lang="en-US" dirty="0"/>
              <a:t> to fit the high </a:t>
            </a:r>
            <a:r>
              <a:rPr lang="en-US" dirty="0" err="1"/>
              <a:t>freq</a:t>
            </a:r>
            <a:r>
              <a:rPr lang="en-US" dirty="0"/>
              <a:t> signals in the blue target fn.</a:t>
            </a:r>
            <a:br>
              <a:rPr lang="en-US" dirty="0"/>
            </a:b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dobe Garamond Pro" panose="02020502060506020403"/>
              </a:rPr>
              <a:t>This is a bad news because Problems in fluid mechanics, often exhibit multiscale features. Neural network are used due to its property as a universal function approximator. However, in practice NN often fail to capture fine-scale details due to its spectral bias. </a:t>
            </a:r>
            <a:endParaRPr lang="en-US" dirty="0"/>
          </a:p>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4</a:t>
            </a:fld>
            <a:endParaRPr lang="en-US"/>
          </a:p>
        </p:txBody>
      </p:sp>
    </p:spTree>
    <p:extLst>
      <p:ext uri="{BB962C8B-B14F-4D97-AF65-F5344CB8AC3E}">
        <p14:creationId xmlns:p14="http://schemas.microsoft.com/office/powerpoint/2010/main" val="3711780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5</a:t>
            </a:fld>
            <a:endParaRPr lang="en-US"/>
          </a:p>
        </p:txBody>
      </p:sp>
    </p:spTree>
    <p:extLst>
      <p:ext uri="{BB962C8B-B14F-4D97-AF65-F5344CB8AC3E}">
        <p14:creationId xmlns:p14="http://schemas.microsoft.com/office/powerpoint/2010/main" val="2899258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CA82C-4A3A-769B-1544-CF76BEA77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9BA26-EA33-CD2A-44D0-6906B12329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38E3D3-5EF0-E3F3-1A06-1BF697607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E1E9C6-4703-BC79-A6B5-FE04532C8681}"/>
              </a:ext>
            </a:extLst>
          </p:cNvPr>
          <p:cNvSpPr>
            <a:spLocks noGrp="1"/>
          </p:cNvSpPr>
          <p:nvPr>
            <p:ph type="sldNum" sz="quarter" idx="5"/>
          </p:nvPr>
        </p:nvSpPr>
        <p:spPr/>
        <p:txBody>
          <a:bodyPr/>
          <a:lstStyle/>
          <a:p>
            <a:fld id="{E13B3FED-C068-4DD4-935D-6257265CF1F2}" type="slidenum">
              <a:rPr lang="en-US" smtClean="0"/>
              <a:t>6</a:t>
            </a:fld>
            <a:endParaRPr lang="en-US"/>
          </a:p>
        </p:txBody>
      </p:sp>
    </p:spTree>
    <p:extLst>
      <p:ext uri="{BB962C8B-B14F-4D97-AF65-F5344CB8AC3E}">
        <p14:creationId xmlns:p14="http://schemas.microsoft.com/office/powerpoint/2010/main" val="3311233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 name="Shape 486"/>
          <p:cNvSpPr>
            <a:spLocks noGrp="1" noRot="1" noChangeAspect="1"/>
          </p:cNvSpPr>
          <p:nvPr>
            <p:ph type="sldImg"/>
          </p:nvPr>
        </p:nvSpPr>
        <p:spPr>
          <a:prstGeom prst="rect">
            <a:avLst/>
          </a:prstGeom>
        </p:spPr>
        <p:txBody>
          <a:bodyPr/>
          <a:lstStyle/>
          <a:p>
            <a:endParaRPr/>
          </a:p>
        </p:txBody>
      </p:sp>
      <p:sp>
        <p:nvSpPr>
          <p:cNvPr id="487" name="Shape 487"/>
          <p:cNvSpPr>
            <a:spLocks noGrp="1"/>
          </p:cNvSpPr>
          <p:nvPr>
            <p:ph type="body" sz="quarter" idx="1"/>
          </p:nvPr>
        </p:nvSpPr>
        <p:spPr>
          <a:prstGeom prst="rect">
            <a:avLst/>
          </a:prstGeom>
        </p:spPr>
        <p:txBody>
          <a:bodyPr/>
          <a:lstStyle/>
          <a:p>
            <a:r>
              <a:rPr dirty="0"/>
              <a:t>What is a neural network. </a:t>
            </a:r>
            <a:r>
              <a:rPr lang="en-US" dirty="0"/>
              <a:t>NN is a model of output parameter u as a function of input parameter x</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 name="Shape 590"/>
          <p:cNvSpPr>
            <a:spLocks noGrp="1" noRot="1" noChangeAspect="1"/>
          </p:cNvSpPr>
          <p:nvPr>
            <p:ph type="sldImg"/>
          </p:nvPr>
        </p:nvSpPr>
        <p:spPr>
          <a:prstGeom prst="rect">
            <a:avLst/>
          </a:prstGeom>
        </p:spPr>
        <p:txBody>
          <a:bodyPr/>
          <a:lstStyle/>
          <a:p>
            <a:endParaRPr/>
          </a:p>
        </p:txBody>
      </p:sp>
      <p:sp>
        <p:nvSpPr>
          <p:cNvPr id="591" name="Shape 591"/>
          <p:cNvSpPr>
            <a:spLocks noGrp="1"/>
          </p:cNvSpPr>
          <p:nvPr>
            <p:ph type="body" sz="quarter" idx="1"/>
          </p:nvPr>
        </p:nvSpPr>
        <p:spPr>
          <a:prstGeom prst="rect">
            <a:avLst/>
          </a:prstGeom>
        </p:spPr>
        <p:txBody>
          <a:bodyPr/>
          <a:lstStyle/>
          <a:p>
            <a:r>
              <a:rPr lang="en-US" dirty="0"/>
              <a:t>The input parameter is connected to several neurons. The connections to neurons are characterized by weights. When passes information from the input to the first neuron, we multiple the input by the weight, and add a bias. </a:t>
            </a:r>
            <a:r>
              <a:rPr dirty="0"/>
              <a:t>Here, both weight and biases are free parameters to be trained.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1" name="Shape 681"/>
          <p:cNvSpPr>
            <a:spLocks noGrp="1" noRot="1" noChangeAspect="1"/>
          </p:cNvSpPr>
          <p:nvPr>
            <p:ph type="sldImg"/>
          </p:nvPr>
        </p:nvSpPr>
        <p:spPr>
          <a:prstGeom prst="rect">
            <a:avLst/>
          </a:prstGeom>
        </p:spPr>
        <p:txBody>
          <a:bodyPr/>
          <a:lstStyle/>
          <a:p>
            <a:endParaRPr/>
          </a:p>
        </p:txBody>
      </p:sp>
      <p:sp>
        <p:nvSpPr>
          <p:cNvPr id="682" name="Shape 682"/>
          <p:cNvSpPr>
            <a:spLocks noGrp="1"/>
          </p:cNvSpPr>
          <p:nvPr>
            <p:ph type="body" sz="quarter" idx="1"/>
          </p:nvPr>
        </p:nvSpPr>
        <p:spPr>
          <a:prstGeom prst="rect">
            <a:avLst/>
          </a:prstGeom>
        </p:spPr>
        <p:txBody>
          <a:bodyPr/>
          <a:lstStyle/>
          <a:p>
            <a:r>
              <a:rPr lang="en-US" dirty="0"/>
              <a:t>Then we apply </a:t>
            </a:r>
            <a:r>
              <a:rPr dirty="0"/>
              <a:t>an activation function, which </a:t>
            </a:r>
            <a:r>
              <a:rPr lang="en-US" dirty="0"/>
              <a:t>adds</a:t>
            </a:r>
            <a:r>
              <a:rPr dirty="0"/>
              <a:t> nonlinearity to the </a:t>
            </a:r>
            <a:r>
              <a:rPr lang="en-US" dirty="0"/>
              <a:t>calculation</a:t>
            </a:r>
            <a:r>
              <a:rPr dirty="0"/>
              <a:t>. A common choice of activation function includes sin and tanh. </a:t>
            </a:r>
            <a:br>
              <a:rPr lang="en-US" dirty="0"/>
            </a:br>
            <a:br>
              <a:rPr lang="en-US" dirty="0"/>
            </a:br>
            <a:r>
              <a:rPr lang="en-US" dirty="0"/>
              <a:t>Now this whole expression after applying the activation function is the output of the first neuron.</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 name="Shape 772"/>
          <p:cNvSpPr>
            <a:spLocks noGrp="1" noRot="1" noChangeAspect="1"/>
          </p:cNvSpPr>
          <p:nvPr>
            <p:ph type="sldImg"/>
          </p:nvPr>
        </p:nvSpPr>
        <p:spPr>
          <a:prstGeom prst="rect">
            <a:avLst/>
          </a:prstGeom>
        </p:spPr>
        <p:txBody>
          <a:bodyPr/>
          <a:lstStyle/>
          <a:p>
            <a:endParaRPr/>
          </a:p>
        </p:txBody>
      </p:sp>
      <p:sp>
        <p:nvSpPr>
          <p:cNvPr id="773" name="Shape 773"/>
          <p:cNvSpPr>
            <a:spLocks noGrp="1"/>
          </p:cNvSpPr>
          <p:nvPr>
            <p:ph type="body" sz="quarter" idx="1"/>
          </p:nvPr>
        </p:nvSpPr>
        <p:spPr>
          <a:prstGeom prst="rect">
            <a:avLst/>
          </a:prstGeom>
        </p:spPr>
        <p:txBody>
          <a:bodyPr/>
          <a:lstStyle/>
          <a:p>
            <a:r>
              <a:rPr lang="en-US" dirty="0"/>
              <a:t>We repeat the same operations for all neurons in the first layer. When propagation the information from the first layer to the first neuron in the second layer, again every connections between the neurons are characterized by trainable weights. We multiple the output of the first layer by weights, adding the bias associated with this neuron, and apply the activation function. Now this is the output of the first neuron in the second layer.</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 name="Shape 877"/>
          <p:cNvSpPr>
            <a:spLocks noGrp="1" noRot="1" noChangeAspect="1"/>
          </p:cNvSpPr>
          <p:nvPr>
            <p:ph type="sldImg"/>
          </p:nvPr>
        </p:nvSpPr>
        <p:spPr>
          <a:prstGeom prst="rect">
            <a:avLst/>
          </a:prstGeom>
        </p:spPr>
        <p:txBody>
          <a:bodyPr/>
          <a:lstStyle/>
          <a:p>
            <a:endParaRPr/>
          </a:p>
        </p:txBody>
      </p:sp>
      <p:sp>
        <p:nvSpPr>
          <p:cNvPr id="878" name="Shape 878"/>
          <p:cNvSpPr>
            <a:spLocks noGrp="1"/>
          </p:cNvSpPr>
          <p:nvPr>
            <p:ph type="body" sz="quarter" idx="1"/>
          </p:nvPr>
        </p:nvSpPr>
        <p:spPr>
          <a:prstGeom prst="rect">
            <a:avLst/>
          </a:prstGeom>
        </p:spPr>
        <p:txBody>
          <a:bodyPr/>
          <a:lstStyle/>
          <a:p>
            <a:r>
              <a:rPr lang="en-US" dirty="0"/>
              <a:t>We can this repeatedly and eventually obtain an explicit expression of the NN output as a function of input. The weights and biases are free parameters to be trained.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Shape 976"/>
          <p:cNvSpPr>
            <a:spLocks noGrp="1" noRot="1" noChangeAspect="1"/>
          </p:cNvSpPr>
          <p:nvPr>
            <p:ph type="sldImg"/>
          </p:nvPr>
        </p:nvSpPr>
        <p:spPr>
          <a:prstGeom prst="rect">
            <a:avLst/>
          </a:prstGeom>
        </p:spPr>
        <p:txBody>
          <a:bodyPr/>
          <a:lstStyle/>
          <a:p>
            <a:endParaRPr/>
          </a:p>
        </p:txBody>
      </p:sp>
      <p:sp>
        <p:nvSpPr>
          <p:cNvPr id="977" name="Shape 977"/>
          <p:cNvSpPr>
            <a:spLocks noGrp="1"/>
          </p:cNvSpPr>
          <p:nvPr>
            <p:ph type="body" sz="quarter" idx="1"/>
          </p:nvPr>
        </p:nvSpPr>
        <p:spPr>
          <a:prstGeom prst="rect">
            <a:avLst/>
          </a:prstGeom>
        </p:spPr>
        <p:txBody>
          <a:bodyPr/>
          <a:lstStyle/>
          <a:p>
            <a:r>
              <a:rPr dirty="0"/>
              <a:t>It has been </a:t>
            </a:r>
            <a:r>
              <a:rPr lang="en-US" dirty="0"/>
              <a:t>shown by </a:t>
            </a:r>
            <a:r>
              <a:rPr lang="en-US" dirty="0" err="1"/>
              <a:t>Hornik</a:t>
            </a:r>
            <a:r>
              <a:rPr lang="en-US" dirty="0"/>
              <a:t> that a neural network containing sufficient weights and biases can approximate any smooth functions. So neural network is a universal </a:t>
            </a:r>
            <a:r>
              <a:rPr lang="en-US" dirty="0" err="1"/>
              <a:t>fn</a:t>
            </a:r>
            <a:r>
              <a:rPr lang="en-US" dirty="0"/>
              <a:t> approximator.</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 name="Shape 1104"/>
          <p:cNvSpPr>
            <a:spLocks noGrp="1" noRot="1" noChangeAspect="1"/>
          </p:cNvSpPr>
          <p:nvPr>
            <p:ph type="sldImg"/>
          </p:nvPr>
        </p:nvSpPr>
        <p:spPr>
          <a:prstGeom prst="rect">
            <a:avLst/>
          </a:prstGeom>
        </p:spPr>
        <p:txBody>
          <a:bodyPr/>
          <a:lstStyle/>
          <a:p>
            <a:endParaRPr/>
          </a:p>
        </p:txBody>
      </p:sp>
      <p:sp>
        <p:nvSpPr>
          <p:cNvPr id="1105" name="Shape 1105"/>
          <p:cNvSpPr>
            <a:spLocks noGrp="1"/>
          </p:cNvSpPr>
          <p:nvPr>
            <p:ph type="body" sz="quarter" idx="1"/>
          </p:nvPr>
        </p:nvSpPr>
        <p:spPr>
          <a:prstGeom prst="rect">
            <a:avLst/>
          </a:prstGeom>
        </p:spPr>
        <p:txBody>
          <a:bodyPr/>
          <a:lstStyle/>
          <a:p>
            <a:r>
              <a:rPr lang="en-US" dirty="0"/>
              <a:t>In fact a single layer NN with activation function as sin, cos is mathematically equivalent to a </a:t>
            </a:r>
            <a:r>
              <a:rPr lang="en-US" dirty="0" err="1"/>
              <a:t>fourier</a:t>
            </a:r>
            <a:r>
              <a:rPr lang="en-US" dirty="0"/>
              <a:t> series. The weight connecting the input to the neurons represent the wave numbers and the weights connecting the neurons to the output is the amplitude of the sinusoidal functions.</a:t>
            </a:r>
            <a:br>
              <a:rPr lang="en-US" dirty="0"/>
            </a:br>
            <a:br>
              <a:rPr lang="en-US" dirty="0"/>
            </a:br>
            <a:r>
              <a:rPr lang="en-US" dirty="0"/>
              <a:t>So now we can ask what activation </a:t>
            </a:r>
            <a:r>
              <a:rPr lang="en-US" dirty="0" err="1"/>
              <a:t>fn</a:t>
            </a:r>
            <a:r>
              <a:rPr lang="en-US" dirty="0"/>
              <a:t> is appropriate.</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7" name="Shape 1227"/>
          <p:cNvSpPr>
            <a:spLocks noGrp="1" noRot="1" noChangeAspect="1"/>
          </p:cNvSpPr>
          <p:nvPr>
            <p:ph type="sldImg"/>
          </p:nvPr>
        </p:nvSpPr>
        <p:spPr>
          <a:prstGeom prst="rect">
            <a:avLst/>
          </a:prstGeom>
        </p:spPr>
        <p:txBody>
          <a:bodyPr/>
          <a:lstStyle/>
          <a:p>
            <a:endParaRPr/>
          </a:p>
        </p:txBody>
      </p:sp>
      <p:sp>
        <p:nvSpPr>
          <p:cNvPr id="1228" name="Shape 1228"/>
          <p:cNvSpPr>
            <a:spLocks noGrp="1"/>
          </p:cNvSpPr>
          <p:nvPr>
            <p:ph type="body" sz="quarter" idx="1"/>
          </p:nvPr>
        </p:nvSpPr>
        <p:spPr>
          <a:prstGeom prst="rect">
            <a:avLst/>
          </a:prstGeom>
        </p:spPr>
        <p:txBody>
          <a:bodyPr/>
          <a:lstStyle/>
          <a:p>
            <a:r>
              <a:rPr lang="en-US" dirty="0"/>
              <a:t>NN can be used for curve fitting. The prediction of the </a:t>
            </a:r>
            <a:r>
              <a:rPr lang="en-US" dirty="0" err="1"/>
              <a:t>nn</a:t>
            </a:r>
            <a:r>
              <a:rPr lang="en-US" dirty="0"/>
              <a:t> is a continuous function of the input.</a:t>
            </a:r>
            <a:br>
              <a:rPr lang="en-US" dirty="0"/>
            </a:br>
            <a:br>
              <a:rPr lang="en-US" dirty="0"/>
            </a:br>
            <a:r>
              <a:rPr lang="en-US" dirty="0"/>
              <a:t>Throughout the training iterations, the NN will find the </a:t>
            </a:r>
            <a:r>
              <a:rPr lang="en-US" dirty="0" err="1"/>
              <a:t>w,b</a:t>
            </a:r>
            <a:r>
              <a:rPr lang="en-US" dirty="0"/>
              <a:t> that best minimizes the cost function, that quantifies the difference between the data points and the NN prediction. With the optimized </a:t>
            </a:r>
            <a:r>
              <a:rPr lang="en-US" dirty="0" err="1"/>
              <a:t>w,b</a:t>
            </a:r>
            <a:r>
              <a:rPr lang="en-US" dirty="0"/>
              <a:t> the NN prediction would pass through and interpolate between the data points.</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my postdoc </a:t>
            </a:r>
            <a:r>
              <a:rPr lang="en-US" err="1"/>
              <a:t>Yongji</a:t>
            </a:r>
            <a:r>
              <a:rPr lang="en-US"/>
              <a:t> uses vanilla NN to fit a 1d fn. The blue…the red…The loss </a:t>
            </a:r>
            <a:r>
              <a:rPr lang="en-US" err="1"/>
              <a:t>fn</a:t>
            </a:r>
            <a:r>
              <a:rPr lang="en-US"/>
              <a:t> quantifies the diff between ground truth and the NN…but the question is why not lower, if NN are truly universal </a:t>
            </a:r>
            <a:r>
              <a:rPr lang="en-US" err="1"/>
              <a:t>fn</a:t>
            </a:r>
            <a:r>
              <a:rPr lang="en-US"/>
              <a:t> approximators.</a:t>
            </a:r>
            <a:br>
              <a:rPr lang="en-US"/>
            </a:br>
            <a:br>
              <a:rPr lang="en-US"/>
            </a:br>
            <a:r>
              <a:rPr lang="en-US"/>
              <a:t>Here we propose the MSNN that uses a subsequent NN to effectively learn to correct for the errors from the 1</a:t>
            </a:r>
            <a:r>
              <a:rPr lang="en-US" baseline="30000"/>
              <a:t>st</a:t>
            </a:r>
            <a:r>
              <a:rPr lang="en-US"/>
              <a:t> NN.</a:t>
            </a:r>
            <a:br>
              <a:rPr lang="en-US"/>
            </a:br>
            <a:r>
              <a:rPr lang="en-US" err="1"/>
              <a:t>Msnn</a:t>
            </a:r>
            <a:r>
              <a:rPr lang="en-US"/>
              <a:t> achieves much better precision with less total number of NN parameters and computational cost compared with a single NN.  </a:t>
            </a:r>
          </a:p>
        </p:txBody>
      </p:sp>
      <p:sp>
        <p:nvSpPr>
          <p:cNvPr id="4" name="Slide Number Placeholder 3"/>
          <p:cNvSpPr>
            <a:spLocks noGrp="1"/>
          </p:cNvSpPr>
          <p:nvPr>
            <p:ph type="sldNum" sz="quarter" idx="5"/>
          </p:nvPr>
        </p:nvSpPr>
        <p:spPr/>
        <p:txBody>
          <a:bodyPr/>
          <a:lstStyle/>
          <a:p>
            <a:fld id="{5858500C-0BA2-436B-A980-C9A738CBD9AD}" type="slidenum">
              <a:rPr lang="en-US" smtClean="0"/>
              <a:t>15</a:t>
            </a:fld>
            <a:endParaRPr lang="en-US"/>
          </a:p>
        </p:txBody>
      </p:sp>
    </p:spTree>
    <p:extLst>
      <p:ext uri="{BB962C8B-B14F-4D97-AF65-F5344CB8AC3E}">
        <p14:creationId xmlns:p14="http://schemas.microsoft.com/office/powerpoint/2010/main" val="14781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explaining the algorithm I want to draw your attention to this simple explanation for the spectra bias,</a:t>
            </a:r>
            <a:br>
              <a:rPr lang="en-US" dirty="0"/>
            </a:br>
            <a:br>
              <a:rPr lang="en-US" dirty="0"/>
            </a:br>
            <a:r>
              <a:rPr lang="en-US" dirty="0"/>
              <a:t>The gradient of the loss function decays exponentially with higher frequencies. This is important as it shows that the gradient becomes small for large k, thus it would take extremely long # of iterations to learn high-frequency functions. This is a simple explanation of the origin of NN’s spectral bias.  </a:t>
            </a:r>
          </a:p>
        </p:txBody>
      </p:sp>
      <p:sp>
        <p:nvSpPr>
          <p:cNvPr id="4" name="Slide Number Placeholder 3"/>
          <p:cNvSpPr>
            <a:spLocks noGrp="1"/>
          </p:cNvSpPr>
          <p:nvPr>
            <p:ph type="sldNum" sz="quarter" idx="5"/>
          </p:nvPr>
        </p:nvSpPr>
        <p:spPr/>
        <p:txBody>
          <a:bodyPr/>
          <a:lstStyle/>
          <a:p>
            <a:fld id="{E13B3FED-C068-4DD4-935D-6257265CF1F2}" type="slidenum">
              <a:rPr lang="en-US" smtClean="0"/>
              <a:t>16</a:t>
            </a:fld>
            <a:endParaRPr lang="en-US"/>
          </a:p>
        </p:txBody>
      </p:sp>
    </p:spTree>
    <p:extLst>
      <p:ext uri="{BB962C8B-B14F-4D97-AF65-F5344CB8AC3E}">
        <p14:creationId xmlns:p14="http://schemas.microsoft.com/office/powerpoint/2010/main" val="3475622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latin typeface="Cambria Math" panose="02040503050406030204" pitchFamily="18" charset="0"/>
              </a:rPr>
              <a:t>To </a:t>
            </a:r>
            <a:r>
              <a:rPr lang="en-US" sz="1200" b="0" i="0" baseline="0" dirty="0">
                <a:latin typeface="Cambria Math" panose="02040503050406030204" pitchFamily="18" charset="0"/>
              </a:rPr>
              <a:t>mitigate the problem, it is important to …..Note that in the exponential decay it is the factor k/w0, that determine the decay. If we</a:t>
            </a:r>
            <a:r>
              <a:rPr lang="en-US" sz="1200" b="0" i="0" dirty="0">
                <a:latin typeface="Cambria Math" panose="02040503050406030204" pitchFamily="18" charset="0"/>
              </a:rPr>
              <a:t> increase the NN weights proportionally with</a:t>
            </a:r>
            <a:r>
              <a:rPr lang="en-US" sz="1200" b="0" i="0" baseline="0" dirty="0">
                <a:latin typeface="Cambria Math" panose="02040503050406030204" pitchFamily="18" charset="0"/>
              </a:rPr>
              <a:t> the frequency k we want the NN to capture,</a:t>
            </a:r>
            <a:r>
              <a:rPr lang="en-US" sz="1200" b="0" i="0" dirty="0">
                <a:latin typeface="Cambria Math" panose="02040503050406030204" pitchFamily="18" charset="0"/>
              </a:rPr>
              <a:t> we can</a:t>
            </a:r>
            <a:r>
              <a:rPr lang="en-US" sz="1200" b="0" i="0" baseline="0" dirty="0">
                <a:latin typeface="Cambria Math" panose="02040503050406030204" pitchFamily="18" charset="0"/>
              </a:rPr>
              <a:t> keep the gradient large for large k. This reactivate the learning of high frequency functions</a:t>
            </a:r>
            <a:br>
              <a:rPr lang="en-US" sz="1200" b="0" i="1" dirty="0">
                <a:latin typeface="Cambria Math" panose="02040503050406030204" pitchFamily="18" charset="0"/>
              </a:rPr>
            </a:br>
            <a:br>
              <a:rPr lang="en-US" dirty="0"/>
            </a:br>
            <a:r>
              <a:rPr lang="en-US" dirty="0"/>
              <a:t>we have the scale factor kappa that is a multiplier in front of the weights connecting the input to the 1</a:t>
            </a:r>
            <a:r>
              <a:rPr lang="en-US" baseline="30000" dirty="0"/>
              <a:t>st</a:t>
            </a:r>
            <a:r>
              <a:rPr lang="en-US" dirty="0"/>
              <a:t> hidden layer. This is similar and simpler than the </a:t>
            </a:r>
            <a:r>
              <a:rPr lang="en-US" dirty="0" err="1"/>
              <a:t>fourier</a:t>
            </a:r>
            <a:r>
              <a:rPr lang="en-US" dirty="0"/>
              <a:t> feature implementation.</a:t>
            </a:r>
          </a:p>
          <a:p>
            <a:endParaRPr lang="en-US" dirty="0"/>
          </a:p>
          <a:p>
            <a:r>
              <a:rPr lang="en-US" dirty="0"/>
              <a:t>Large kappa has the effect of rescaling the input x and makes it easier to learn high-frequency function. </a:t>
            </a:r>
          </a:p>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17</a:t>
            </a:fld>
            <a:endParaRPr lang="en-US"/>
          </a:p>
        </p:txBody>
      </p:sp>
    </p:spTree>
    <p:extLst>
      <p:ext uri="{BB962C8B-B14F-4D97-AF65-F5344CB8AC3E}">
        <p14:creationId xmlns:p14="http://schemas.microsoft.com/office/powerpoint/2010/main" val="3654741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Adobe Garamond Pro" panose="02020502060506020403"/>
              </a:rPr>
              <a:t>So we talked about high </a:t>
            </a:r>
            <a:r>
              <a:rPr lang="en-US" sz="1200" dirty="0" err="1">
                <a:solidFill>
                  <a:schemeClr val="tx1"/>
                </a:solidFill>
                <a:latin typeface="Adobe Garamond Pro" panose="02020502060506020403"/>
              </a:rPr>
              <a:t>freq</a:t>
            </a:r>
            <a:r>
              <a:rPr lang="en-US" sz="1200" dirty="0">
                <a:solidFill>
                  <a:schemeClr val="tx1"/>
                </a:solidFill>
                <a:latin typeface="Adobe Garamond Pro" panose="02020502060506020403"/>
              </a:rPr>
              <a:t> </a:t>
            </a:r>
            <a:r>
              <a:rPr lang="en-US" sz="1200" dirty="0" err="1">
                <a:solidFill>
                  <a:schemeClr val="tx1"/>
                </a:solidFill>
                <a:latin typeface="Adobe Garamond Pro" panose="02020502060506020403"/>
              </a:rPr>
              <a:t>fns</a:t>
            </a:r>
            <a:r>
              <a:rPr lang="en-US" sz="1200" dirty="0">
                <a:solidFill>
                  <a:schemeClr val="tx1"/>
                </a:solidFill>
                <a:latin typeface="Adobe Garamond Pro" panose="02020502060506020403"/>
              </a:rPr>
              <a:t>, now we have another independent issue to overcome. When NN training error is small, the learning becomes really slow. </a:t>
            </a:r>
            <a:br>
              <a:rPr lang="en-US" sz="1200" dirty="0">
                <a:solidFill>
                  <a:schemeClr val="tx1"/>
                </a:solidFill>
                <a:latin typeface="Adobe Garamond Pro" panose="02020502060506020403"/>
              </a:rPr>
            </a:br>
            <a:r>
              <a:rPr lang="en-US" dirty="0"/>
              <a:t>Here is the main idea of the MSNN. Inspired by perturbation theory, we write the NN approximated function as a superposition of the leading order approximation u0, and higher order error terms u1, u2..etc. epsilon 1 is a small constant and epsilon 2 is &lt;&lt; epsilon. u0, u1 are NNs from different stages. So although the first NN u0 doesn’t perfectly fit the target function, we will use a subsequent NN u1 to learn and correct for the residue from the previous NN. Because u1, u2.. are O(1) magnitude functions it is easy for NN to capture each of the error terms instead of having one single NN capturing these small magnitude details. </a:t>
            </a:r>
            <a:br>
              <a:rPr lang="en-US" dirty="0"/>
            </a:br>
            <a:r>
              <a:rPr lang="en-US" dirty="0"/>
              <a:t>Here is a list of related work with similar strategies…</a:t>
            </a:r>
          </a:p>
        </p:txBody>
      </p:sp>
      <p:sp>
        <p:nvSpPr>
          <p:cNvPr id="4" name="Slide Number Placeholder 3"/>
          <p:cNvSpPr>
            <a:spLocks noGrp="1"/>
          </p:cNvSpPr>
          <p:nvPr>
            <p:ph type="sldNum" sz="quarter" idx="5"/>
          </p:nvPr>
        </p:nvSpPr>
        <p:spPr/>
        <p:txBody>
          <a:bodyPr/>
          <a:lstStyle/>
          <a:p>
            <a:fld id="{E13B3FED-C068-4DD4-935D-6257265CF1F2}" type="slidenum">
              <a:rPr lang="en-US" smtClean="0"/>
              <a:t>18</a:t>
            </a:fld>
            <a:endParaRPr lang="en-US"/>
          </a:p>
        </p:txBody>
      </p:sp>
    </p:spTree>
    <p:extLst>
      <p:ext uri="{BB962C8B-B14F-4D97-AF65-F5344CB8AC3E}">
        <p14:creationId xmlns:p14="http://schemas.microsoft.com/office/powerpoint/2010/main" val="9968166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show that the training error convergence is a lot faster for MSNN than a single NN. </a:t>
            </a:r>
          </a:p>
        </p:txBody>
      </p:sp>
      <p:sp>
        <p:nvSpPr>
          <p:cNvPr id="4" name="Slide Number Placeholder 3"/>
          <p:cNvSpPr>
            <a:spLocks noGrp="1"/>
          </p:cNvSpPr>
          <p:nvPr>
            <p:ph type="sldNum" sz="quarter" idx="5"/>
          </p:nvPr>
        </p:nvSpPr>
        <p:spPr/>
        <p:txBody>
          <a:bodyPr/>
          <a:lstStyle/>
          <a:p>
            <a:fld id="{E13B3FED-C068-4DD4-935D-6257265CF1F2}" type="slidenum">
              <a:rPr lang="en-US" smtClean="0"/>
              <a:t>19</a:t>
            </a:fld>
            <a:endParaRPr lang="en-US"/>
          </a:p>
        </p:txBody>
      </p:sp>
    </p:spTree>
    <p:extLst>
      <p:ext uri="{BB962C8B-B14F-4D97-AF65-F5344CB8AC3E}">
        <p14:creationId xmlns:p14="http://schemas.microsoft.com/office/powerpoint/2010/main" val="2772149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saw for higher stages NN the error is much smaller but the </a:t>
            </a:r>
            <a:r>
              <a:rPr lang="en-US" dirty="0" err="1"/>
              <a:t>freq</a:t>
            </a:r>
            <a:r>
              <a:rPr lang="en-US" dirty="0"/>
              <a:t> of the error is much higher. Here we plot the error throughout different stages, and their corresponding freq. </a:t>
            </a:r>
          </a:p>
        </p:txBody>
      </p:sp>
      <p:sp>
        <p:nvSpPr>
          <p:cNvPr id="4" name="Slide Number Placeholder 3"/>
          <p:cNvSpPr>
            <a:spLocks noGrp="1"/>
          </p:cNvSpPr>
          <p:nvPr>
            <p:ph type="sldNum" sz="quarter" idx="5"/>
          </p:nvPr>
        </p:nvSpPr>
        <p:spPr/>
        <p:txBody>
          <a:bodyPr/>
          <a:lstStyle/>
          <a:p>
            <a:fld id="{E13B3FED-C068-4DD4-935D-6257265CF1F2}" type="slidenum">
              <a:rPr lang="en-US" smtClean="0"/>
              <a:t>20</a:t>
            </a:fld>
            <a:endParaRPr lang="en-US"/>
          </a:p>
        </p:txBody>
      </p:sp>
    </p:spTree>
    <p:extLst>
      <p:ext uri="{BB962C8B-B14F-4D97-AF65-F5344CB8AC3E}">
        <p14:creationId xmlns:p14="http://schemas.microsoft.com/office/powerpoint/2010/main" val="907771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NN input are </a:t>
            </a:r>
            <a:r>
              <a:rPr lang="en-US" dirty="0" err="1"/>
              <a:t>x,y</a:t>
            </a:r>
            <a:r>
              <a:rPr lang="en-US" dirty="0"/>
              <a:t>, output is phi</a:t>
            </a:r>
          </a:p>
        </p:txBody>
      </p:sp>
      <p:sp>
        <p:nvSpPr>
          <p:cNvPr id="4" name="Slide Number Placeholder 3"/>
          <p:cNvSpPr>
            <a:spLocks noGrp="1"/>
          </p:cNvSpPr>
          <p:nvPr>
            <p:ph type="sldNum" sz="quarter" idx="5"/>
          </p:nvPr>
        </p:nvSpPr>
        <p:spPr/>
        <p:txBody>
          <a:bodyPr/>
          <a:lstStyle/>
          <a:p>
            <a:fld id="{5858500C-0BA2-436B-A980-C9A738CBD9AD}" type="slidenum">
              <a:rPr lang="en-US" smtClean="0"/>
              <a:t>24</a:t>
            </a:fld>
            <a:endParaRPr lang="en-US"/>
          </a:p>
        </p:txBody>
      </p:sp>
    </p:spTree>
    <p:extLst>
      <p:ext uri="{BB962C8B-B14F-4D97-AF65-F5344CB8AC3E}">
        <p14:creationId xmlns:p14="http://schemas.microsoft.com/office/powerpoint/2010/main" val="3844345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25</a:t>
            </a:fld>
            <a:endParaRPr lang="en-US"/>
          </a:p>
        </p:txBody>
      </p:sp>
    </p:spTree>
    <p:extLst>
      <p:ext uri="{BB962C8B-B14F-4D97-AF65-F5344CB8AC3E}">
        <p14:creationId xmlns:p14="http://schemas.microsoft.com/office/powerpoint/2010/main" val="15703099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D1D2D3"/>
                </a:solidFill>
                <a:effectLst/>
                <a:highlight>
                  <a:srgbClr val="1A1D21"/>
                </a:highlight>
                <a:latin typeface="Slack-Lato"/>
              </a:rPr>
              <a:t>machine precision</a:t>
            </a:r>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26</a:t>
            </a:fld>
            <a:endParaRPr lang="en-US"/>
          </a:p>
        </p:txBody>
      </p:sp>
    </p:spTree>
    <p:extLst>
      <p:ext uri="{BB962C8B-B14F-4D97-AF65-F5344CB8AC3E}">
        <p14:creationId xmlns:p14="http://schemas.microsoft.com/office/powerpoint/2010/main" val="2513219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Comparing the MSNN with regular NN, we show that…</a:t>
            </a:r>
            <a:br>
              <a:rPr lang="en-US"/>
            </a:br>
            <a:r>
              <a:rPr lang="en-US"/>
              <a:t>The red curve…</a:t>
            </a:r>
            <a:br>
              <a:rPr lang="en-US"/>
            </a:br>
            <a:br>
              <a:rPr lang="en-US"/>
            </a:br>
            <a:r>
              <a:rPr lang="en-US" b="0" i="0">
                <a:solidFill>
                  <a:srgbClr val="1F1F1F"/>
                </a:solidFill>
                <a:effectLst/>
                <a:highlight>
                  <a:srgbClr val="F5F5F5"/>
                </a:highlight>
                <a:latin typeface="ElsevierGulliver"/>
              </a:rPr>
              <a:t>MSNN can achieve unprecedented accuracy</a:t>
            </a:r>
            <a:r>
              <a:rPr lang="en-US"/>
              <a:t>, down to the machine precision of double-precision floating-point.</a:t>
            </a:r>
            <a:br>
              <a:rPr lang="en-US"/>
            </a:br>
            <a:endParaRPr lang="en-US"/>
          </a:p>
        </p:txBody>
      </p:sp>
      <p:sp>
        <p:nvSpPr>
          <p:cNvPr id="4" name="Slide Number Placeholder 3"/>
          <p:cNvSpPr>
            <a:spLocks noGrp="1"/>
          </p:cNvSpPr>
          <p:nvPr>
            <p:ph type="sldNum" sz="quarter" idx="5"/>
          </p:nvPr>
        </p:nvSpPr>
        <p:spPr/>
        <p:txBody>
          <a:bodyPr/>
          <a:lstStyle/>
          <a:p>
            <a:fld id="{E13B3FED-C068-4DD4-935D-6257265CF1F2}" type="slidenum">
              <a:rPr lang="en-US" smtClean="0"/>
              <a:t>27</a:t>
            </a:fld>
            <a:endParaRPr lang="en-US"/>
          </a:p>
        </p:txBody>
      </p:sp>
    </p:spTree>
    <p:extLst>
      <p:ext uri="{BB962C8B-B14F-4D97-AF65-F5344CB8AC3E}">
        <p14:creationId xmlns:p14="http://schemas.microsoft.com/office/powerpoint/2010/main" val="2459059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summary, for regression problem, the training data for higher stage NN comes from the error from the previous stage. The errors of higher stage NN are usually high-</a:t>
            </a:r>
            <a:r>
              <a:rPr lang="en-US" dirty="0" err="1"/>
              <a:t>freq</a:t>
            </a:r>
            <a:r>
              <a:rPr lang="en-US" dirty="0"/>
              <a:t> </a:t>
            </a:r>
            <a:r>
              <a:rPr lang="en-US" dirty="0" err="1"/>
              <a:t>fns</a:t>
            </a:r>
            <a:r>
              <a:rPr lang="en-US" dirty="0"/>
              <a:t>. Although it is difficult for vanilla NN to capture high-</a:t>
            </a:r>
            <a:r>
              <a:rPr lang="en-US" dirty="0" err="1"/>
              <a:t>freq</a:t>
            </a:r>
            <a:r>
              <a:rPr lang="en-US" dirty="0"/>
              <a:t> data, we use a scaling factor kappa, that can be directly determined using the dominant frequency of the high frequency residues. This is exciting for us because using the MSNN, we can tackle the spectral bias and achieve unprecedented accuracy.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12min</a:t>
            </a:r>
          </a:p>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28</a:t>
            </a:fld>
            <a:endParaRPr lang="en-US"/>
          </a:p>
        </p:txBody>
      </p:sp>
    </p:spTree>
    <p:extLst>
      <p:ext uri="{BB962C8B-B14F-4D97-AF65-F5344CB8AC3E}">
        <p14:creationId xmlns:p14="http://schemas.microsoft.com/office/powerpoint/2010/main" val="41166976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F077E-6D75-964F-C701-7730F1C1A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D45E5-AAF6-E05D-4C13-5B517807D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21D7B-9E2B-D1AE-6C77-D60500BA4F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34CA790-782B-56F7-5C45-06A3A50EA5E6}"/>
              </a:ext>
            </a:extLst>
          </p:cNvPr>
          <p:cNvSpPr>
            <a:spLocks noGrp="1"/>
          </p:cNvSpPr>
          <p:nvPr>
            <p:ph type="sldNum" sz="quarter" idx="5"/>
          </p:nvPr>
        </p:nvSpPr>
        <p:spPr/>
        <p:txBody>
          <a:bodyPr/>
          <a:lstStyle/>
          <a:p>
            <a:fld id="{E13B3FED-C068-4DD4-935D-6257265CF1F2}" type="slidenum">
              <a:rPr lang="en-US" smtClean="0"/>
              <a:t>29</a:t>
            </a:fld>
            <a:endParaRPr lang="en-US"/>
          </a:p>
        </p:txBody>
      </p:sp>
    </p:spTree>
    <p:extLst>
      <p:ext uri="{BB962C8B-B14F-4D97-AF65-F5344CB8AC3E}">
        <p14:creationId xmlns:p14="http://schemas.microsoft.com/office/powerpoint/2010/main" val="3272218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 name="Shape 1366"/>
          <p:cNvSpPr>
            <a:spLocks noGrp="1" noRot="1" noChangeAspect="1"/>
          </p:cNvSpPr>
          <p:nvPr>
            <p:ph type="sldImg"/>
          </p:nvPr>
        </p:nvSpPr>
        <p:spPr>
          <a:prstGeom prst="rect">
            <a:avLst/>
          </a:prstGeom>
        </p:spPr>
        <p:txBody>
          <a:bodyPr/>
          <a:lstStyle/>
          <a:p>
            <a:endParaRPr/>
          </a:p>
        </p:txBody>
      </p:sp>
      <p:sp>
        <p:nvSpPr>
          <p:cNvPr id="1367" name="Shape 1367"/>
          <p:cNvSpPr>
            <a:spLocks noGrp="1"/>
          </p:cNvSpPr>
          <p:nvPr>
            <p:ph type="body" sz="quarter" idx="1"/>
          </p:nvPr>
        </p:nvSpPr>
        <p:spPr>
          <a:prstGeom prst="rect">
            <a:avLst/>
          </a:prstGeom>
        </p:spPr>
        <p:txBody>
          <a:bodyPr/>
          <a:lstStyle/>
          <a:p>
            <a:r>
              <a:rPr lang="en-US" dirty="0"/>
              <a:t>Now suppose the output u as a function of input x is governed by some “equations”. </a:t>
            </a:r>
            <a:br>
              <a:rPr lang="en-US" dirty="0"/>
            </a:br>
            <a:br>
              <a:rPr lang="en-US" dirty="0"/>
            </a:br>
            <a:r>
              <a:rPr lang="en-US" dirty="0"/>
              <a:t>We substitute the NN prediction into the equations and calculate derivatives in the equation using automatic differentiation. The equation residue is zero when the NN prediction perfectly satisfies the equation. I want to point out that the NN output are explicit and continuous functions of the input so the derivatives of the output </a:t>
            </a:r>
            <a:r>
              <a:rPr lang="en-US" dirty="0" err="1"/>
              <a:t>wrt</a:t>
            </a:r>
            <a:r>
              <a:rPr lang="en-US" dirty="0"/>
              <a:t> input can be calculated explicitly. </a:t>
            </a:r>
            <a:br>
              <a:rPr lang="en-US" dirty="0"/>
            </a:br>
            <a:br>
              <a:rPr lang="en-US" dirty="0"/>
            </a:br>
            <a:r>
              <a:rPr lang="en-US" dirty="0"/>
              <a:t>In the cost </a:t>
            </a:r>
            <a:r>
              <a:rPr lang="en-US" dirty="0" err="1"/>
              <a:t>fn</a:t>
            </a:r>
            <a:r>
              <a:rPr lang="en-US" dirty="0"/>
              <a:t>, now we have two terms. By minimizing the cost </a:t>
            </a:r>
            <a:r>
              <a:rPr lang="en-US" dirty="0" err="1"/>
              <a:t>fn</a:t>
            </a:r>
            <a:r>
              <a:rPr lang="en-US" dirty="0"/>
              <a:t>, the NN not only fits the data but also satisfies the equation.</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31</a:t>
            </a:fld>
            <a:endParaRPr lang="en-US"/>
          </a:p>
        </p:txBody>
      </p:sp>
    </p:spTree>
    <p:extLst>
      <p:ext uri="{BB962C8B-B14F-4D97-AF65-F5344CB8AC3E}">
        <p14:creationId xmlns:p14="http://schemas.microsoft.com/office/powerpoint/2010/main" val="202864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B5B38-4921-E81C-B946-9B915AF96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A7D17D-BEC1-0FFB-E0F0-63A6B8A30E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24732-8630-4050-9CA0-B9C78792AC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AE14E1-8BC9-7CAB-80FE-5B1209CE98F7}"/>
              </a:ext>
            </a:extLst>
          </p:cNvPr>
          <p:cNvSpPr>
            <a:spLocks noGrp="1"/>
          </p:cNvSpPr>
          <p:nvPr>
            <p:ph type="sldNum" sz="quarter" idx="5"/>
          </p:nvPr>
        </p:nvSpPr>
        <p:spPr/>
        <p:txBody>
          <a:bodyPr/>
          <a:lstStyle/>
          <a:p>
            <a:fld id="{E13B3FED-C068-4DD4-935D-6257265CF1F2}" type="slidenum">
              <a:rPr lang="en-US" smtClean="0"/>
              <a:t>32</a:t>
            </a:fld>
            <a:endParaRPr lang="en-US"/>
          </a:p>
        </p:txBody>
      </p:sp>
    </p:spTree>
    <p:extLst>
      <p:ext uri="{BB962C8B-B14F-4D97-AF65-F5344CB8AC3E}">
        <p14:creationId xmlns:p14="http://schemas.microsoft.com/office/powerpoint/2010/main" val="1949460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MDFCO J+ Gulliver"/>
              </a:rPr>
              <a:t>Burgers’ equation can lead to shock formation, as illustrated by the animation below. The </a:t>
            </a:r>
            <a:r>
              <a:rPr lang="en-US" sz="1800" b="0" i="0" u="none" strike="noStrike" baseline="0" dirty="0" err="1">
                <a:solidFill>
                  <a:srgbClr val="000000"/>
                </a:solidFill>
                <a:latin typeface="MDFCO J+ Gulliver"/>
              </a:rPr>
              <a:t>soln</a:t>
            </a:r>
            <a:r>
              <a:rPr lang="en-US" sz="1800" b="0" i="0" u="none" strike="noStrike" baseline="0" dirty="0">
                <a:solidFill>
                  <a:srgbClr val="000000"/>
                </a:solidFill>
                <a:latin typeface="MDFCO J+ Gulliver"/>
              </a:rPr>
              <a:t> evolves with time. If we follow the red box</a:t>
            </a:r>
            <a:br>
              <a:rPr lang="en-US" sz="1800" b="0" i="0" u="none" strike="noStrike" baseline="0" dirty="0">
                <a:solidFill>
                  <a:srgbClr val="000000"/>
                </a:solidFill>
                <a:latin typeface="MDFCO J+ Gulliver"/>
              </a:rPr>
            </a:br>
            <a:br>
              <a:rPr lang="en-US" dirty="0"/>
            </a:br>
            <a:r>
              <a:rPr lang="en-US" dirty="0"/>
              <a:t>*we separate the </a:t>
            </a:r>
            <a:r>
              <a:rPr lang="en-US" dirty="0" err="1"/>
              <a:t>soln</a:t>
            </a:r>
            <a:r>
              <a:rPr lang="en-US" dirty="0"/>
              <a:t> to two parts, (1-t). U is the </a:t>
            </a:r>
            <a:r>
              <a:rPr lang="en-US" dirty="0" err="1"/>
              <a:t>s.s.</a:t>
            </a:r>
            <a:r>
              <a:rPr lang="en-US" dirty="0"/>
              <a:t> self-similar component that doesn’t depend time.</a:t>
            </a:r>
          </a:p>
        </p:txBody>
      </p:sp>
      <p:sp>
        <p:nvSpPr>
          <p:cNvPr id="4" name="Slide Number Placeholder 3"/>
          <p:cNvSpPr>
            <a:spLocks noGrp="1"/>
          </p:cNvSpPr>
          <p:nvPr>
            <p:ph type="sldNum" sz="quarter" idx="5"/>
          </p:nvPr>
        </p:nvSpPr>
        <p:spPr/>
        <p:txBody>
          <a:bodyPr/>
          <a:lstStyle/>
          <a:p>
            <a:fld id="{5858500C-0BA2-436B-A980-C9A738CBD9AD}" type="slidenum">
              <a:rPr lang="en-US" smtClean="0"/>
              <a:t>33</a:t>
            </a:fld>
            <a:endParaRPr lang="en-US"/>
          </a:p>
        </p:txBody>
      </p:sp>
    </p:spTree>
    <p:extLst>
      <p:ext uri="{BB962C8B-B14F-4D97-AF65-F5344CB8AC3E}">
        <p14:creationId xmlns:p14="http://schemas.microsoft.com/office/powerpoint/2010/main" val="11649711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separate the </a:t>
            </a:r>
            <a:r>
              <a:rPr lang="en-US" dirty="0" err="1"/>
              <a:t>soln</a:t>
            </a:r>
            <a:r>
              <a:rPr lang="en-US" dirty="0"/>
              <a:t> to two parts, (1-t) is what caused blow up with time. U is the component that doesn’t blow up with time, the so-called self similar soln.</a:t>
            </a:r>
            <a:br>
              <a:rPr lang="en-US" dirty="0"/>
            </a:br>
            <a:br>
              <a:rPr lang="en-US" dirty="0"/>
            </a:br>
            <a:r>
              <a:rPr lang="en-US" dirty="0"/>
              <a:t>This is a so-called inverse problem, because …</a:t>
            </a:r>
          </a:p>
        </p:txBody>
      </p:sp>
      <p:sp>
        <p:nvSpPr>
          <p:cNvPr id="4" name="Slide Number Placeholder 3"/>
          <p:cNvSpPr>
            <a:spLocks noGrp="1"/>
          </p:cNvSpPr>
          <p:nvPr>
            <p:ph type="sldNum" sz="quarter" idx="5"/>
          </p:nvPr>
        </p:nvSpPr>
        <p:spPr/>
        <p:txBody>
          <a:bodyPr/>
          <a:lstStyle/>
          <a:p>
            <a:fld id="{5858500C-0BA2-436B-A980-C9A738CBD9AD}" type="slidenum">
              <a:rPr lang="en-US" smtClean="0"/>
              <a:t>34</a:t>
            </a:fld>
            <a:endParaRPr lang="en-US"/>
          </a:p>
        </p:txBody>
      </p:sp>
    </p:spTree>
    <p:extLst>
      <p:ext uri="{BB962C8B-B14F-4D97-AF65-F5344CB8AC3E}">
        <p14:creationId xmlns:p14="http://schemas.microsoft.com/office/powerpoint/2010/main" val="4200942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Euler eqn.</a:t>
            </a:r>
            <a:br>
              <a:rPr lang="en-US" dirty="0"/>
            </a:br>
            <a:r>
              <a:rPr lang="en-US" dirty="0"/>
              <a:t>a big open question for the Euler equation that remains unsolved for a century is whether smooth, finite energy initial condition can blow up in finite time. In the past decade there has been several progress made by direct numerical simulations that suggest singularity formation for Euler eqn. However, near the time of singularity the time and space resolution needed to resolve the dynamics are extremely high, The smallest…. This poses a multiscale numerical challenge. </a:t>
            </a:r>
          </a:p>
          <a:p>
            <a:r>
              <a:rPr lang="en-US" dirty="0"/>
              <a:t>In the next few slides I will show how we tackle this problem with a PI MSNN</a:t>
            </a:r>
          </a:p>
        </p:txBody>
      </p:sp>
      <p:sp>
        <p:nvSpPr>
          <p:cNvPr id="4" name="Slide Number Placeholder 3"/>
          <p:cNvSpPr>
            <a:spLocks noGrp="1"/>
          </p:cNvSpPr>
          <p:nvPr>
            <p:ph type="sldNum" sz="quarter" idx="5"/>
          </p:nvPr>
        </p:nvSpPr>
        <p:spPr/>
        <p:txBody>
          <a:bodyPr/>
          <a:lstStyle/>
          <a:p>
            <a:fld id="{5858500C-0BA2-436B-A980-C9A738CBD9AD}" type="slidenum">
              <a:rPr lang="en-US" smtClean="0"/>
              <a:t>36</a:t>
            </a:fld>
            <a:endParaRPr lang="en-US"/>
          </a:p>
        </p:txBody>
      </p:sp>
    </p:spTree>
    <p:extLst>
      <p:ext uri="{BB962C8B-B14F-4D97-AF65-F5344CB8AC3E}">
        <p14:creationId xmlns:p14="http://schemas.microsoft.com/office/powerpoint/2010/main" val="2960164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LuoHou</a:t>
            </a:r>
            <a:r>
              <a:rPr lang="en-US" dirty="0"/>
              <a:t> performed compelling numerical simulations proposing a scenario for finite-time blowup near a cylindrical boundary. They simulated the time-dependent problem and observed a dramatic growth in the maximum of vorticity at this location, suggesting singularity formation at the boundary</a:t>
            </a:r>
          </a:p>
        </p:txBody>
      </p:sp>
      <p:sp>
        <p:nvSpPr>
          <p:cNvPr id="4" name="Slide Number Placeholder 3"/>
          <p:cNvSpPr>
            <a:spLocks noGrp="1"/>
          </p:cNvSpPr>
          <p:nvPr>
            <p:ph type="sldNum" sz="quarter" idx="5"/>
          </p:nvPr>
        </p:nvSpPr>
        <p:spPr/>
        <p:txBody>
          <a:bodyPr/>
          <a:lstStyle/>
          <a:p>
            <a:fld id="{5858500C-0BA2-436B-A980-C9A738CBD9AD}" type="slidenum">
              <a:rPr lang="en-US" smtClean="0"/>
              <a:t>37</a:t>
            </a:fld>
            <a:endParaRPr lang="en-US"/>
          </a:p>
        </p:txBody>
      </p:sp>
    </p:spTree>
    <p:extLst>
      <p:ext uri="{BB962C8B-B14F-4D97-AF65-F5344CB8AC3E}">
        <p14:creationId xmlns:p14="http://schemas.microsoft.com/office/powerpoint/2010/main" val="5760529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first reduce the dimensionality of the problem by working in the self-similar coordinate.</a:t>
            </a:r>
          </a:p>
          <a:p>
            <a:r>
              <a:rPr lang="en-US" dirty="0"/>
              <a:t>Similar to the ice inversion, here we use a </a:t>
            </a:r>
            <a:r>
              <a:rPr lang="en-US" dirty="0" err="1"/>
              <a:t>piNN</a:t>
            </a:r>
            <a:r>
              <a:rPr lang="en-US" dirty="0"/>
              <a:t> to approximate the 4 parameters we want to solve for as a function of 2 self similar input coordinate. Throughout the training iterations, the algo search for solutions that satisfies the self-similar Euler’s eqn. I want to emphasize that this is not a forward problem. Because we have some unknown parameters in the eqn. The search for the </a:t>
            </a:r>
            <a:r>
              <a:rPr lang="en-US" dirty="0" err="1"/>
              <a:t>soln</a:t>
            </a:r>
            <a:r>
              <a:rPr lang="en-US" dirty="0"/>
              <a:t> along with the unknown parameter is an inverse problem.</a:t>
            </a:r>
          </a:p>
        </p:txBody>
      </p:sp>
      <p:sp>
        <p:nvSpPr>
          <p:cNvPr id="4" name="Slide Number Placeholder 3"/>
          <p:cNvSpPr>
            <a:spLocks noGrp="1"/>
          </p:cNvSpPr>
          <p:nvPr>
            <p:ph type="sldNum" sz="quarter" idx="5"/>
          </p:nvPr>
        </p:nvSpPr>
        <p:spPr/>
        <p:txBody>
          <a:bodyPr/>
          <a:lstStyle/>
          <a:p>
            <a:fld id="{5858500C-0BA2-436B-A980-C9A738CBD9AD}" type="slidenum">
              <a:rPr lang="en-US" smtClean="0"/>
              <a:t>38</a:t>
            </a:fld>
            <a:endParaRPr lang="en-US"/>
          </a:p>
        </p:txBody>
      </p:sp>
    </p:spTree>
    <p:extLst>
      <p:ext uri="{BB962C8B-B14F-4D97-AF65-F5344CB8AC3E}">
        <p14:creationId xmlns:p14="http://schemas.microsoft.com/office/powerpoint/2010/main" val="8972384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skip a lot of numerical details here, which are detailed in the SI of our paper. But our </a:t>
            </a:r>
            <a:r>
              <a:rPr lang="en-US" dirty="0" err="1"/>
              <a:t>nns</a:t>
            </a:r>
            <a:r>
              <a:rPr lang="en-US" dirty="0"/>
              <a:t> numerically found, for the first time, a set of approximate smooth self-similar solutions that exhibit singularity to the Euler’s equation. This is one of the example where NN has found PDE solutions that had not been found with other classical methods. This quanta article did a great job explaining the background of this problem. </a:t>
            </a:r>
            <a:r>
              <a:rPr lang="en-US" dirty="0" err="1"/>
              <a:t>Chales</a:t>
            </a:r>
            <a:r>
              <a:rPr lang="en-US" dirty="0"/>
              <a:t>…This result is very exciting to us, because this </a:t>
            </a:r>
            <a:r>
              <a:rPr lang="en-US" sz="1800" b="0" i="0" u="none" strike="noStrike" baseline="0" dirty="0">
                <a:solidFill>
                  <a:srgbClr val="231F20"/>
                </a:solidFill>
                <a:latin typeface="AdvOT483a8203"/>
              </a:rPr>
              <a:t>is suggestive of a possible strategy </a:t>
            </a:r>
            <a:r>
              <a:rPr lang="en-US" sz="1200" b="0" i="0" u="none" strike="noStrike" kern="1200" baseline="0" dirty="0">
                <a:solidFill>
                  <a:schemeClr val="tx1"/>
                </a:solidFill>
                <a:latin typeface="+mn-lt"/>
                <a:ea typeface="+mn-ea"/>
                <a:cs typeface="+mn-cs"/>
              </a:rPr>
              <a:t>to tackle the blow up problem for the </a:t>
            </a:r>
            <a:r>
              <a:rPr lang="en-US" sz="1200" b="0" i="0" u="none" strike="noStrike" kern="1200" baseline="0" dirty="0" err="1">
                <a:solidFill>
                  <a:schemeClr val="tx1"/>
                </a:solidFill>
                <a:latin typeface="+mn-lt"/>
                <a:ea typeface="+mn-ea"/>
                <a:cs typeface="+mn-cs"/>
              </a:rPr>
              <a:t>navier</a:t>
            </a:r>
            <a:r>
              <a:rPr lang="en-US" sz="1200" b="0" i="0" u="none" strike="noStrike" kern="1200" baseline="0" dirty="0">
                <a:solidFill>
                  <a:schemeClr val="tx1"/>
                </a:solidFill>
                <a:latin typeface="+mn-lt"/>
                <a:ea typeface="+mn-ea"/>
                <a:cs typeface="+mn-cs"/>
              </a:rPr>
              <a:t> stokes eqn.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3:30min</a:t>
            </a:r>
          </a:p>
        </p:txBody>
      </p:sp>
      <p:sp>
        <p:nvSpPr>
          <p:cNvPr id="4" name="Slide Number Placeholder 3"/>
          <p:cNvSpPr>
            <a:spLocks noGrp="1"/>
          </p:cNvSpPr>
          <p:nvPr>
            <p:ph type="sldNum" sz="quarter" idx="5"/>
          </p:nvPr>
        </p:nvSpPr>
        <p:spPr/>
        <p:txBody>
          <a:bodyPr/>
          <a:lstStyle/>
          <a:p>
            <a:fld id="{5858500C-0BA2-436B-A980-C9A738CBD9AD}" type="slidenum">
              <a:rPr lang="en-US" smtClean="0"/>
              <a:t>40</a:t>
            </a:fld>
            <a:endParaRPr lang="en-US"/>
          </a:p>
        </p:txBody>
      </p:sp>
    </p:spTree>
    <p:extLst>
      <p:ext uri="{BB962C8B-B14F-4D97-AF65-F5344CB8AC3E}">
        <p14:creationId xmlns:p14="http://schemas.microsoft.com/office/powerpoint/2010/main" val="86103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24995-777C-B92B-67C6-195E22516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B9A44-1B9B-62D8-7F61-C90CAEB6C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E05FDE-7438-98EF-33E3-5B3BAFC846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skip a lot of numerical details here, which are detailed in the SI of our paper. But our </a:t>
            </a:r>
            <a:r>
              <a:rPr lang="en-US" dirty="0" err="1"/>
              <a:t>nns</a:t>
            </a:r>
            <a:r>
              <a:rPr lang="en-US" dirty="0"/>
              <a:t> numerically found, for the first time, a set of approximate smooth self-similar solutions that exhibit singularity to the Euler’s equation. This is one of the example where NN has found PDE solutions that had not been found with other classical methods. This quanta article did a great job explaining the background of this problem. </a:t>
            </a:r>
            <a:r>
              <a:rPr lang="en-US" dirty="0" err="1"/>
              <a:t>Chales</a:t>
            </a:r>
            <a:r>
              <a:rPr lang="en-US" dirty="0"/>
              <a:t>…This result is very exciting to us, because this </a:t>
            </a:r>
            <a:r>
              <a:rPr lang="en-US" sz="1800" b="0" i="0" u="none" strike="noStrike" baseline="0" dirty="0">
                <a:solidFill>
                  <a:srgbClr val="231F20"/>
                </a:solidFill>
                <a:latin typeface="AdvOT483a8203"/>
              </a:rPr>
              <a:t>is suggestive of a possible strategy </a:t>
            </a:r>
            <a:r>
              <a:rPr lang="en-US" sz="1200" b="0" i="0" u="none" strike="noStrike" kern="1200" baseline="0" dirty="0">
                <a:solidFill>
                  <a:schemeClr val="tx1"/>
                </a:solidFill>
                <a:latin typeface="+mn-lt"/>
                <a:ea typeface="+mn-ea"/>
                <a:cs typeface="+mn-cs"/>
              </a:rPr>
              <a:t>to tackle the blow up problem for the </a:t>
            </a:r>
            <a:r>
              <a:rPr lang="en-US" sz="1200" b="0" i="0" u="none" strike="noStrike" kern="1200" baseline="0" dirty="0" err="1">
                <a:solidFill>
                  <a:schemeClr val="tx1"/>
                </a:solidFill>
                <a:latin typeface="+mn-lt"/>
                <a:ea typeface="+mn-ea"/>
                <a:cs typeface="+mn-cs"/>
              </a:rPr>
              <a:t>navier</a:t>
            </a:r>
            <a:r>
              <a:rPr lang="en-US" sz="1200" b="0" i="0" u="none" strike="noStrike" kern="1200" baseline="0" dirty="0">
                <a:solidFill>
                  <a:schemeClr val="tx1"/>
                </a:solidFill>
                <a:latin typeface="+mn-lt"/>
                <a:ea typeface="+mn-ea"/>
                <a:cs typeface="+mn-cs"/>
              </a:rPr>
              <a:t> stokes eqn.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3:30min</a:t>
            </a:r>
          </a:p>
        </p:txBody>
      </p:sp>
      <p:sp>
        <p:nvSpPr>
          <p:cNvPr id="4" name="Slide Number Placeholder 3">
            <a:extLst>
              <a:ext uri="{FF2B5EF4-FFF2-40B4-BE49-F238E27FC236}">
                <a16:creationId xmlns:a16="http://schemas.microsoft.com/office/drawing/2014/main" id="{CC7ADB3E-725F-B776-DFF3-F7678B0F55C5}"/>
              </a:ext>
            </a:extLst>
          </p:cNvPr>
          <p:cNvSpPr>
            <a:spLocks noGrp="1"/>
          </p:cNvSpPr>
          <p:nvPr>
            <p:ph type="sldNum" sz="quarter" idx="5"/>
          </p:nvPr>
        </p:nvSpPr>
        <p:spPr/>
        <p:txBody>
          <a:bodyPr/>
          <a:lstStyle/>
          <a:p>
            <a:fld id="{5858500C-0BA2-436B-A980-C9A738CBD9AD}" type="slidenum">
              <a:rPr lang="en-US" smtClean="0"/>
              <a:t>41</a:t>
            </a:fld>
            <a:endParaRPr lang="en-US"/>
          </a:p>
        </p:txBody>
      </p:sp>
    </p:spTree>
    <p:extLst>
      <p:ext uri="{BB962C8B-B14F-4D97-AF65-F5344CB8AC3E}">
        <p14:creationId xmlns:p14="http://schemas.microsoft.com/office/powerpoint/2010/main" val="18799557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42</a:t>
            </a:fld>
            <a:endParaRPr lang="en-US"/>
          </a:p>
        </p:txBody>
      </p:sp>
    </p:spTree>
    <p:extLst>
      <p:ext uri="{BB962C8B-B14F-4D97-AF65-F5344CB8AC3E}">
        <p14:creationId xmlns:p14="http://schemas.microsoft.com/office/powerpoint/2010/main" val="18357184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both stable and unstable solutions the errors can be pushed down to 10^-9 </a:t>
            </a:r>
            <a:br>
              <a:rPr lang="en-US" dirty="0"/>
            </a:br>
            <a:r>
              <a:rPr lang="en-US" dirty="0"/>
              <a:t>Unstable solutions are generally</a:t>
            </a:r>
            <a:r>
              <a:rPr lang="en-US" sz="1200" b="0" i="0" u="none" strike="noStrike" kern="1200" baseline="0" dirty="0">
                <a:solidFill>
                  <a:schemeClr val="tx1"/>
                </a:solidFill>
                <a:latin typeface="+mn-lt"/>
                <a:ea typeface="+mn-ea"/>
                <a:cs typeface="+mn-cs"/>
              </a:rPr>
              <a:t> incredibly difficult to find numerically via classical time-stepping simulations due to instabilities in the unstable solutions.</a:t>
            </a:r>
            <a:br>
              <a:rPr lang="en-US" dirty="0"/>
            </a:br>
            <a:r>
              <a:rPr lang="en-US" dirty="0"/>
              <a:t>This is very exciting to us, because this is the </a:t>
            </a:r>
            <a:r>
              <a:rPr lang="en-US" sz="1200" b="0" i="0" u="none" strike="noStrike" kern="1200" baseline="0" dirty="0">
                <a:solidFill>
                  <a:schemeClr val="tx1"/>
                </a:solidFill>
                <a:latin typeface="+mn-lt"/>
                <a:ea typeface="+mn-ea"/>
                <a:cs typeface="+mn-cs"/>
              </a:rPr>
              <a:t>first time an unstable self-similar blowup solution to the CCF equation is found numerically. </a:t>
            </a:r>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43</a:t>
            </a:fld>
            <a:endParaRPr lang="en-US"/>
          </a:p>
        </p:txBody>
      </p:sp>
    </p:spTree>
    <p:extLst>
      <p:ext uri="{BB962C8B-B14F-4D97-AF65-F5344CB8AC3E}">
        <p14:creationId xmlns:p14="http://schemas.microsoft.com/office/powerpoint/2010/main" val="8651221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13B3FED-C068-4DD4-935D-6257265CF1F2}" type="slidenum">
              <a:rPr lang="en-US" smtClean="0"/>
              <a:t>45</a:t>
            </a:fld>
            <a:endParaRPr lang="en-US"/>
          </a:p>
        </p:txBody>
      </p:sp>
    </p:spTree>
    <p:extLst>
      <p:ext uri="{BB962C8B-B14F-4D97-AF65-F5344CB8AC3E}">
        <p14:creationId xmlns:p14="http://schemas.microsoft.com/office/powerpoint/2010/main" val="24155367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my truly wonderful team. </a:t>
            </a:r>
            <a:r>
              <a:rPr lang="en-US" dirty="0" err="1"/>
              <a:t>Yongji</a:t>
            </a:r>
            <a:r>
              <a:rPr lang="en-US" dirty="0"/>
              <a:t> Wang is the core developer of the DL algorithms. None of the result would be possible without him. </a:t>
            </a:r>
            <a:r>
              <a:rPr lang="en-US" dirty="0" err="1"/>
              <a:t>Jakin</a:t>
            </a:r>
            <a:r>
              <a:rPr lang="en-US" dirty="0"/>
              <a:t> extended the MSNN to the </a:t>
            </a:r>
            <a:r>
              <a:rPr lang="en-US" dirty="0" err="1"/>
              <a:t>navier</a:t>
            </a:r>
            <a:r>
              <a:rPr lang="en-US" dirty="0"/>
              <a:t> stokes example. Our MSNN code is freely available on </a:t>
            </a:r>
            <a:r>
              <a:rPr lang="en-US" dirty="0" err="1"/>
              <a:t>github</a:t>
            </a:r>
            <a:r>
              <a:rPr lang="en-US" dirty="0"/>
              <a:t> for anyone interested. Charlie and </a:t>
            </a:r>
            <a:r>
              <a:rPr lang="en-US" dirty="0" err="1"/>
              <a:t>Yuno</a:t>
            </a:r>
            <a:r>
              <a:rPr lang="en-US" dirty="0"/>
              <a:t> are students who contributed substantially to the DL algorithms. Tristan and Javi provide insight into the cost functions for the singularity project, while </a:t>
            </a:r>
            <a:r>
              <a:rPr lang="en-US" dirty="0" err="1"/>
              <a:t>Yongji</a:t>
            </a:r>
            <a:r>
              <a:rPr lang="en-US" dirty="0"/>
              <a:t> and myself developed the </a:t>
            </a:r>
            <a:r>
              <a:rPr lang="en-US" dirty="0" err="1"/>
              <a:t>nn</a:t>
            </a:r>
            <a:r>
              <a:rPr lang="en-US" dirty="0"/>
              <a:t> algorithm. </a:t>
            </a:r>
            <a:br>
              <a:rPr lang="en-US" dirty="0"/>
            </a:br>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46</a:t>
            </a:fld>
            <a:endParaRPr lang="en-US"/>
          </a:p>
        </p:txBody>
      </p:sp>
    </p:spTree>
    <p:extLst>
      <p:ext uri="{BB962C8B-B14F-4D97-AF65-F5344CB8AC3E}">
        <p14:creationId xmlns:p14="http://schemas.microsoft.com/office/powerpoint/2010/main" val="1654150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latin typeface="NimbusRomNo9L-Regu"/>
              </a:rPr>
              <a:t>define the linearization of the CCF equation around our approximate PINN solution</a:t>
            </a:r>
            <a:br>
              <a:rPr lang="en-US" sz="1800" b="0" i="0" u="none" strike="noStrike" baseline="0" dirty="0">
                <a:latin typeface="NimbusRomNo9L-Regu"/>
              </a:rPr>
            </a:br>
            <a:r>
              <a:rPr lang="en-US" sz="1800" b="0" i="0" u="none" strike="noStrike" baseline="0" dirty="0">
                <a:latin typeface="NimbusRomNo9L-Regu"/>
              </a:rPr>
              <a:t>By solving the linearized equation via PINN for the second smooth solution, we do find another eigenfunction associated eigenvalue mu = 0.36525&gt;0 , which confirms that the second smooth solution at lambda = 0:6057 is indeed an unstable solution</a:t>
            </a:r>
            <a:endParaRPr lang="en-US" dirty="0"/>
          </a:p>
        </p:txBody>
      </p:sp>
      <p:sp>
        <p:nvSpPr>
          <p:cNvPr id="4" name="Slide Number Placeholder 3"/>
          <p:cNvSpPr>
            <a:spLocks noGrp="1"/>
          </p:cNvSpPr>
          <p:nvPr>
            <p:ph type="sldNum" sz="quarter" idx="5"/>
          </p:nvPr>
        </p:nvSpPr>
        <p:spPr/>
        <p:txBody>
          <a:bodyPr/>
          <a:lstStyle/>
          <a:p>
            <a:fld id="{5858500C-0BA2-436B-A980-C9A738CBD9AD}" type="slidenum">
              <a:rPr lang="en-US" smtClean="0"/>
              <a:t>48</a:t>
            </a:fld>
            <a:endParaRPr lang="en-US"/>
          </a:p>
        </p:txBody>
      </p:sp>
    </p:spTree>
    <p:extLst>
      <p:ext uri="{BB962C8B-B14F-4D97-AF65-F5344CB8AC3E}">
        <p14:creationId xmlns:p14="http://schemas.microsoft.com/office/powerpoint/2010/main" val="416700216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gray color shows info that would not be seen by the algorithm. I’m showing it here just to validate our result.</a:t>
            </a:r>
          </a:p>
          <a:p>
            <a:r>
              <a:rPr lang="en-US"/>
              <a:t>….</a:t>
            </a:r>
            <a:br>
              <a:rPr lang="en-US"/>
            </a:br>
            <a:r>
              <a:rPr lang="en-US"/>
              <a:t>Again the panel in gray is not seen by the algorithm</a:t>
            </a:r>
          </a:p>
        </p:txBody>
      </p:sp>
      <p:sp>
        <p:nvSpPr>
          <p:cNvPr id="4" name="Slide Number Placeholder 3"/>
          <p:cNvSpPr>
            <a:spLocks noGrp="1"/>
          </p:cNvSpPr>
          <p:nvPr>
            <p:ph type="sldNum" sz="quarter" idx="5"/>
          </p:nvPr>
        </p:nvSpPr>
        <p:spPr/>
        <p:txBody>
          <a:bodyPr/>
          <a:lstStyle/>
          <a:p>
            <a:fld id="{E13B3FED-C068-4DD4-935D-6257265CF1F2}" type="slidenum">
              <a:rPr lang="en-US" smtClean="0"/>
              <a:t>50</a:t>
            </a:fld>
            <a:endParaRPr lang="en-US"/>
          </a:p>
        </p:txBody>
      </p:sp>
    </p:spTree>
    <p:extLst>
      <p:ext uri="{BB962C8B-B14F-4D97-AF65-F5344CB8AC3E}">
        <p14:creationId xmlns:p14="http://schemas.microsoft.com/office/powerpoint/2010/main" val="2028643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Adobe Garamond Pro" panose="02020502060506020403"/>
              </a:rPr>
              <a:t>We know that to design a MSNN we need to specify the order of magnitude of the epsilon1, which is the magnitude of the error of the first-stage NN. How to estimate this magnitude of epsilon1?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b="0">
                <a:latin typeface="Adobe Garamond Pro" panose="02020502060506020403"/>
              </a:rPr>
            </a:br>
            <a:r>
              <a:rPr lang="en-US" b="0">
                <a:latin typeface="Adobe Garamond Pro" panose="02020502060506020403"/>
              </a:rPr>
              <a:t>By plugging the solution ansatz into the original PDE, we obtain this new PDE, where the RHS is precisely the PDE residue from the original eqn. So </a:t>
            </a:r>
            <a:r>
              <a:rPr lang="en-US"/>
              <a:t>1</a:t>
            </a:r>
            <a:r>
              <a:rPr lang="en-US" baseline="30000"/>
              <a:t>ST</a:t>
            </a:r>
            <a:r>
              <a:rPr lang="en-US"/>
              <a:t> NN’s PDE residue gives the PDE for the 2</a:t>
            </a:r>
            <a:r>
              <a:rPr lang="en-US" baseline="30000"/>
              <a:t>nd</a:t>
            </a:r>
            <a:r>
              <a:rPr lang="en-US"/>
              <a:t> NN that solves for the higher order term u1.</a:t>
            </a:r>
            <a:br>
              <a:rPr lang="en-US"/>
            </a:br>
            <a:br>
              <a:rPr lang="en-US"/>
            </a:br>
            <a:r>
              <a:rPr lang="en-US"/>
              <a:t>Moreover, the magnitude of the dominant term in the LHS, in this case the first derivative term, can be estimated as the magnitude of u1 over the x </a:t>
            </a:r>
            <a:r>
              <a:rPr lang="en-US" err="1"/>
              <a:t>lengthscale</a:t>
            </a:r>
            <a:r>
              <a:rPr lang="en-US"/>
              <a:t> of u1, which is related to its dominant frequency. By balancing these two dominant terms we can estimate that the magnitude of the solution error </a:t>
            </a:r>
            <a:r>
              <a:rPr lang="en-US" b="0">
                <a:latin typeface="Adobe Garamond Pro" panose="02020502060506020403"/>
              </a:rPr>
              <a:t>epsilon1</a:t>
            </a:r>
            <a:r>
              <a:rPr lang="en-US"/>
              <a:t>, based on the magnitude of the PDE residue and the frequency of the PDE residue.</a:t>
            </a:r>
            <a:endParaRPr lang="en-US">
              <a:latin typeface="Adobe Garamond Pro" panose="02020502060506020403"/>
            </a:endParaRPr>
          </a:p>
        </p:txBody>
      </p:sp>
      <p:sp>
        <p:nvSpPr>
          <p:cNvPr id="4" name="Slide Number Placeholder 3"/>
          <p:cNvSpPr>
            <a:spLocks noGrp="1"/>
          </p:cNvSpPr>
          <p:nvPr>
            <p:ph type="sldNum" sz="quarter" idx="5"/>
          </p:nvPr>
        </p:nvSpPr>
        <p:spPr/>
        <p:txBody>
          <a:bodyPr/>
          <a:lstStyle/>
          <a:p>
            <a:fld id="{E13B3FED-C068-4DD4-935D-6257265CF1F2}" type="slidenum">
              <a:rPr lang="en-US" smtClean="0"/>
              <a:t>51</a:t>
            </a:fld>
            <a:endParaRPr lang="en-US"/>
          </a:p>
        </p:txBody>
      </p:sp>
    </p:spTree>
    <p:extLst>
      <p:ext uri="{BB962C8B-B14F-4D97-AF65-F5344CB8AC3E}">
        <p14:creationId xmlns:p14="http://schemas.microsoft.com/office/powerpoint/2010/main" val="25552950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1F1F1F"/>
                </a:solidFill>
                <a:effectLst/>
                <a:latin typeface="ElsevierGulliver"/>
              </a:rPr>
              <a:t>That’s how we estimate epsilon 1, again all of these procedures can be automated.</a:t>
            </a:r>
          </a:p>
          <a:p>
            <a:br>
              <a:rPr lang="en-US" b="0" i="0">
                <a:solidFill>
                  <a:srgbClr val="1F1F1F"/>
                </a:solidFill>
                <a:effectLst/>
                <a:latin typeface="ElsevierGulliver"/>
              </a:rPr>
            </a:br>
            <a:r>
              <a:rPr lang="en-US" b="0" i="0">
                <a:solidFill>
                  <a:srgbClr val="1F1F1F"/>
                </a:solidFill>
                <a:effectLst/>
                <a:latin typeface="ElsevierGulliver"/>
              </a:rPr>
              <a:t>What about PDEs with higher order derivatives? Instead of 1/x you can estimate 1/</a:t>
            </a:r>
            <a:r>
              <a:rPr lang="en-US" b="0" i="0" err="1">
                <a:solidFill>
                  <a:srgbClr val="1F1F1F"/>
                </a:solidFill>
                <a:effectLst/>
                <a:latin typeface="ElsevierGulliver"/>
              </a:rPr>
              <a:t>x^n</a:t>
            </a:r>
            <a:endParaRPr lang="en-US" b="0" i="0">
              <a:solidFill>
                <a:srgbClr val="1F1F1F"/>
              </a:solidFill>
              <a:effectLst/>
              <a:latin typeface="ElsevierGulliver"/>
            </a:endParaRPr>
          </a:p>
          <a:p>
            <a:br>
              <a:rPr lang="en-US" b="0" i="0">
                <a:solidFill>
                  <a:srgbClr val="1F1F1F"/>
                </a:solidFill>
                <a:effectLst/>
                <a:latin typeface="ElsevierGulliver"/>
              </a:rPr>
            </a:br>
            <a:r>
              <a:rPr lang="en-US" b="0" i="0">
                <a:solidFill>
                  <a:srgbClr val="1F1F1F"/>
                </a:solidFill>
                <a:effectLst/>
                <a:latin typeface="ElsevierGulliver"/>
              </a:rPr>
              <a:t>What about nonlinear equations?</a:t>
            </a:r>
            <a:br>
              <a:rPr lang="en-US" b="0" i="0">
                <a:solidFill>
                  <a:srgbClr val="1F1F1F"/>
                </a:solidFill>
                <a:effectLst/>
                <a:latin typeface="ElsevierGulliver"/>
              </a:rPr>
            </a:br>
            <a:r>
              <a:rPr lang="en-US" b="0" i="0">
                <a:solidFill>
                  <a:srgbClr val="1F1F1F"/>
                </a:solidFill>
                <a:effectLst/>
                <a:latin typeface="ElsevierGulliver"/>
              </a:rPr>
              <a:t>Because 𝜖1≪1, all the nonlinear terms of 𝑢1 fall into the high-order 𝑂(𝜖1^2) term, and can generally be disregarded. This suggests that despite the nonlinearity of original equations, the governing equations for higher-stage networks essentially become </a:t>
            </a:r>
            <a:r>
              <a:rPr lang="en-US" b="0" i="1">
                <a:solidFill>
                  <a:srgbClr val="1F1F1F"/>
                </a:solidFill>
                <a:effectLst/>
                <a:latin typeface="ElsevierGulliver"/>
              </a:rPr>
              <a:t>linear</a:t>
            </a:r>
            <a:r>
              <a:rPr lang="en-US" b="0" i="0">
                <a:solidFill>
                  <a:srgbClr val="1F1F1F"/>
                </a:solidFill>
                <a:effectLst/>
                <a:latin typeface="ElsevierGulliver"/>
              </a:rPr>
              <a:t> equations. Therefore Similar strategy mentioned earlier would apply.</a:t>
            </a:r>
            <a:br>
              <a:rPr lang="en-US" b="0" i="0">
                <a:solidFill>
                  <a:srgbClr val="1F1F1F"/>
                </a:solidFill>
                <a:effectLst/>
                <a:latin typeface="ElsevierGulliver"/>
              </a:rPr>
            </a:br>
            <a:endParaRPr lang="en-US"/>
          </a:p>
        </p:txBody>
      </p:sp>
      <p:sp>
        <p:nvSpPr>
          <p:cNvPr id="4" name="Slide Number Placeholder 3"/>
          <p:cNvSpPr>
            <a:spLocks noGrp="1"/>
          </p:cNvSpPr>
          <p:nvPr>
            <p:ph type="sldNum" sz="quarter" idx="5"/>
          </p:nvPr>
        </p:nvSpPr>
        <p:spPr/>
        <p:txBody>
          <a:bodyPr/>
          <a:lstStyle/>
          <a:p>
            <a:fld id="{E13B3FED-C068-4DD4-935D-6257265CF1F2}" type="slidenum">
              <a:rPr lang="en-US" smtClean="0"/>
              <a:t>52</a:t>
            </a:fld>
            <a:endParaRPr lang="en-US"/>
          </a:p>
        </p:txBody>
      </p:sp>
    </p:spTree>
    <p:extLst>
      <p:ext uri="{BB962C8B-B14F-4D97-AF65-F5344CB8AC3E}">
        <p14:creationId xmlns:p14="http://schemas.microsoft.com/office/powerpoint/2010/main" val="15035925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1F1F1F"/>
                </a:solidFill>
                <a:effectLst/>
                <a:latin typeface="ElsevierGulliver"/>
              </a:rPr>
              <a:t>The networks start overfitting the data when kappa is too large</a:t>
            </a:r>
            <a:br>
              <a:rPr lang="en-US" b="0" i="0">
                <a:solidFill>
                  <a:srgbClr val="1F1F1F"/>
                </a:solidFill>
                <a:effectLst/>
                <a:latin typeface="ElsevierGulliver"/>
              </a:rPr>
            </a:br>
            <a:br>
              <a:rPr lang="en-US" b="0" i="0">
                <a:solidFill>
                  <a:srgbClr val="1F1F1F"/>
                </a:solidFill>
                <a:effectLst/>
                <a:latin typeface="ElsevierGulliver"/>
              </a:rPr>
            </a:br>
            <a:br>
              <a:rPr lang="en-US" b="0" i="0">
                <a:solidFill>
                  <a:srgbClr val="1F1F1F"/>
                </a:solidFill>
                <a:effectLst/>
                <a:latin typeface="ElsevierGulliver"/>
              </a:rPr>
            </a:br>
            <a:r>
              <a:rPr lang="en-US" b="0" i="0">
                <a:solidFill>
                  <a:srgbClr val="1F1F1F"/>
                </a:solidFill>
                <a:effectLst/>
                <a:latin typeface="ElsevierGulliver"/>
              </a:rPr>
              <a:t>kappa = 2\pi </a:t>
            </a:r>
            <a:r>
              <a:rPr lang="en-US" b="0" i="0" err="1">
                <a:solidFill>
                  <a:srgbClr val="1F1F1F"/>
                </a:solidFill>
                <a:effectLst/>
                <a:latin typeface="ElsevierGulliver"/>
              </a:rPr>
              <a:t>f_d</a:t>
            </a:r>
            <a:r>
              <a:rPr lang="en-US" b="0" i="0">
                <a:solidFill>
                  <a:srgbClr val="1F1F1F"/>
                </a:solidFill>
                <a:effectLst/>
                <a:latin typeface="ElsevierGulliver"/>
              </a:rPr>
              <a:t> / \sqrt{Var}</a:t>
            </a:r>
            <a:endParaRPr lang="en-US"/>
          </a:p>
        </p:txBody>
      </p:sp>
      <p:sp>
        <p:nvSpPr>
          <p:cNvPr id="4" name="Slide Number Placeholder 3"/>
          <p:cNvSpPr>
            <a:spLocks noGrp="1"/>
          </p:cNvSpPr>
          <p:nvPr>
            <p:ph type="sldNum" sz="quarter" idx="5"/>
          </p:nvPr>
        </p:nvSpPr>
        <p:spPr/>
        <p:txBody>
          <a:bodyPr/>
          <a:lstStyle/>
          <a:p>
            <a:fld id="{E13B3FED-C068-4DD4-935D-6257265CF1F2}" type="slidenum">
              <a:rPr lang="en-US" smtClean="0"/>
              <a:t>53</a:t>
            </a:fld>
            <a:endParaRPr lang="en-US"/>
          </a:p>
        </p:txBody>
      </p:sp>
    </p:spTree>
    <p:extLst>
      <p:ext uri="{BB962C8B-B14F-4D97-AF65-F5344CB8AC3E}">
        <p14:creationId xmlns:p14="http://schemas.microsoft.com/office/powerpoint/2010/main" val="39122240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impose additional constraints to guarantee uniqueness of the solution</a:t>
            </a:r>
          </a:p>
        </p:txBody>
      </p:sp>
      <p:sp>
        <p:nvSpPr>
          <p:cNvPr id="4" name="Slide Number Placeholder 3"/>
          <p:cNvSpPr>
            <a:spLocks noGrp="1"/>
          </p:cNvSpPr>
          <p:nvPr>
            <p:ph type="sldNum" sz="quarter" idx="5"/>
          </p:nvPr>
        </p:nvSpPr>
        <p:spPr/>
        <p:txBody>
          <a:bodyPr/>
          <a:lstStyle/>
          <a:p>
            <a:fld id="{5858500C-0BA2-436B-A980-C9A738CBD9AD}" type="slidenum">
              <a:rPr lang="en-US" smtClean="0"/>
              <a:t>54</a:t>
            </a:fld>
            <a:endParaRPr lang="en-US"/>
          </a:p>
        </p:txBody>
      </p:sp>
    </p:spTree>
    <p:extLst>
      <p:ext uri="{BB962C8B-B14F-4D97-AF65-F5344CB8AC3E}">
        <p14:creationId xmlns:p14="http://schemas.microsoft.com/office/powerpoint/2010/main" val="3450349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8ACBC-694B-4135-9DB2-59968D08EE2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94D908-6796-6CCA-38BB-854ADFF3A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2E882F-7CB3-C25C-1B43-DFA29EEA2DD1}"/>
              </a:ext>
            </a:extLst>
          </p:cNvPr>
          <p:cNvSpPr>
            <a:spLocks noGrp="1"/>
          </p:cNvSpPr>
          <p:nvPr>
            <p:ph type="dt" sz="half" idx="10"/>
          </p:nvPr>
        </p:nvSpPr>
        <p:spPr/>
        <p:txBody>
          <a:bodyPr/>
          <a:lstStyle/>
          <a:p>
            <a:fld id="{7815F54E-9C12-4AB9-9182-06078890615B}" type="datetime1">
              <a:rPr lang="en-US" smtClean="0"/>
              <a:t>12/5/2024</a:t>
            </a:fld>
            <a:endParaRPr lang="en-US"/>
          </a:p>
        </p:txBody>
      </p:sp>
      <p:sp>
        <p:nvSpPr>
          <p:cNvPr id="5" name="Footer Placeholder 4">
            <a:extLst>
              <a:ext uri="{FF2B5EF4-FFF2-40B4-BE49-F238E27FC236}">
                <a16:creationId xmlns:a16="http://schemas.microsoft.com/office/drawing/2014/main" id="{F9AEFBC8-0561-6B97-87B9-E03EA0C6F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C7AB7-D1A6-B772-DDB3-5820EAEA9B8A}"/>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2183348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148F7-A266-8C5B-F198-B218BDFBA2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66BCED-CFA9-8948-CCAD-1A3C78E7B54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78692C-A42A-6E25-6323-368D2879F823}"/>
              </a:ext>
            </a:extLst>
          </p:cNvPr>
          <p:cNvSpPr>
            <a:spLocks noGrp="1"/>
          </p:cNvSpPr>
          <p:nvPr>
            <p:ph type="dt" sz="half" idx="10"/>
          </p:nvPr>
        </p:nvSpPr>
        <p:spPr/>
        <p:txBody>
          <a:bodyPr/>
          <a:lstStyle/>
          <a:p>
            <a:fld id="{3E283C11-9B96-4C92-8120-14D8460E550D}" type="datetime1">
              <a:rPr lang="en-US" smtClean="0"/>
              <a:t>12/5/2024</a:t>
            </a:fld>
            <a:endParaRPr lang="en-US"/>
          </a:p>
        </p:txBody>
      </p:sp>
      <p:sp>
        <p:nvSpPr>
          <p:cNvPr id="5" name="Footer Placeholder 4">
            <a:extLst>
              <a:ext uri="{FF2B5EF4-FFF2-40B4-BE49-F238E27FC236}">
                <a16:creationId xmlns:a16="http://schemas.microsoft.com/office/drawing/2014/main" id="{84C67C28-3869-F357-82D1-10AB93FDCF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FFCC90-D4AB-31A8-819C-5E613118E608}"/>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4005988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0162E-357F-1E18-1B9B-A8262B862C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781FCB9-F052-680B-BB00-B7133C67F3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2B74A6-C7F2-1F1A-AD7A-1B1C9B8AE8C3}"/>
              </a:ext>
            </a:extLst>
          </p:cNvPr>
          <p:cNvSpPr>
            <a:spLocks noGrp="1"/>
          </p:cNvSpPr>
          <p:nvPr>
            <p:ph type="dt" sz="half" idx="10"/>
          </p:nvPr>
        </p:nvSpPr>
        <p:spPr/>
        <p:txBody>
          <a:bodyPr/>
          <a:lstStyle/>
          <a:p>
            <a:fld id="{8C10495C-3B9C-411E-9932-59F7B5C9941A}" type="datetime1">
              <a:rPr lang="en-US" smtClean="0"/>
              <a:t>12/5/2024</a:t>
            </a:fld>
            <a:endParaRPr lang="en-US"/>
          </a:p>
        </p:txBody>
      </p:sp>
      <p:sp>
        <p:nvSpPr>
          <p:cNvPr id="5" name="Footer Placeholder 4">
            <a:extLst>
              <a:ext uri="{FF2B5EF4-FFF2-40B4-BE49-F238E27FC236}">
                <a16:creationId xmlns:a16="http://schemas.microsoft.com/office/drawing/2014/main" id="{74E12134-6CA8-E150-2322-760C96E27E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7A9B36-7A5F-6946-0905-E2BA430F65CA}"/>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31959925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3AF4C-5CED-A7A1-4DBA-C695C2189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2AE3FB-4EBC-19B7-1022-BC7BF097FD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05A144-735E-C72B-3613-3DB420D1D3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1F48C5-FB89-9F80-6A2E-DF32DBC0B385}"/>
              </a:ext>
            </a:extLst>
          </p:cNvPr>
          <p:cNvSpPr>
            <a:spLocks noGrp="1"/>
          </p:cNvSpPr>
          <p:nvPr>
            <p:ph type="dt" sz="half" idx="10"/>
          </p:nvPr>
        </p:nvSpPr>
        <p:spPr/>
        <p:txBody>
          <a:bodyPr/>
          <a:lstStyle/>
          <a:p>
            <a:fld id="{8CE27276-D408-4C7D-B560-62F44C4B0FFF}" type="datetime1">
              <a:rPr lang="en-US" smtClean="0"/>
              <a:t>12/5/2024</a:t>
            </a:fld>
            <a:endParaRPr lang="en-US"/>
          </a:p>
        </p:txBody>
      </p:sp>
      <p:sp>
        <p:nvSpPr>
          <p:cNvPr id="6" name="Footer Placeholder 5">
            <a:extLst>
              <a:ext uri="{FF2B5EF4-FFF2-40B4-BE49-F238E27FC236}">
                <a16:creationId xmlns:a16="http://schemas.microsoft.com/office/drawing/2014/main" id="{ECE87273-EE1F-8AB8-FF33-8FF4D2BADE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AB6073-2BC5-4C49-531B-263267DFB778}"/>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2073005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90DF8-45BE-A10A-5C1C-69117C9848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9C666A-3242-64D0-6B44-A0DA7C7DFD2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7FD5D2-EEAD-7706-D1B9-9A2C04F699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556C17-1F03-812D-80BE-67F36CD149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C658F23-7751-5F9F-589C-ED41120F18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6ABF8E-B446-40BA-B6EF-E3A41BCA8609}"/>
              </a:ext>
            </a:extLst>
          </p:cNvPr>
          <p:cNvSpPr>
            <a:spLocks noGrp="1"/>
          </p:cNvSpPr>
          <p:nvPr>
            <p:ph type="dt" sz="half" idx="10"/>
          </p:nvPr>
        </p:nvSpPr>
        <p:spPr/>
        <p:txBody>
          <a:bodyPr/>
          <a:lstStyle/>
          <a:p>
            <a:fld id="{CB2901D6-4AD5-45D9-8816-98CEDC214888}" type="datetime1">
              <a:rPr lang="en-US" smtClean="0"/>
              <a:t>12/5/2024</a:t>
            </a:fld>
            <a:endParaRPr lang="en-US"/>
          </a:p>
        </p:txBody>
      </p:sp>
      <p:sp>
        <p:nvSpPr>
          <p:cNvPr id="8" name="Footer Placeholder 7">
            <a:extLst>
              <a:ext uri="{FF2B5EF4-FFF2-40B4-BE49-F238E27FC236}">
                <a16:creationId xmlns:a16="http://schemas.microsoft.com/office/drawing/2014/main" id="{86CAB49A-E4B7-687D-1E9D-68A2C24613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F4835F-1D5B-C89E-FECB-ECE5C76E80C6}"/>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309258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A6A03-7D9C-3A51-CA2B-B21A30CC51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742CF5-B06C-EC92-050E-044755B15079}"/>
              </a:ext>
            </a:extLst>
          </p:cNvPr>
          <p:cNvSpPr>
            <a:spLocks noGrp="1"/>
          </p:cNvSpPr>
          <p:nvPr>
            <p:ph type="dt" sz="half" idx="10"/>
          </p:nvPr>
        </p:nvSpPr>
        <p:spPr/>
        <p:txBody>
          <a:bodyPr/>
          <a:lstStyle/>
          <a:p>
            <a:fld id="{A23F89FE-9186-4B8F-BA96-90E8DA9D22E6}" type="datetime1">
              <a:rPr lang="en-US" smtClean="0"/>
              <a:t>12/5/2024</a:t>
            </a:fld>
            <a:endParaRPr lang="en-US"/>
          </a:p>
        </p:txBody>
      </p:sp>
      <p:sp>
        <p:nvSpPr>
          <p:cNvPr id="4" name="Footer Placeholder 3">
            <a:extLst>
              <a:ext uri="{FF2B5EF4-FFF2-40B4-BE49-F238E27FC236}">
                <a16:creationId xmlns:a16="http://schemas.microsoft.com/office/drawing/2014/main" id="{4037D6C7-5F14-9746-06F7-A4D600F64A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34EFD1-D61E-FFC3-2744-3D3149009EFF}"/>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2217577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B50588-C915-59CF-FEE7-37D9A0B41982}"/>
              </a:ext>
            </a:extLst>
          </p:cNvPr>
          <p:cNvSpPr>
            <a:spLocks noGrp="1"/>
          </p:cNvSpPr>
          <p:nvPr>
            <p:ph type="dt" sz="half" idx="10"/>
          </p:nvPr>
        </p:nvSpPr>
        <p:spPr/>
        <p:txBody>
          <a:bodyPr/>
          <a:lstStyle/>
          <a:p>
            <a:fld id="{C7A02F98-3B6A-4C16-91CA-5D52BB8A0E02}" type="datetime1">
              <a:rPr lang="en-US" smtClean="0"/>
              <a:t>12/5/2024</a:t>
            </a:fld>
            <a:endParaRPr lang="en-US"/>
          </a:p>
        </p:txBody>
      </p:sp>
      <p:sp>
        <p:nvSpPr>
          <p:cNvPr id="3" name="Footer Placeholder 2">
            <a:extLst>
              <a:ext uri="{FF2B5EF4-FFF2-40B4-BE49-F238E27FC236}">
                <a16:creationId xmlns:a16="http://schemas.microsoft.com/office/drawing/2014/main" id="{2BC3174A-4697-41EA-24B2-2E5E9BED4B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FF9D39-6BCA-0B5D-625C-33FCC53DEF22}"/>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1520815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EC49-B94C-8DE3-47CB-E7EA022A4C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4C670-C45D-AB2E-1AA0-FE4AA27C3D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4C07F1-5857-41A5-AF6B-C6AC30590C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4A3C6D-4CC7-FDC5-CDD4-A6C3CDE3E9E7}"/>
              </a:ext>
            </a:extLst>
          </p:cNvPr>
          <p:cNvSpPr>
            <a:spLocks noGrp="1"/>
          </p:cNvSpPr>
          <p:nvPr>
            <p:ph type="dt" sz="half" idx="10"/>
          </p:nvPr>
        </p:nvSpPr>
        <p:spPr/>
        <p:txBody>
          <a:bodyPr/>
          <a:lstStyle/>
          <a:p>
            <a:fld id="{F24BDF35-4277-4A68-AE5F-2D8B349C0E00}" type="datetime1">
              <a:rPr lang="en-US" smtClean="0"/>
              <a:t>12/5/2024</a:t>
            </a:fld>
            <a:endParaRPr lang="en-US"/>
          </a:p>
        </p:txBody>
      </p:sp>
      <p:sp>
        <p:nvSpPr>
          <p:cNvPr id="6" name="Footer Placeholder 5">
            <a:extLst>
              <a:ext uri="{FF2B5EF4-FFF2-40B4-BE49-F238E27FC236}">
                <a16:creationId xmlns:a16="http://schemas.microsoft.com/office/drawing/2014/main" id="{DD2737EC-794B-EB9F-13C7-4A610744F4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09E6E0-EAEF-5936-FE04-EB308EC52ABF}"/>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1310152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8698-9FEA-EDA6-4E66-C4252E0D3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FD1DA3-56B0-37CD-F8A5-A35486362A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1F6C30-0D53-A934-8AC6-0BC6ED6886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DA636B-5C55-EE40-7DC2-BB2F1AE47172}"/>
              </a:ext>
            </a:extLst>
          </p:cNvPr>
          <p:cNvSpPr>
            <a:spLocks noGrp="1"/>
          </p:cNvSpPr>
          <p:nvPr>
            <p:ph type="dt" sz="half" idx="10"/>
          </p:nvPr>
        </p:nvSpPr>
        <p:spPr/>
        <p:txBody>
          <a:bodyPr/>
          <a:lstStyle/>
          <a:p>
            <a:fld id="{DDD89ED9-3A4F-407F-ABDF-04B6E4016D6D}" type="datetime1">
              <a:rPr lang="en-US" smtClean="0"/>
              <a:t>12/5/2024</a:t>
            </a:fld>
            <a:endParaRPr lang="en-US"/>
          </a:p>
        </p:txBody>
      </p:sp>
      <p:sp>
        <p:nvSpPr>
          <p:cNvPr id="6" name="Footer Placeholder 5">
            <a:extLst>
              <a:ext uri="{FF2B5EF4-FFF2-40B4-BE49-F238E27FC236}">
                <a16:creationId xmlns:a16="http://schemas.microsoft.com/office/drawing/2014/main" id="{C4343F4A-3EB7-B072-D6D4-D32AE84B68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16D77A-E418-41C7-3778-9DF12C5185CC}"/>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3804966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E27FF-A475-914A-51B2-F3A7E0772A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46E482E-E049-4ADE-D191-4601865769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5E1DBE-A641-80E6-09DC-0B25521718B6}"/>
              </a:ext>
            </a:extLst>
          </p:cNvPr>
          <p:cNvSpPr>
            <a:spLocks noGrp="1"/>
          </p:cNvSpPr>
          <p:nvPr>
            <p:ph type="dt" sz="half" idx="10"/>
          </p:nvPr>
        </p:nvSpPr>
        <p:spPr/>
        <p:txBody>
          <a:bodyPr/>
          <a:lstStyle/>
          <a:p>
            <a:fld id="{8A4812AF-495A-49B6-A991-ADF31F851AEC}" type="datetime1">
              <a:rPr lang="en-US" smtClean="0"/>
              <a:t>12/5/2024</a:t>
            </a:fld>
            <a:endParaRPr lang="en-US"/>
          </a:p>
        </p:txBody>
      </p:sp>
      <p:sp>
        <p:nvSpPr>
          <p:cNvPr id="5" name="Footer Placeholder 4">
            <a:extLst>
              <a:ext uri="{FF2B5EF4-FFF2-40B4-BE49-F238E27FC236}">
                <a16:creationId xmlns:a16="http://schemas.microsoft.com/office/drawing/2014/main" id="{288DE6A5-4E6C-0B08-F9DE-C2AD8FD55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FBFA6A-7B6C-D705-4A5F-B73DB9E56711}"/>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2336896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FB2412-3B3D-F70D-3034-C5CF0C0F02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A04713-75EA-0FB3-01A1-B58ABE4BE4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F5927-9D6C-E120-67FC-577E44CFFE5D}"/>
              </a:ext>
            </a:extLst>
          </p:cNvPr>
          <p:cNvSpPr>
            <a:spLocks noGrp="1"/>
          </p:cNvSpPr>
          <p:nvPr>
            <p:ph type="dt" sz="half" idx="10"/>
          </p:nvPr>
        </p:nvSpPr>
        <p:spPr/>
        <p:txBody>
          <a:bodyPr/>
          <a:lstStyle/>
          <a:p>
            <a:fld id="{FD9BB16C-9C86-4208-9B7E-ED9BA537BFF7}" type="datetime1">
              <a:rPr lang="en-US" smtClean="0"/>
              <a:t>12/5/2024</a:t>
            </a:fld>
            <a:endParaRPr lang="en-US"/>
          </a:p>
        </p:txBody>
      </p:sp>
      <p:sp>
        <p:nvSpPr>
          <p:cNvPr id="5" name="Footer Placeholder 4">
            <a:extLst>
              <a:ext uri="{FF2B5EF4-FFF2-40B4-BE49-F238E27FC236}">
                <a16:creationId xmlns:a16="http://schemas.microsoft.com/office/drawing/2014/main" id="{371AC433-33BE-3EF2-B2F2-A8BA52D2B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FD4EB5-90B2-EA56-96C9-CC2612B9E45A}"/>
              </a:ext>
            </a:extLst>
          </p:cNvPr>
          <p:cNvSpPr>
            <a:spLocks noGrp="1"/>
          </p:cNvSpPr>
          <p:nvPr>
            <p:ph type="sldNum" sz="quarter" idx="12"/>
          </p:nvPr>
        </p:nvSpPr>
        <p:spPr/>
        <p:txBody>
          <a:bodyPr/>
          <a:lstStyle/>
          <a:p>
            <a:fld id="{435E5A4D-A201-4C99-A12A-30FD58102251}" type="slidenum">
              <a:rPr lang="en-US" smtClean="0"/>
              <a:t>‹#›</a:t>
            </a:fld>
            <a:endParaRPr lang="en-US"/>
          </a:p>
        </p:txBody>
      </p:sp>
    </p:spTree>
    <p:extLst>
      <p:ext uri="{BB962C8B-B14F-4D97-AF65-F5344CB8AC3E}">
        <p14:creationId xmlns:p14="http://schemas.microsoft.com/office/powerpoint/2010/main" val="291584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标题 - 顶部对齐">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2" name="标题文本"/>
          <p:cNvSpPr txBox="1">
            <a:spLocks noGrp="1"/>
          </p:cNvSpPr>
          <p:nvPr>
            <p:ph type="title"/>
          </p:nvPr>
        </p:nvSpPr>
        <p:spPr>
          <a:xfrm>
            <a:off x="472268" y="161843"/>
            <a:ext cx="11239502" cy="623888"/>
          </a:xfrm>
          <a:prstGeom prst="rect">
            <a:avLst/>
          </a:prstGeom>
        </p:spPr>
        <p:txBody>
          <a:bodyPr lIns="27093" tIns="27093" rIns="27093" bIns="27093"/>
          <a:lstStyle>
            <a:lvl1pPr defTabSz="412735">
              <a:defRPr sz="4781"/>
            </a:lvl1pPr>
          </a:lstStyle>
          <a:p>
            <a:r>
              <a:t>标题文本</a:t>
            </a:r>
          </a:p>
        </p:txBody>
      </p:sp>
      <p:sp>
        <p:nvSpPr>
          <p:cNvPr id="63" name="幻灯片编号"/>
          <p:cNvSpPr txBox="1">
            <a:spLocks noGrp="1"/>
          </p:cNvSpPr>
          <p:nvPr>
            <p:ph type="sldNum" sz="quarter" idx="2"/>
          </p:nvPr>
        </p:nvSpPr>
        <p:spPr>
          <a:xfrm>
            <a:off x="5966222" y="5738812"/>
            <a:ext cx="253207" cy="216695"/>
          </a:xfrm>
          <a:prstGeom prst="rect">
            <a:avLst/>
          </a:prstGeom>
        </p:spPr>
        <p:txBody>
          <a:bodyPr lIns="27093" tIns="27093" rIns="27093" bIns="27093"/>
          <a:lstStyle>
            <a:lvl1pPr defTabSz="412735">
              <a:defRPr sz="1125"/>
            </a:lvl1pPr>
          </a:lstStyle>
          <a:p>
            <a:fld id="{86CB4B4D-7CA3-9044-876B-883B54F8677D}" type="slidenum">
              <a:t>‹#›</a:t>
            </a:fld>
            <a:endParaRPr/>
          </a:p>
        </p:txBody>
      </p:sp>
    </p:spTree>
    <p:extLst>
      <p:ext uri="{BB962C8B-B14F-4D97-AF65-F5344CB8AC3E}">
        <p14:creationId xmlns:p14="http://schemas.microsoft.com/office/powerpoint/2010/main" val="25038867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DEE34B-02A8-9A7B-9872-F84AC8B211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D38FB2-C4F9-D8C1-C5A0-508DC7D60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4C8B7-B775-BE81-9099-159C66B570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DE30B9-806C-445A-95CB-8BBD51D35A56}" type="datetime1">
              <a:rPr lang="en-US" smtClean="0"/>
              <a:t>12/5/2024</a:t>
            </a:fld>
            <a:endParaRPr lang="en-US"/>
          </a:p>
        </p:txBody>
      </p:sp>
      <p:sp>
        <p:nvSpPr>
          <p:cNvPr id="5" name="Footer Placeholder 4">
            <a:extLst>
              <a:ext uri="{FF2B5EF4-FFF2-40B4-BE49-F238E27FC236}">
                <a16:creationId xmlns:a16="http://schemas.microsoft.com/office/drawing/2014/main" id="{D93AEB90-BE29-1A09-4776-3EAA44802F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A5D6E3A-4AD5-D425-5C8A-EE09807C3D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5E5A4D-A201-4C99-A12A-30FD58102251}" type="slidenum">
              <a:rPr lang="en-US" smtClean="0"/>
              <a:t>‹#›</a:t>
            </a:fld>
            <a:endParaRPr lang="en-US"/>
          </a:p>
        </p:txBody>
      </p:sp>
    </p:spTree>
    <p:extLst>
      <p:ext uri="{BB962C8B-B14F-4D97-AF65-F5344CB8AC3E}">
        <p14:creationId xmlns:p14="http://schemas.microsoft.com/office/powerpoint/2010/main" val="322556296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png"/><Relationship Id="rId7"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2.png"/><Relationship Id="rId18" Type="http://schemas.openxmlformats.org/officeDocument/2006/relationships/image" Target="../media/image23.png"/><Relationship Id="rId3" Type="http://schemas.openxmlformats.org/officeDocument/2006/relationships/image" Target="../media/image25.tmp"/><Relationship Id="rId7" Type="http://schemas.openxmlformats.org/officeDocument/2006/relationships/image" Target="../media/image27.png"/><Relationship Id="rId12" Type="http://schemas.openxmlformats.org/officeDocument/2006/relationships/image" Target="../media/image31.png"/><Relationship Id="rId17" Type="http://schemas.openxmlformats.org/officeDocument/2006/relationships/image" Target="../media/image22.png"/><Relationship Id="rId2" Type="http://schemas.openxmlformats.org/officeDocument/2006/relationships/notesSlide" Target="../notesSlides/notesSlide13.xml"/><Relationship Id="rId16" Type="http://schemas.openxmlformats.org/officeDocument/2006/relationships/image" Target="../media/image24.png"/><Relationship Id="rId20" Type="http://schemas.openxmlformats.org/officeDocument/2006/relationships/image" Target="../media/image33.tmp"/><Relationship Id="rId1" Type="http://schemas.openxmlformats.org/officeDocument/2006/relationships/slideLayout" Target="../slideLayouts/slideLayout12.xml"/><Relationship Id="rId6" Type="http://schemas.openxmlformats.org/officeDocument/2006/relationships/image" Target="../media/image16.png"/><Relationship Id="rId11" Type="http://schemas.openxmlformats.org/officeDocument/2006/relationships/image" Target="../media/image30.png"/><Relationship Id="rId5" Type="http://schemas.openxmlformats.org/officeDocument/2006/relationships/image" Target="../media/image17.png"/><Relationship Id="rId15" Type="http://schemas.openxmlformats.org/officeDocument/2006/relationships/image" Target="../media/image21.png"/><Relationship Id="rId10" Type="http://schemas.openxmlformats.org/officeDocument/2006/relationships/image" Target="../media/image15.png"/><Relationship Id="rId19" Type="http://schemas.openxmlformats.org/officeDocument/2006/relationships/image" Target="../media/image541.png"/><Relationship Id="rId4" Type="http://schemas.openxmlformats.org/officeDocument/2006/relationships/image" Target="../media/image26.png"/><Relationship Id="rId9" Type="http://schemas.openxmlformats.org/officeDocument/2006/relationships/image" Target="../media/image29.pn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41.tif"/><Relationship Id="rId18" Type="http://schemas.openxmlformats.org/officeDocument/2006/relationships/image" Target="../media/image56.png"/><Relationship Id="rId3" Type="http://schemas.openxmlformats.org/officeDocument/2006/relationships/image" Target="../media/image24.png"/><Relationship Id="rId7" Type="http://schemas.openxmlformats.org/officeDocument/2006/relationships/image" Target="../media/image22.png"/><Relationship Id="rId12" Type="http://schemas.openxmlformats.org/officeDocument/2006/relationships/image" Target="../media/image40.png"/><Relationship Id="rId17" Type="http://schemas.openxmlformats.org/officeDocument/2006/relationships/image" Target="../media/image55.png"/><Relationship Id="rId2" Type="http://schemas.openxmlformats.org/officeDocument/2006/relationships/notesSlide" Target="../notesSlides/notesSlide14.xml"/><Relationship Id="rId16" Type="http://schemas.openxmlformats.org/officeDocument/2006/relationships/image" Target="../media/image17.png"/><Relationship Id="rId1" Type="http://schemas.openxmlformats.org/officeDocument/2006/relationships/slideLayout" Target="../slideLayouts/slideLayout12.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16.png"/><Relationship Id="rId10" Type="http://schemas.openxmlformats.org/officeDocument/2006/relationships/image" Target="../media/image38.png"/><Relationship Id="rId4" Type="http://schemas.openxmlformats.org/officeDocument/2006/relationships/image" Target="../media/image34.png"/><Relationship Id="rId9" Type="http://schemas.openxmlformats.org/officeDocument/2006/relationships/image" Target="../media/image37.png"/><Relationship Id="rId1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87.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0.png"/><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8" Type="http://schemas.openxmlformats.org/officeDocument/2006/relationships/image" Target="../media/image49.tmp"/><Relationship Id="rId3" Type="http://schemas.openxmlformats.org/officeDocument/2006/relationships/image" Target="../media/image44.tmp"/><Relationship Id="rId7" Type="http://schemas.openxmlformats.org/officeDocument/2006/relationships/image" Target="../media/image48.tmp"/><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7.tmp"/><Relationship Id="rId11" Type="http://schemas.openxmlformats.org/officeDocument/2006/relationships/image" Target="../media/image69.png"/><Relationship Id="rId5" Type="http://schemas.openxmlformats.org/officeDocument/2006/relationships/image" Target="../media/image46.tmp"/><Relationship Id="rId10" Type="http://schemas.openxmlformats.org/officeDocument/2006/relationships/image" Target="../media/image65.png"/><Relationship Id="rId4" Type="http://schemas.openxmlformats.org/officeDocument/2006/relationships/image" Target="../media/image45.tmp"/><Relationship Id="rId9" Type="http://schemas.openxmlformats.org/officeDocument/2006/relationships/image" Target="../media/image67.png"/></Relationships>
</file>

<file path=ppt/slides/_rels/slide17.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9.png"/><Relationship Id="rId3" Type="http://schemas.openxmlformats.org/officeDocument/2006/relationships/image" Target="../media/image45.tmp"/><Relationship Id="rId7" Type="http://schemas.openxmlformats.org/officeDocument/2006/relationships/image" Target="../media/image51.png"/><Relationship Id="rId12"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7.png"/><Relationship Id="rId5" Type="http://schemas.openxmlformats.org/officeDocument/2006/relationships/image" Target="../media/image43.png"/><Relationship Id="rId15" Type="http://schemas.openxmlformats.org/officeDocument/2006/relationships/image" Target="../media/image61.png"/><Relationship Id="rId10" Type="http://schemas.openxmlformats.org/officeDocument/2006/relationships/image" Target="../media/image54.png"/><Relationship Id="rId4" Type="http://schemas.openxmlformats.org/officeDocument/2006/relationships/image" Target="../media/image651.png"/><Relationship Id="rId9" Type="http://schemas.openxmlformats.org/officeDocument/2006/relationships/image" Target="../media/image53.png"/><Relationship Id="rId14"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64.png"/><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400.png"/><Relationship Id="rId3" Type="http://schemas.openxmlformats.org/officeDocument/2006/relationships/image" Target="../media/image65.tmp"/><Relationship Id="rId7" Type="http://schemas.openxmlformats.org/officeDocument/2006/relationships/image" Target="../media/image39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80.png"/><Relationship Id="rId5" Type="http://schemas.openxmlformats.org/officeDocument/2006/relationships/image" Target="../media/image67.tmp"/><Relationship Id="rId4" Type="http://schemas.openxmlformats.org/officeDocument/2006/relationships/image" Target="../media/image66.tmp"/><Relationship Id="rId9" Type="http://schemas.openxmlformats.org/officeDocument/2006/relationships/image" Target="../media/image410.png"/></Relationships>
</file>

<file path=ppt/slides/_rels/slide20.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65.tmp"/><Relationship Id="rId7" Type="http://schemas.openxmlformats.org/officeDocument/2006/relationships/image" Target="../media/image71.png"/><Relationship Id="rId12"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5.png"/><Relationship Id="rId5" Type="http://schemas.openxmlformats.org/officeDocument/2006/relationships/image" Target="../media/image69.tif"/><Relationship Id="rId10" Type="http://schemas.openxmlformats.org/officeDocument/2006/relationships/image" Target="../media/image74.png"/><Relationship Id="rId4" Type="http://schemas.openxmlformats.org/officeDocument/2006/relationships/image" Target="../media/image68.tif"/><Relationship Id="rId9" Type="http://schemas.openxmlformats.org/officeDocument/2006/relationships/image" Target="../media/image73.pn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94.tmp"/><Relationship Id="rId3" Type="http://schemas.openxmlformats.org/officeDocument/2006/relationships/image" Target="../media/image79.png"/><Relationship Id="rId21" Type="http://schemas.openxmlformats.org/officeDocument/2006/relationships/image" Target="../media/image96.png"/><Relationship Id="rId7" Type="http://schemas.openxmlformats.org/officeDocument/2006/relationships/image" Target="../media/image83.png"/><Relationship Id="rId12" Type="http://schemas.openxmlformats.org/officeDocument/2006/relationships/image" Target="../media/image88.tmp"/><Relationship Id="rId17" Type="http://schemas.openxmlformats.org/officeDocument/2006/relationships/image" Target="../media/image93.tmp"/><Relationship Id="rId2" Type="http://schemas.openxmlformats.org/officeDocument/2006/relationships/image" Target="../media/image78.tmp"/><Relationship Id="rId16" Type="http://schemas.openxmlformats.org/officeDocument/2006/relationships/image" Target="../media/image92.tmp"/><Relationship Id="rId20" Type="http://schemas.openxmlformats.org/officeDocument/2006/relationships/image" Target="../media/image95.png"/><Relationship Id="rId1" Type="http://schemas.openxmlformats.org/officeDocument/2006/relationships/slideLayout" Target="../slideLayouts/slideLayout2.xml"/><Relationship Id="rId6" Type="http://schemas.openxmlformats.org/officeDocument/2006/relationships/image" Target="../media/image82.tif"/><Relationship Id="rId11" Type="http://schemas.openxmlformats.org/officeDocument/2006/relationships/image" Target="../media/image87.tmp"/><Relationship Id="rId24" Type="http://schemas.openxmlformats.org/officeDocument/2006/relationships/image" Target="../media/image71.png"/><Relationship Id="rId5" Type="http://schemas.openxmlformats.org/officeDocument/2006/relationships/image" Target="../media/image81.tif"/><Relationship Id="rId15" Type="http://schemas.openxmlformats.org/officeDocument/2006/relationships/image" Target="../media/image91.tmp"/><Relationship Id="rId23" Type="http://schemas.openxmlformats.org/officeDocument/2006/relationships/image" Target="../media/image70.png"/><Relationship Id="rId10" Type="http://schemas.openxmlformats.org/officeDocument/2006/relationships/image" Target="../media/image86.tmp"/><Relationship Id="rId19" Type="http://schemas.openxmlformats.org/officeDocument/2006/relationships/image" Target="../media/image75.png"/><Relationship Id="rId4" Type="http://schemas.openxmlformats.org/officeDocument/2006/relationships/image" Target="../media/image80.tif"/><Relationship Id="rId9" Type="http://schemas.openxmlformats.org/officeDocument/2006/relationships/image" Target="../media/image85.tmp"/><Relationship Id="rId14" Type="http://schemas.openxmlformats.org/officeDocument/2006/relationships/image" Target="../media/image90.png"/><Relationship Id="rId22" Type="http://schemas.microsoft.com/office/2007/relationships/hdphoto" Target="../media/hdphoto1.wdp"/></Relationships>
</file>

<file path=ppt/slides/_rels/slide22.xml.rels><?xml version="1.0" encoding="UTF-8" standalone="yes"?>
<Relationships xmlns="http://schemas.openxmlformats.org/package/2006/relationships"><Relationship Id="rId8" Type="http://schemas.openxmlformats.org/officeDocument/2006/relationships/image" Target="../media/image99.tmp"/><Relationship Id="rId13" Type="http://schemas.openxmlformats.org/officeDocument/2006/relationships/image" Target="../media/image75.png"/><Relationship Id="rId3" Type="http://schemas.openxmlformats.org/officeDocument/2006/relationships/image" Target="../media/image98.tmp"/><Relationship Id="rId7" Type="http://schemas.openxmlformats.org/officeDocument/2006/relationships/image" Target="../media/image91.tmp"/><Relationship Id="rId12" Type="http://schemas.openxmlformats.org/officeDocument/2006/relationships/image" Target="../media/image94.tmp"/><Relationship Id="rId2" Type="http://schemas.openxmlformats.org/officeDocument/2006/relationships/image" Target="../media/image97.tmp"/><Relationship Id="rId1" Type="http://schemas.openxmlformats.org/officeDocument/2006/relationships/slideLayout" Target="../slideLayouts/slideLayout2.xml"/><Relationship Id="rId6" Type="http://schemas.openxmlformats.org/officeDocument/2006/relationships/image" Target="../media/image86.tmp"/><Relationship Id="rId11" Type="http://schemas.openxmlformats.org/officeDocument/2006/relationships/image" Target="../media/image78.tmp"/><Relationship Id="rId5" Type="http://schemas.microsoft.com/office/2007/relationships/hdphoto" Target="../media/hdphoto1.wdp"/><Relationship Id="rId15" Type="http://schemas.openxmlformats.org/officeDocument/2006/relationships/image" Target="../media/image95.png"/><Relationship Id="rId10" Type="http://schemas.openxmlformats.org/officeDocument/2006/relationships/image" Target="../media/image92.tmp"/><Relationship Id="rId4" Type="http://schemas.openxmlformats.org/officeDocument/2006/relationships/image" Target="../media/image96.png"/><Relationship Id="rId9" Type="http://schemas.openxmlformats.org/officeDocument/2006/relationships/image" Target="../media/image100.tmp"/><Relationship Id="rId14" Type="http://schemas.openxmlformats.org/officeDocument/2006/relationships/image" Target="../media/image93.tmp"/></Relationships>
</file>

<file path=ppt/slides/_rels/slide23.xml.rels><?xml version="1.0" encoding="UTF-8" standalone="yes"?>
<Relationships xmlns="http://schemas.openxmlformats.org/package/2006/relationships"><Relationship Id="rId8" Type="http://schemas.openxmlformats.org/officeDocument/2006/relationships/image" Target="../media/image103.tmp"/><Relationship Id="rId18" Type="http://schemas.openxmlformats.org/officeDocument/2006/relationships/image" Target="../media/image217.png"/><Relationship Id="rId3" Type="http://schemas.openxmlformats.org/officeDocument/2006/relationships/slideLayout" Target="../slideLayouts/slideLayout2.xml"/><Relationship Id="rId21" Type="http://schemas.openxmlformats.org/officeDocument/2006/relationships/image" Target="../media/image220.png"/><Relationship Id="rId7" Type="http://schemas.openxmlformats.org/officeDocument/2006/relationships/image" Target="../media/image211.png"/><Relationship Id="rId17" Type="http://schemas.openxmlformats.org/officeDocument/2006/relationships/image" Target="../media/image216.png"/><Relationship Id="rId2" Type="http://schemas.openxmlformats.org/officeDocument/2006/relationships/video" Target="../media/media1.mp4"/><Relationship Id="rId16" Type="http://schemas.openxmlformats.org/officeDocument/2006/relationships/image" Target="../media/image219.png"/><Relationship Id="rId20" Type="http://schemas.openxmlformats.org/officeDocument/2006/relationships/image" Target="../media/image105.tmp"/><Relationship Id="rId1" Type="http://schemas.microsoft.com/office/2007/relationships/media" Target="../media/media1.mp4"/><Relationship Id="rId6" Type="http://schemas.openxmlformats.org/officeDocument/2006/relationships/image" Target="../media/image102.png"/><Relationship Id="rId11" Type="http://schemas.openxmlformats.org/officeDocument/2006/relationships/image" Target="../media/image215.png"/><Relationship Id="rId5" Type="http://schemas.openxmlformats.org/officeDocument/2006/relationships/image" Target="../media/image101.tmp"/><Relationship Id="rId10" Type="http://schemas.openxmlformats.org/officeDocument/2006/relationships/image" Target="../media/image214.png"/><Relationship Id="rId19" Type="http://schemas.openxmlformats.org/officeDocument/2006/relationships/image" Target="../media/image104.tmp"/><Relationship Id="rId4" Type="http://schemas.openxmlformats.org/officeDocument/2006/relationships/image" Target="../media/image208.png"/><Relationship Id="rId9" Type="http://schemas.openxmlformats.org/officeDocument/2006/relationships/image" Target="../media/image213.png"/></Relationships>
</file>

<file path=ppt/slides/_rels/slide24.xml.rels><?xml version="1.0" encoding="UTF-8" standalone="yes"?>
<Relationships xmlns="http://schemas.openxmlformats.org/package/2006/relationships"><Relationship Id="rId8" Type="http://schemas.openxmlformats.org/officeDocument/2006/relationships/image" Target="../media/image520.png"/><Relationship Id="rId13" Type="http://schemas.openxmlformats.org/officeDocument/2006/relationships/image" Target="../media/image111.tmp"/><Relationship Id="rId18" Type="http://schemas.openxmlformats.org/officeDocument/2006/relationships/image" Target="../media/image630.png"/><Relationship Id="rId3" Type="http://schemas.openxmlformats.org/officeDocument/2006/relationships/image" Target="../media/image106.tmp"/><Relationship Id="rId7" Type="http://schemas.openxmlformats.org/officeDocument/2006/relationships/image" Target="../media/image510.png"/><Relationship Id="rId12" Type="http://schemas.openxmlformats.org/officeDocument/2006/relationships/image" Target="../media/image110.tmp"/><Relationship Id="rId17" Type="http://schemas.openxmlformats.org/officeDocument/2006/relationships/image" Target="../media/image620.png"/><Relationship Id="rId2" Type="http://schemas.openxmlformats.org/officeDocument/2006/relationships/notesSlide" Target="../notesSlides/notesSlide21.xml"/><Relationship Id="rId16" Type="http://schemas.openxmlformats.org/officeDocument/2006/relationships/image" Target="../media/image610.png"/><Relationship Id="rId1" Type="http://schemas.openxmlformats.org/officeDocument/2006/relationships/slideLayout" Target="../slideLayouts/slideLayout2.xml"/><Relationship Id="rId6" Type="http://schemas.openxmlformats.org/officeDocument/2006/relationships/image" Target="../media/image500.png"/><Relationship Id="rId11" Type="http://schemas.openxmlformats.org/officeDocument/2006/relationships/image" Target="../media/image109.tmp"/><Relationship Id="rId5" Type="http://schemas.openxmlformats.org/officeDocument/2006/relationships/image" Target="../media/image108.tmp"/><Relationship Id="rId15" Type="http://schemas.openxmlformats.org/officeDocument/2006/relationships/image" Target="../media/image600.png"/><Relationship Id="rId10" Type="http://schemas.openxmlformats.org/officeDocument/2006/relationships/image" Target="../media/image540.png"/><Relationship Id="rId19" Type="http://schemas.openxmlformats.org/officeDocument/2006/relationships/image" Target="../media/image640.png"/><Relationship Id="rId4" Type="http://schemas.openxmlformats.org/officeDocument/2006/relationships/image" Target="../media/image107.tmp"/><Relationship Id="rId9" Type="http://schemas.openxmlformats.org/officeDocument/2006/relationships/image" Target="../media/image530.png"/><Relationship Id="rId14" Type="http://schemas.openxmlformats.org/officeDocument/2006/relationships/image" Target="../media/image590.png"/></Relationships>
</file>

<file path=ppt/slides/_rels/slide25.xml.rels><?xml version="1.0" encoding="UTF-8" standalone="yes"?>
<Relationships xmlns="http://schemas.openxmlformats.org/package/2006/relationships"><Relationship Id="rId8" Type="http://schemas.openxmlformats.org/officeDocument/2006/relationships/image" Target="../media/image5000.png"/><Relationship Id="rId13" Type="http://schemas.openxmlformats.org/officeDocument/2006/relationships/image" Target="../media/image5400.png"/><Relationship Id="rId26" Type="http://schemas.openxmlformats.org/officeDocument/2006/relationships/image" Target="../media/image6300.png"/><Relationship Id="rId3" Type="http://schemas.openxmlformats.org/officeDocument/2006/relationships/image" Target="../media/image112.tmp"/><Relationship Id="rId21" Type="http://schemas.openxmlformats.org/officeDocument/2006/relationships/image" Target="../media/image6000.png"/><Relationship Id="rId34" Type="http://schemas.openxmlformats.org/officeDocument/2006/relationships/image" Target="../media/image650.png"/><Relationship Id="rId12" Type="http://schemas.openxmlformats.org/officeDocument/2006/relationships/image" Target="../media/image5300.png"/><Relationship Id="rId25" Type="http://schemas.openxmlformats.org/officeDocument/2006/relationships/image" Target="../media/image6200.png"/><Relationship Id="rId33" Type="http://schemas.openxmlformats.org/officeDocument/2006/relationships/image" Target="../media/image115.tmp"/><Relationship Id="rId2" Type="http://schemas.openxmlformats.org/officeDocument/2006/relationships/notesSlide" Target="../notesSlides/notesSlide22.xml"/><Relationship Id="rId16" Type="http://schemas.openxmlformats.org/officeDocument/2006/relationships/image" Target="../media/image111.tmp"/><Relationship Id="rId20" Type="http://schemas.openxmlformats.org/officeDocument/2006/relationships/image" Target="../media/image5900.png"/><Relationship Id="rId29" Type="http://schemas.openxmlformats.org/officeDocument/2006/relationships/image" Target="../media/image550.png"/><Relationship Id="rId1" Type="http://schemas.openxmlformats.org/officeDocument/2006/relationships/slideLayout" Target="../slideLayouts/slideLayout2.xml"/><Relationship Id="rId11" Type="http://schemas.openxmlformats.org/officeDocument/2006/relationships/image" Target="../media/image5200.png"/><Relationship Id="rId24" Type="http://schemas.openxmlformats.org/officeDocument/2006/relationships/image" Target="../media/image6100.png"/><Relationship Id="rId32" Type="http://schemas.openxmlformats.org/officeDocument/2006/relationships/image" Target="../media/image580.png"/><Relationship Id="rId5" Type="http://schemas.openxmlformats.org/officeDocument/2006/relationships/image" Target="../media/image108.tmp"/><Relationship Id="rId15" Type="http://schemas.openxmlformats.org/officeDocument/2006/relationships/image" Target="../media/image110.tmp"/><Relationship Id="rId28" Type="http://schemas.openxmlformats.org/officeDocument/2006/relationships/image" Target="../media/image114.tmp"/><Relationship Id="rId10" Type="http://schemas.openxmlformats.org/officeDocument/2006/relationships/image" Target="../media/image5100.png"/><Relationship Id="rId31" Type="http://schemas.openxmlformats.org/officeDocument/2006/relationships/image" Target="../media/image570.png"/><Relationship Id="rId4" Type="http://schemas.openxmlformats.org/officeDocument/2006/relationships/image" Target="../media/image113.tmp"/><Relationship Id="rId14" Type="http://schemas.openxmlformats.org/officeDocument/2006/relationships/image" Target="../media/image109.tmp"/><Relationship Id="rId27" Type="http://schemas.openxmlformats.org/officeDocument/2006/relationships/image" Target="../media/image6400.png"/><Relationship Id="rId30" Type="http://schemas.openxmlformats.org/officeDocument/2006/relationships/image" Target="../media/image560.png"/><Relationship Id="rId35" Type="http://schemas.openxmlformats.org/officeDocument/2006/relationships/image" Target="../media/image660.png"/></Relationships>
</file>

<file path=ppt/slides/_rels/slide26.xml.rels><?xml version="1.0" encoding="UTF-8" standalone="yes"?>
<Relationships xmlns="http://schemas.openxmlformats.org/package/2006/relationships"><Relationship Id="rId13" Type="http://schemas.openxmlformats.org/officeDocument/2006/relationships/image" Target="../media/image510.png"/><Relationship Id="rId26" Type="http://schemas.openxmlformats.org/officeDocument/2006/relationships/image" Target="../media/image109.tmp"/><Relationship Id="rId39" Type="http://schemas.openxmlformats.org/officeDocument/2006/relationships/image" Target="../media/image630.png"/><Relationship Id="rId3" Type="http://schemas.openxmlformats.org/officeDocument/2006/relationships/image" Target="../media/image108.tmp"/><Relationship Id="rId21" Type="http://schemas.openxmlformats.org/officeDocument/2006/relationships/image" Target="../media/image540.png"/><Relationship Id="rId34" Type="http://schemas.openxmlformats.org/officeDocument/2006/relationships/image" Target="../media/image6600.png"/><Relationship Id="rId7" Type="http://schemas.openxmlformats.org/officeDocument/2006/relationships/image" Target="../media/image118.tmp"/><Relationship Id="rId12" Type="http://schemas.openxmlformats.org/officeDocument/2006/relationships/image" Target="../media/image810.png"/><Relationship Id="rId25" Type="http://schemas.openxmlformats.org/officeDocument/2006/relationships/image" Target="../media/image830.png"/><Relationship Id="rId33" Type="http://schemas.openxmlformats.org/officeDocument/2006/relationships/image" Target="../media/image6500.png"/><Relationship Id="rId38" Type="http://schemas.openxmlformats.org/officeDocument/2006/relationships/image" Target="../media/image620.png"/><Relationship Id="rId2" Type="http://schemas.openxmlformats.org/officeDocument/2006/relationships/notesSlide" Target="../notesSlides/notesSlide23.xml"/><Relationship Id="rId20" Type="http://schemas.openxmlformats.org/officeDocument/2006/relationships/image" Target="../media/image530.png"/><Relationship Id="rId29" Type="http://schemas.openxmlformats.org/officeDocument/2006/relationships/image" Target="../media/image110.tmp"/><Relationship Id="rId1" Type="http://schemas.openxmlformats.org/officeDocument/2006/relationships/slideLayout" Target="../slideLayouts/slideLayout2.xml"/><Relationship Id="rId6" Type="http://schemas.openxmlformats.org/officeDocument/2006/relationships/image" Target="../media/image117.tmp"/><Relationship Id="rId11" Type="http://schemas.openxmlformats.org/officeDocument/2006/relationships/image" Target="../media/image5600.png"/><Relationship Id="rId24" Type="http://schemas.openxmlformats.org/officeDocument/2006/relationships/image" Target="../media/image820.png"/><Relationship Id="rId32" Type="http://schemas.openxmlformats.org/officeDocument/2006/relationships/image" Target="../media/image600.png"/><Relationship Id="rId37" Type="http://schemas.openxmlformats.org/officeDocument/2006/relationships/image" Target="../media/image610.png"/><Relationship Id="rId40" Type="http://schemas.openxmlformats.org/officeDocument/2006/relationships/image" Target="../media/image640.png"/><Relationship Id="rId5" Type="http://schemas.openxmlformats.org/officeDocument/2006/relationships/image" Target="../media/image116.tmp"/><Relationship Id="rId23" Type="http://schemas.openxmlformats.org/officeDocument/2006/relationships/image" Target="../media/image5800.png"/><Relationship Id="rId28" Type="http://schemas.openxmlformats.org/officeDocument/2006/relationships/image" Target="../media/image119.tmp"/><Relationship Id="rId36" Type="http://schemas.openxmlformats.org/officeDocument/2006/relationships/image" Target="../media/image860.png"/><Relationship Id="rId10" Type="http://schemas.openxmlformats.org/officeDocument/2006/relationships/image" Target="../media/image500.png"/><Relationship Id="rId19" Type="http://schemas.openxmlformats.org/officeDocument/2006/relationships/image" Target="../media/image2200.png"/><Relationship Id="rId31" Type="http://schemas.openxmlformats.org/officeDocument/2006/relationships/image" Target="../media/image590.png"/><Relationship Id="rId4" Type="http://schemas.openxmlformats.org/officeDocument/2006/relationships/image" Target="../media/image114.tmp"/><Relationship Id="rId9" Type="http://schemas.openxmlformats.org/officeDocument/2006/relationships/image" Target="../media/image800.png"/><Relationship Id="rId22" Type="http://schemas.openxmlformats.org/officeDocument/2006/relationships/image" Target="../media/image5700.png"/><Relationship Id="rId27" Type="http://schemas.openxmlformats.org/officeDocument/2006/relationships/image" Target="../media/image115.tmp"/><Relationship Id="rId30" Type="http://schemas.openxmlformats.org/officeDocument/2006/relationships/image" Target="../media/image111.tmp"/><Relationship Id="rId35" Type="http://schemas.openxmlformats.org/officeDocument/2006/relationships/image" Target="../media/image850.png"/><Relationship Id="rId8" Type="http://schemas.openxmlformats.org/officeDocument/2006/relationships/image" Target="../media/image5500.png"/></Relationships>
</file>

<file path=ppt/slides/_rels/slide2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2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3.png"/><Relationship Id="rId18" Type="http://schemas.openxmlformats.org/officeDocument/2006/relationships/image" Target="../media/image130.png"/><Relationship Id="rId3" Type="http://schemas.openxmlformats.org/officeDocument/2006/relationships/image" Target="../media/image34.png"/><Relationship Id="rId21" Type="http://schemas.openxmlformats.org/officeDocument/2006/relationships/image" Target="../media/image16.png"/><Relationship Id="rId7" Type="http://schemas.openxmlformats.org/officeDocument/2006/relationships/image" Target="../media/image126.png"/><Relationship Id="rId12" Type="http://schemas.openxmlformats.org/officeDocument/2006/relationships/image" Target="../media/image22.png"/><Relationship Id="rId17" Type="http://schemas.openxmlformats.org/officeDocument/2006/relationships/image" Target="../media/image40.png"/><Relationship Id="rId2" Type="http://schemas.openxmlformats.org/officeDocument/2006/relationships/notesSlide" Target="../notesSlides/notesSlide27.xml"/><Relationship Id="rId16" Type="http://schemas.openxmlformats.org/officeDocument/2006/relationships/image" Target="../media/image39.png"/><Relationship Id="rId20"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25.png"/><Relationship Id="rId11" Type="http://schemas.openxmlformats.org/officeDocument/2006/relationships/image" Target="../media/image129.png"/><Relationship Id="rId5" Type="http://schemas.openxmlformats.org/officeDocument/2006/relationships/image" Target="../media/image124.png"/><Relationship Id="rId15" Type="http://schemas.openxmlformats.org/officeDocument/2006/relationships/image" Target="../media/image38.png"/><Relationship Id="rId10" Type="http://schemas.openxmlformats.org/officeDocument/2006/relationships/image" Target="../media/image128.png"/><Relationship Id="rId19" Type="http://schemas.openxmlformats.org/officeDocument/2006/relationships/image" Target="../media/image131.png"/><Relationship Id="rId4" Type="http://schemas.openxmlformats.org/officeDocument/2006/relationships/image" Target="../media/image123.png"/><Relationship Id="rId9" Type="http://schemas.openxmlformats.org/officeDocument/2006/relationships/image" Target="../media/image127.png"/><Relationship Id="rId14" Type="http://schemas.openxmlformats.org/officeDocument/2006/relationships/image" Target="../media/image37.png"/><Relationship Id="rId22" Type="http://schemas.openxmlformats.org/officeDocument/2006/relationships/image" Target="../media/image17.png"/></Relationships>
</file>

<file path=ppt/slides/_rels/slide31.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142.png"/><Relationship Id="rId18" Type="http://schemas.openxmlformats.org/officeDocument/2006/relationships/image" Target="../media/image147.png"/><Relationship Id="rId3" Type="http://schemas.openxmlformats.org/officeDocument/2006/relationships/image" Target="../media/image132.tif"/><Relationship Id="rId7" Type="http://schemas.openxmlformats.org/officeDocument/2006/relationships/image" Target="../media/image136.png"/><Relationship Id="rId12" Type="http://schemas.openxmlformats.org/officeDocument/2006/relationships/image" Target="../media/image141.png"/><Relationship Id="rId17" Type="http://schemas.openxmlformats.org/officeDocument/2006/relationships/image" Target="../media/image146.tmp"/><Relationship Id="rId2" Type="http://schemas.openxmlformats.org/officeDocument/2006/relationships/notesSlide" Target="../notesSlides/notesSlide28.xml"/><Relationship Id="rId16" Type="http://schemas.openxmlformats.org/officeDocument/2006/relationships/image" Target="../media/image145.tmp"/><Relationship Id="rId1" Type="http://schemas.openxmlformats.org/officeDocument/2006/relationships/slideLayout" Target="../slideLayouts/slideLayout6.xml"/><Relationship Id="rId6" Type="http://schemas.openxmlformats.org/officeDocument/2006/relationships/image" Target="../media/image135.png"/><Relationship Id="rId11" Type="http://schemas.openxmlformats.org/officeDocument/2006/relationships/image" Target="../media/image140.png"/><Relationship Id="rId5" Type="http://schemas.openxmlformats.org/officeDocument/2006/relationships/image" Target="../media/image134.png"/><Relationship Id="rId15" Type="http://schemas.openxmlformats.org/officeDocument/2006/relationships/image" Target="../media/image144.tmp"/><Relationship Id="rId10" Type="http://schemas.openxmlformats.org/officeDocument/2006/relationships/image" Target="../media/image139.tif"/><Relationship Id="rId19" Type="http://schemas.openxmlformats.org/officeDocument/2006/relationships/image" Target="../media/image148.png"/><Relationship Id="rId4" Type="http://schemas.openxmlformats.org/officeDocument/2006/relationships/image" Target="../media/image133.png"/><Relationship Id="rId9" Type="http://schemas.openxmlformats.org/officeDocument/2006/relationships/image" Target="../media/image138.tif"/><Relationship Id="rId14" Type="http://schemas.openxmlformats.org/officeDocument/2006/relationships/image" Target="../media/image143.tm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011.png"/><Relationship Id="rId3" Type="http://schemas.microsoft.com/office/2007/relationships/media" Target="../media/media3.mp4"/><Relationship Id="rId7" Type="http://schemas.openxmlformats.org/officeDocument/2006/relationships/image" Target="../media/image149.png"/><Relationship Id="rId12" Type="http://schemas.openxmlformats.org/officeDocument/2006/relationships/image" Target="../media/image1001.png"/><Relationship Id="rId2" Type="http://schemas.openxmlformats.org/officeDocument/2006/relationships/video" Target="../media/media2.mp4"/><Relationship Id="rId16" Type="http://schemas.openxmlformats.org/officeDocument/2006/relationships/image" Target="../media/image153.png"/><Relationship Id="rId1" Type="http://schemas.microsoft.com/office/2007/relationships/media" Target="../media/media2.mp4"/><Relationship Id="rId6" Type="http://schemas.openxmlformats.org/officeDocument/2006/relationships/notesSlide" Target="../notesSlides/notesSlide30.xml"/><Relationship Id="rId11" Type="http://schemas.openxmlformats.org/officeDocument/2006/relationships/image" Target="../media/image990.png"/><Relationship Id="rId5" Type="http://schemas.openxmlformats.org/officeDocument/2006/relationships/slideLayout" Target="../slideLayouts/slideLayout2.xml"/><Relationship Id="rId15" Type="http://schemas.openxmlformats.org/officeDocument/2006/relationships/image" Target="../media/image152.png"/><Relationship Id="rId10" Type="http://schemas.microsoft.com/office/2007/relationships/hdphoto" Target="../media/hdphoto3.wdp"/><Relationship Id="rId4" Type="http://schemas.openxmlformats.org/officeDocument/2006/relationships/video" Target="../media/media3.mp4"/><Relationship Id="rId9" Type="http://schemas.openxmlformats.org/officeDocument/2006/relationships/image" Target="../media/image150.png"/><Relationship Id="rId14" Type="http://schemas.openxmlformats.org/officeDocument/2006/relationships/image" Target="../media/image151.png"/></Relationships>
</file>

<file path=ppt/slides/_rels/slide34.xml.rels><?xml version="1.0" encoding="UTF-8" standalone="yes"?>
<Relationships xmlns="http://schemas.openxmlformats.org/package/2006/relationships"><Relationship Id="rId8" Type="http://schemas.openxmlformats.org/officeDocument/2006/relationships/image" Target="../media/image930.png"/><Relationship Id="rId3" Type="http://schemas.openxmlformats.org/officeDocument/2006/relationships/image" Target="../media/image149.png"/><Relationship Id="rId7" Type="http://schemas.openxmlformats.org/officeDocument/2006/relationships/image" Target="../media/image920.png"/><Relationship Id="rId12" Type="http://schemas.openxmlformats.org/officeDocument/2006/relationships/image" Target="../media/image1030.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970.png"/><Relationship Id="rId5" Type="http://schemas.openxmlformats.org/officeDocument/2006/relationships/image" Target="../media/image150.png"/><Relationship Id="rId10" Type="http://schemas.openxmlformats.org/officeDocument/2006/relationships/image" Target="../media/image960.png"/><Relationship Id="rId4" Type="http://schemas.microsoft.com/office/2007/relationships/hdphoto" Target="../media/hdphoto2.wdp"/><Relationship Id="rId9" Type="http://schemas.openxmlformats.org/officeDocument/2006/relationships/image" Target="../media/image950.png"/></Relationships>
</file>

<file path=ppt/slides/_rels/slide35.xml.rels><?xml version="1.0" encoding="UTF-8" standalone="yes"?>
<Relationships xmlns="http://schemas.openxmlformats.org/package/2006/relationships"><Relationship Id="rId8" Type="http://schemas.openxmlformats.org/officeDocument/2006/relationships/image" Target="../media/image158.tmp"/><Relationship Id="rId13" Type="http://schemas.openxmlformats.org/officeDocument/2006/relationships/image" Target="../media/image163.png"/><Relationship Id="rId3" Type="http://schemas.openxmlformats.org/officeDocument/2006/relationships/slideLayout" Target="../slideLayouts/slideLayout2.xml"/><Relationship Id="rId7" Type="http://schemas.openxmlformats.org/officeDocument/2006/relationships/image" Target="../media/image157.png"/><Relationship Id="rId12" Type="http://schemas.openxmlformats.org/officeDocument/2006/relationships/image" Target="../media/image162.tmp"/><Relationship Id="rId17" Type="http://schemas.openxmlformats.org/officeDocument/2006/relationships/image" Target="../media/image167.png"/><Relationship Id="rId2" Type="http://schemas.openxmlformats.org/officeDocument/2006/relationships/video" Target="../media/media4.mp4"/><Relationship Id="rId16" Type="http://schemas.openxmlformats.org/officeDocument/2006/relationships/image" Target="../media/image166.png"/><Relationship Id="rId1" Type="http://schemas.microsoft.com/office/2007/relationships/media" Target="../media/media4.mp4"/><Relationship Id="rId6" Type="http://schemas.openxmlformats.org/officeDocument/2006/relationships/image" Target="../media/image156.tmp"/><Relationship Id="rId11" Type="http://schemas.openxmlformats.org/officeDocument/2006/relationships/image" Target="../media/image161.tmp"/><Relationship Id="rId5" Type="http://schemas.openxmlformats.org/officeDocument/2006/relationships/image" Target="../media/image155.tmp"/><Relationship Id="rId15" Type="http://schemas.openxmlformats.org/officeDocument/2006/relationships/image" Target="../media/image165.png"/><Relationship Id="rId10" Type="http://schemas.openxmlformats.org/officeDocument/2006/relationships/image" Target="../media/image160.tmp"/><Relationship Id="rId4" Type="http://schemas.openxmlformats.org/officeDocument/2006/relationships/image" Target="../media/image154.png"/><Relationship Id="rId9" Type="http://schemas.openxmlformats.org/officeDocument/2006/relationships/image" Target="../media/image159.tmp"/><Relationship Id="rId14" Type="http://schemas.openxmlformats.org/officeDocument/2006/relationships/image" Target="../media/image164.png"/></Relationships>
</file>

<file path=ppt/slides/_rels/slide36.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37.xml.rels><?xml version="1.0" encoding="UTF-8" standalone="yes"?>
<Relationships xmlns="http://schemas.openxmlformats.org/package/2006/relationships"><Relationship Id="rId8" Type="http://schemas.openxmlformats.org/officeDocument/2006/relationships/image" Target="../media/image174.tmp"/><Relationship Id="rId13" Type="http://schemas.openxmlformats.org/officeDocument/2006/relationships/image" Target="../media/image1010.png"/><Relationship Id="rId3" Type="http://schemas.openxmlformats.org/officeDocument/2006/relationships/image" Target="../media/image172.png"/><Relationship Id="rId7" Type="http://schemas.openxmlformats.org/officeDocument/2006/relationships/image" Target="../media/image183.png"/><Relationship Id="rId12" Type="http://schemas.openxmlformats.org/officeDocument/2006/relationships/image" Target="../media/image100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microsoft.com/office/2007/relationships/hdphoto" Target="../media/hdphoto5.wdp"/><Relationship Id="rId11" Type="http://schemas.openxmlformats.org/officeDocument/2006/relationships/image" Target="../media/image177.png"/><Relationship Id="rId5" Type="http://schemas.openxmlformats.org/officeDocument/2006/relationships/image" Target="../media/image173.png"/><Relationship Id="rId10" Type="http://schemas.openxmlformats.org/officeDocument/2006/relationships/image" Target="../media/image176.png"/><Relationship Id="rId4" Type="http://schemas.microsoft.com/office/2007/relationships/hdphoto" Target="../media/hdphoto4.wdp"/><Relationship Id="rId9" Type="http://schemas.openxmlformats.org/officeDocument/2006/relationships/image" Target="../media/image175.png"/></Relationships>
</file>

<file path=ppt/slides/_rels/slide38.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7.png"/><Relationship Id="rId18" Type="http://schemas.openxmlformats.org/officeDocument/2006/relationships/image" Target="../media/image191.png"/><Relationship Id="rId26" Type="http://schemas.openxmlformats.org/officeDocument/2006/relationships/image" Target="../media/image198.png"/><Relationship Id="rId3" Type="http://schemas.openxmlformats.org/officeDocument/2006/relationships/image" Target="../media/image178.png"/><Relationship Id="rId21" Type="http://schemas.openxmlformats.org/officeDocument/2006/relationships/image" Target="../media/image194.png"/><Relationship Id="rId7" Type="http://schemas.openxmlformats.org/officeDocument/2006/relationships/image" Target="../media/image16.png"/><Relationship Id="rId12" Type="http://schemas.openxmlformats.org/officeDocument/2006/relationships/image" Target="../media/image186.png"/><Relationship Id="rId17" Type="http://schemas.openxmlformats.org/officeDocument/2006/relationships/image" Target="../media/image190.png"/><Relationship Id="rId25" Type="http://schemas.openxmlformats.org/officeDocument/2006/relationships/image" Target="../media/image197.png"/><Relationship Id="rId2" Type="http://schemas.openxmlformats.org/officeDocument/2006/relationships/notesSlide" Target="../notesSlides/notesSlide34.xml"/><Relationship Id="rId16" Type="http://schemas.openxmlformats.org/officeDocument/2006/relationships/image" Target="../media/image189.png"/><Relationship Id="rId20" Type="http://schemas.openxmlformats.org/officeDocument/2006/relationships/image" Target="../media/image193.png"/><Relationship Id="rId1" Type="http://schemas.openxmlformats.org/officeDocument/2006/relationships/slideLayout" Target="../slideLayouts/slideLayout2.xml"/><Relationship Id="rId6" Type="http://schemas.openxmlformats.org/officeDocument/2006/relationships/image" Target="../media/image180.png"/><Relationship Id="rId11" Type="http://schemas.openxmlformats.org/officeDocument/2006/relationships/image" Target="../media/image185.png"/><Relationship Id="rId24" Type="http://schemas.openxmlformats.org/officeDocument/2006/relationships/image" Target="../media/image196.png"/><Relationship Id="rId5" Type="http://schemas.openxmlformats.org/officeDocument/2006/relationships/image" Target="../media/image179.png"/><Relationship Id="rId15" Type="http://schemas.openxmlformats.org/officeDocument/2006/relationships/image" Target="../media/image188.png"/><Relationship Id="rId23" Type="http://schemas.openxmlformats.org/officeDocument/2006/relationships/image" Target="../media/image22.png"/><Relationship Id="rId28" Type="http://schemas.openxmlformats.org/officeDocument/2006/relationships/image" Target="../media/image200.png"/><Relationship Id="rId10" Type="http://schemas.openxmlformats.org/officeDocument/2006/relationships/image" Target="../media/image184.png"/><Relationship Id="rId19" Type="http://schemas.openxmlformats.org/officeDocument/2006/relationships/image" Target="../media/image192.png"/><Relationship Id="rId4" Type="http://schemas.openxmlformats.org/officeDocument/2006/relationships/image" Target="../media/image124.png"/><Relationship Id="rId9" Type="http://schemas.openxmlformats.org/officeDocument/2006/relationships/image" Target="../media/image182.png"/><Relationship Id="rId14" Type="http://schemas.openxmlformats.org/officeDocument/2006/relationships/image" Target="../media/image34.png"/><Relationship Id="rId22" Type="http://schemas.openxmlformats.org/officeDocument/2006/relationships/image" Target="../media/image195.png"/><Relationship Id="rId27" Type="http://schemas.openxmlformats.org/officeDocument/2006/relationships/image" Target="../media/image199.png"/></Relationships>
</file>

<file path=ppt/slides/_rels/slide39.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image" Target="../media/image202.tmp"/><Relationship Id="rId7" Type="http://schemas.openxmlformats.org/officeDocument/2006/relationships/image" Target="../media/image206.png"/><Relationship Id="rId2" Type="http://schemas.openxmlformats.org/officeDocument/2006/relationships/image" Target="../media/image201.tmp"/><Relationship Id="rId1" Type="http://schemas.openxmlformats.org/officeDocument/2006/relationships/slideLayout" Target="../slideLayouts/slideLayout2.xml"/><Relationship Id="rId6" Type="http://schemas.openxmlformats.org/officeDocument/2006/relationships/image" Target="../media/image205.tmp"/><Relationship Id="rId5" Type="http://schemas.openxmlformats.org/officeDocument/2006/relationships/image" Target="../media/image204.png"/><Relationship Id="rId4" Type="http://schemas.openxmlformats.org/officeDocument/2006/relationships/image" Target="../media/image203.png"/><Relationship Id="rId9" Type="http://schemas.openxmlformats.org/officeDocument/2006/relationships/image" Target="../media/image209.png"/></Relationships>
</file>

<file path=ppt/slides/_rels/slide40.xml.rels><?xml version="1.0" encoding="UTF-8" standalone="yes"?>
<Relationships xmlns="http://schemas.openxmlformats.org/package/2006/relationships"><Relationship Id="rId13" Type="http://schemas.microsoft.com/office/2007/relationships/media" Target="../media/media11.mp4"/><Relationship Id="rId18" Type="http://schemas.openxmlformats.org/officeDocument/2006/relationships/video" Target="../media/media13.mp4"/><Relationship Id="rId26" Type="http://schemas.openxmlformats.org/officeDocument/2006/relationships/image" Target="../media/image212.png"/><Relationship Id="rId39" Type="http://schemas.openxmlformats.org/officeDocument/2006/relationships/image" Target="../media/image232.tmp"/><Relationship Id="rId21" Type="http://schemas.microsoft.com/office/2007/relationships/media" Target="../media/media15.mp4"/><Relationship Id="rId34" Type="http://schemas.openxmlformats.org/officeDocument/2006/relationships/image" Target="../media/image227.png"/><Relationship Id="rId42" Type="http://schemas.openxmlformats.org/officeDocument/2006/relationships/image" Target="../media/image235.tmp"/><Relationship Id="rId47" Type="http://schemas.openxmlformats.org/officeDocument/2006/relationships/image" Target="../media/image240.tmp"/><Relationship Id="rId7" Type="http://schemas.microsoft.com/office/2007/relationships/media" Target="../media/media8.mp4"/><Relationship Id="rId2" Type="http://schemas.openxmlformats.org/officeDocument/2006/relationships/video" Target="../media/media5.mp4"/><Relationship Id="rId16" Type="http://schemas.openxmlformats.org/officeDocument/2006/relationships/video" Target="../media/media12.mp4"/><Relationship Id="rId29" Type="http://schemas.openxmlformats.org/officeDocument/2006/relationships/image" Target="../media/image222.png"/><Relationship Id="rId1" Type="http://schemas.microsoft.com/office/2007/relationships/media" Target="../media/media5.mp4"/><Relationship Id="rId6" Type="http://schemas.openxmlformats.org/officeDocument/2006/relationships/video" Target="../media/media7.mp4"/><Relationship Id="rId11" Type="http://schemas.microsoft.com/office/2007/relationships/media" Target="../media/media10.mp4"/><Relationship Id="rId24" Type="http://schemas.openxmlformats.org/officeDocument/2006/relationships/notesSlide" Target="../notesSlides/notesSlide35.xml"/><Relationship Id="rId32" Type="http://schemas.openxmlformats.org/officeDocument/2006/relationships/image" Target="../media/image225.png"/><Relationship Id="rId37" Type="http://schemas.openxmlformats.org/officeDocument/2006/relationships/image" Target="../media/image230.tmp"/><Relationship Id="rId40" Type="http://schemas.openxmlformats.org/officeDocument/2006/relationships/image" Target="../media/image233.png"/><Relationship Id="rId45" Type="http://schemas.openxmlformats.org/officeDocument/2006/relationships/image" Target="../media/image238.tmp"/><Relationship Id="rId5" Type="http://schemas.microsoft.com/office/2007/relationships/media" Target="../media/media7.mp4"/><Relationship Id="rId15" Type="http://schemas.microsoft.com/office/2007/relationships/media" Target="../media/media12.mp4"/><Relationship Id="rId23" Type="http://schemas.openxmlformats.org/officeDocument/2006/relationships/slideLayout" Target="../slideLayouts/slideLayout2.xml"/><Relationship Id="rId28" Type="http://schemas.openxmlformats.org/officeDocument/2006/relationships/image" Target="../media/image221.png"/><Relationship Id="rId36" Type="http://schemas.openxmlformats.org/officeDocument/2006/relationships/image" Target="../media/image229.tmp"/><Relationship Id="rId10" Type="http://schemas.openxmlformats.org/officeDocument/2006/relationships/video" Target="../media/media9.mp4"/><Relationship Id="rId19" Type="http://schemas.microsoft.com/office/2007/relationships/media" Target="../media/media14.mp4"/><Relationship Id="rId31" Type="http://schemas.openxmlformats.org/officeDocument/2006/relationships/image" Target="../media/image224.png"/><Relationship Id="rId44" Type="http://schemas.openxmlformats.org/officeDocument/2006/relationships/image" Target="../media/image237.tmp"/><Relationship Id="rId4" Type="http://schemas.openxmlformats.org/officeDocument/2006/relationships/video" Target="../media/media6.mp4"/><Relationship Id="rId9" Type="http://schemas.microsoft.com/office/2007/relationships/media" Target="../media/media9.mp4"/><Relationship Id="rId14" Type="http://schemas.openxmlformats.org/officeDocument/2006/relationships/video" Target="../media/media11.mp4"/><Relationship Id="rId22" Type="http://schemas.openxmlformats.org/officeDocument/2006/relationships/video" Target="../media/media15.mp4"/><Relationship Id="rId27" Type="http://schemas.openxmlformats.org/officeDocument/2006/relationships/image" Target="../media/image218.png"/><Relationship Id="rId30" Type="http://schemas.openxmlformats.org/officeDocument/2006/relationships/image" Target="../media/image223.png"/><Relationship Id="rId35" Type="http://schemas.openxmlformats.org/officeDocument/2006/relationships/image" Target="../media/image228.png"/><Relationship Id="rId43" Type="http://schemas.openxmlformats.org/officeDocument/2006/relationships/image" Target="../media/image236.tmp"/><Relationship Id="rId8" Type="http://schemas.openxmlformats.org/officeDocument/2006/relationships/video" Target="../media/media8.mp4"/><Relationship Id="rId3" Type="http://schemas.microsoft.com/office/2007/relationships/media" Target="../media/media6.mp4"/><Relationship Id="rId12" Type="http://schemas.openxmlformats.org/officeDocument/2006/relationships/video" Target="../media/media10.mp4"/><Relationship Id="rId17" Type="http://schemas.microsoft.com/office/2007/relationships/media" Target="../media/media13.mp4"/><Relationship Id="rId25" Type="http://schemas.openxmlformats.org/officeDocument/2006/relationships/image" Target="../media/image210.png"/><Relationship Id="rId33" Type="http://schemas.openxmlformats.org/officeDocument/2006/relationships/image" Target="../media/image226.png"/><Relationship Id="rId38" Type="http://schemas.openxmlformats.org/officeDocument/2006/relationships/image" Target="../media/image231.tmp"/><Relationship Id="rId46" Type="http://schemas.openxmlformats.org/officeDocument/2006/relationships/image" Target="../media/image239.png"/><Relationship Id="rId20" Type="http://schemas.openxmlformats.org/officeDocument/2006/relationships/video" Target="../media/media14.mp4"/><Relationship Id="rId41" Type="http://schemas.openxmlformats.org/officeDocument/2006/relationships/image" Target="../media/image234.tmp"/></Relationships>
</file>

<file path=ppt/slides/_rels/slide41.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44.png"/><Relationship Id="rId5" Type="http://schemas.openxmlformats.org/officeDocument/2006/relationships/image" Target="../media/image243.tif"/><Relationship Id="rId4" Type="http://schemas.openxmlformats.org/officeDocument/2006/relationships/image" Target="../media/image242.tif"/></Relationships>
</file>

<file path=ppt/slides/_rels/slide42.xml.rels><?xml version="1.0" encoding="UTF-8" standalone="yes"?>
<Relationships xmlns="http://schemas.openxmlformats.org/package/2006/relationships"><Relationship Id="rId8" Type="http://schemas.openxmlformats.org/officeDocument/2006/relationships/video" Target="../media/media19.mp4"/><Relationship Id="rId13" Type="http://schemas.openxmlformats.org/officeDocument/2006/relationships/image" Target="../media/image247.png"/><Relationship Id="rId3" Type="http://schemas.microsoft.com/office/2007/relationships/media" Target="../media/media17.mp4"/><Relationship Id="rId7" Type="http://schemas.microsoft.com/office/2007/relationships/media" Target="../media/media19.mp4"/><Relationship Id="rId12" Type="http://schemas.openxmlformats.org/officeDocument/2006/relationships/image" Target="../media/image246.png"/><Relationship Id="rId2" Type="http://schemas.openxmlformats.org/officeDocument/2006/relationships/video" Target="../media/media16.mp4"/><Relationship Id="rId1" Type="http://schemas.microsoft.com/office/2007/relationships/media" Target="../media/media16.mp4"/><Relationship Id="rId6" Type="http://schemas.openxmlformats.org/officeDocument/2006/relationships/video" Target="../media/media18.mp4"/><Relationship Id="rId11" Type="http://schemas.openxmlformats.org/officeDocument/2006/relationships/image" Target="../media/image245.tmp"/><Relationship Id="rId5" Type="http://schemas.microsoft.com/office/2007/relationships/media" Target="../media/media18.mp4"/><Relationship Id="rId15" Type="http://schemas.openxmlformats.org/officeDocument/2006/relationships/image" Target="../media/image249.png"/><Relationship Id="rId10" Type="http://schemas.openxmlformats.org/officeDocument/2006/relationships/notesSlide" Target="../notesSlides/notesSlide37.xml"/><Relationship Id="rId4" Type="http://schemas.openxmlformats.org/officeDocument/2006/relationships/video" Target="../media/media17.mp4"/><Relationship Id="rId9" Type="http://schemas.openxmlformats.org/officeDocument/2006/relationships/slideLayout" Target="../slideLayouts/slideLayout2.xml"/><Relationship Id="rId14" Type="http://schemas.openxmlformats.org/officeDocument/2006/relationships/image" Target="../media/image248.png"/></Relationships>
</file>

<file path=ppt/slides/_rels/slide43.xml.rels><?xml version="1.0" encoding="UTF-8" standalone="yes"?>
<Relationships xmlns="http://schemas.openxmlformats.org/package/2006/relationships"><Relationship Id="rId8" Type="http://schemas.openxmlformats.org/officeDocument/2006/relationships/image" Target="../media/image253.png"/><Relationship Id="rId3" Type="http://schemas.openxmlformats.org/officeDocument/2006/relationships/image" Target="../media/image250.tmp"/><Relationship Id="rId7" Type="http://schemas.openxmlformats.org/officeDocument/2006/relationships/image" Target="../media/image25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580.png"/><Relationship Id="rId5" Type="http://schemas.openxmlformats.org/officeDocument/2006/relationships/image" Target="../media/image251.tif"/><Relationship Id="rId4" Type="http://schemas.openxmlformats.org/officeDocument/2006/relationships/image" Target="../media/image245.tmp"/></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256.jpg"/><Relationship Id="rId3" Type="http://schemas.openxmlformats.org/officeDocument/2006/relationships/image" Target="../media/image43.png"/><Relationship Id="rId7" Type="http://schemas.openxmlformats.org/officeDocument/2006/relationships/image" Target="../media/image255.jp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hyperlink" Target="https://github.com/YaoGroup/MultistageNN" TargetMode="External"/><Relationship Id="rId5" Type="http://schemas.openxmlformats.org/officeDocument/2006/relationships/image" Target="../media/image101.tmp"/><Relationship Id="rId4" Type="http://schemas.openxmlformats.org/officeDocument/2006/relationships/image" Target="../media/image254.tmp"/><Relationship Id="rId9" Type="http://schemas.openxmlformats.org/officeDocument/2006/relationships/image" Target="../media/image257.tmp"/></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8.tmp"/><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59.tmp"/></Relationships>
</file>

<file path=ppt/slides/_rels/slide49.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265.tif"/><Relationship Id="rId13" Type="http://schemas.openxmlformats.org/officeDocument/2006/relationships/image" Target="../media/image270.png"/><Relationship Id="rId3" Type="http://schemas.openxmlformats.org/officeDocument/2006/relationships/image" Target="../media/image135.png"/><Relationship Id="rId7" Type="http://schemas.openxmlformats.org/officeDocument/2006/relationships/image" Target="../media/image264.tif"/><Relationship Id="rId12" Type="http://schemas.openxmlformats.org/officeDocument/2006/relationships/image" Target="../media/image269.png"/><Relationship Id="rId2" Type="http://schemas.openxmlformats.org/officeDocument/2006/relationships/notesSlide" Target="../notesSlides/notesSlide42.xml"/><Relationship Id="rId16" Type="http://schemas.openxmlformats.org/officeDocument/2006/relationships/image" Target="../media/image273.png"/><Relationship Id="rId1" Type="http://schemas.openxmlformats.org/officeDocument/2006/relationships/slideLayout" Target="../slideLayouts/slideLayout6.xml"/><Relationship Id="rId6" Type="http://schemas.openxmlformats.org/officeDocument/2006/relationships/image" Target="../media/image263.png"/><Relationship Id="rId11" Type="http://schemas.openxmlformats.org/officeDocument/2006/relationships/image" Target="../media/image268.png"/><Relationship Id="rId5" Type="http://schemas.openxmlformats.org/officeDocument/2006/relationships/image" Target="../media/image132.tif"/><Relationship Id="rId15" Type="http://schemas.openxmlformats.org/officeDocument/2006/relationships/image" Target="../media/image272.png"/><Relationship Id="rId10" Type="http://schemas.openxmlformats.org/officeDocument/2006/relationships/image" Target="../media/image267.tif"/><Relationship Id="rId4" Type="http://schemas.openxmlformats.org/officeDocument/2006/relationships/image" Target="../media/image262.png"/><Relationship Id="rId9" Type="http://schemas.openxmlformats.org/officeDocument/2006/relationships/image" Target="../media/image266.tif"/><Relationship Id="rId14" Type="http://schemas.openxmlformats.org/officeDocument/2006/relationships/image" Target="../media/image271.png"/></Relationships>
</file>

<file path=ppt/slides/_rels/slide51.xml.rels><?xml version="1.0" encoding="UTF-8" standalone="yes"?>
<Relationships xmlns="http://schemas.openxmlformats.org/package/2006/relationships"><Relationship Id="rId8" Type="http://schemas.openxmlformats.org/officeDocument/2006/relationships/image" Target="../media/image266.tif"/><Relationship Id="rId13" Type="http://schemas.openxmlformats.org/officeDocument/2006/relationships/image" Target="../media/image134.png"/><Relationship Id="rId18" Type="http://schemas.openxmlformats.org/officeDocument/2006/relationships/image" Target="../media/image273.png"/><Relationship Id="rId3" Type="http://schemas.openxmlformats.org/officeDocument/2006/relationships/image" Target="../media/image135.png"/><Relationship Id="rId7" Type="http://schemas.openxmlformats.org/officeDocument/2006/relationships/image" Target="../media/image265.tif"/><Relationship Id="rId12" Type="http://schemas.openxmlformats.org/officeDocument/2006/relationships/image" Target="../media/image272.png"/><Relationship Id="rId17" Type="http://schemas.openxmlformats.org/officeDocument/2006/relationships/image" Target="../media/image277.png"/><Relationship Id="rId2" Type="http://schemas.openxmlformats.org/officeDocument/2006/relationships/notesSlide" Target="../notesSlides/notesSlide43.xml"/><Relationship Id="rId16" Type="http://schemas.openxmlformats.org/officeDocument/2006/relationships/image" Target="../media/image276.png"/><Relationship Id="rId1" Type="http://schemas.openxmlformats.org/officeDocument/2006/relationships/slideLayout" Target="../slideLayouts/slideLayout6.xml"/><Relationship Id="rId6" Type="http://schemas.openxmlformats.org/officeDocument/2006/relationships/image" Target="../media/image264.tif"/><Relationship Id="rId11" Type="http://schemas.openxmlformats.org/officeDocument/2006/relationships/image" Target="../media/image269.png"/><Relationship Id="rId5" Type="http://schemas.openxmlformats.org/officeDocument/2006/relationships/image" Target="../media/image263.png"/><Relationship Id="rId15" Type="http://schemas.openxmlformats.org/officeDocument/2006/relationships/image" Target="../media/image275.png"/><Relationship Id="rId10" Type="http://schemas.openxmlformats.org/officeDocument/2006/relationships/image" Target="../media/image268.png"/><Relationship Id="rId4" Type="http://schemas.openxmlformats.org/officeDocument/2006/relationships/image" Target="../media/image132.tif"/><Relationship Id="rId9" Type="http://schemas.openxmlformats.org/officeDocument/2006/relationships/image" Target="../media/image267.tif"/><Relationship Id="rId14" Type="http://schemas.openxmlformats.org/officeDocument/2006/relationships/image" Target="../media/image274.png"/></Relationships>
</file>

<file path=ppt/slides/_rels/slide52.xml.rels><?xml version="1.0" encoding="UTF-8" standalone="yes"?>
<Relationships xmlns="http://schemas.openxmlformats.org/package/2006/relationships"><Relationship Id="rId8" Type="http://schemas.openxmlformats.org/officeDocument/2006/relationships/image" Target="../media/image278.png"/><Relationship Id="rId3" Type="http://schemas.openxmlformats.org/officeDocument/2006/relationships/image" Target="../media/image135.png"/><Relationship Id="rId7" Type="http://schemas.openxmlformats.org/officeDocument/2006/relationships/image" Target="../media/image275.png"/><Relationship Id="rId12" Type="http://schemas.openxmlformats.org/officeDocument/2006/relationships/image" Target="../media/image277.png"/><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image" Target="../media/image276.png"/><Relationship Id="rId11" Type="http://schemas.openxmlformats.org/officeDocument/2006/relationships/image" Target="../media/image274.png"/><Relationship Id="rId5" Type="http://schemas.openxmlformats.org/officeDocument/2006/relationships/image" Target="../media/image134.png"/><Relationship Id="rId10" Type="http://schemas.openxmlformats.org/officeDocument/2006/relationships/image" Target="../media/image280.png"/><Relationship Id="rId4" Type="http://schemas.openxmlformats.org/officeDocument/2006/relationships/image" Target="../media/image272.png"/><Relationship Id="rId9" Type="http://schemas.openxmlformats.org/officeDocument/2006/relationships/image" Target="../media/image279.png"/></Relationships>
</file>

<file path=ppt/slides/_rels/slide53.xml.rels><?xml version="1.0" encoding="UTF-8" standalone="yes"?>
<Relationships xmlns="http://schemas.openxmlformats.org/package/2006/relationships"><Relationship Id="rId8" Type="http://schemas.openxmlformats.org/officeDocument/2006/relationships/image" Target="../media/image285.png"/><Relationship Id="rId13" Type="http://schemas.openxmlformats.org/officeDocument/2006/relationships/image" Target="../media/image60.png"/><Relationship Id="rId3" Type="http://schemas.openxmlformats.org/officeDocument/2006/relationships/image" Target="../media/image2460.png"/><Relationship Id="rId7" Type="http://schemas.openxmlformats.org/officeDocument/2006/relationships/image" Target="../media/image284.png"/><Relationship Id="rId12" Type="http://schemas.openxmlformats.org/officeDocument/2006/relationships/image" Target="../media/image289.pn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283.tif"/><Relationship Id="rId11" Type="http://schemas.openxmlformats.org/officeDocument/2006/relationships/image" Target="../media/image288.png"/><Relationship Id="rId5" Type="http://schemas.openxmlformats.org/officeDocument/2006/relationships/image" Target="../media/image282.png"/><Relationship Id="rId10" Type="http://schemas.openxmlformats.org/officeDocument/2006/relationships/image" Target="../media/image287.tif"/><Relationship Id="rId4" Type="http://schemas.openxmlformats.org/officeDocument/2006/relationships/image" Target="../media/image281.tif"/><Relationship Id="rId9" Type="http://schemas.openxmlformats.org/officeDocument/2006/relationships/image" Target="../media/image286.tif"/><Relationship Id="rId14" Type="http://schemas.openxmlformats.org/officeDocument/2006/relationships/image" Target="../media/image59.png"/></Relationships>
</file>

<file path=ppt/slides/_rels/slide5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1290.png"/><Relationship Id="rId4" Type="http://schemas.microsoft.com/office/2007/relationships/hdphoto" Target="../media/hdphoto4.wdp"/></Relationships>
</file>

<file path=ppt/slides/_rels/slide55.xml.rels><?xml version="1.0" encoding="UTF-8" standalone="yes"?>
<Relationships xmlns="http://schemas.openxmlformats.org/package/2006/relationships"><Relationship Id="rId3" Type="http://schemas.openxmlformats.org/officeDocument/2006/relationships/image" Target="../media/image291.tmp"/><Relationship Id="rId2" Type="http://schemas.openxmlformats.org/officeDocument/2006/relationships/image" Target="../media/image290.tmp"/><Relationship Id="rId1" Type="http://schemas.openxmlformats.org/officeDocument/2006/relationships/slideLayout" Target="../slideLayouts/slideLayout2.xml"/><Relationship Id="rId5" Type="http://schemas.openxmlformats.org/officeDocument/2006/relationships/image" Target="../media/image293.tmp"/><Relationship Id="rId4" Type="http://schemas.openxmlformats.org/officeDocument/2006/relationships/image" Target="../media/image292.tmp"/></Relationships>
</file>

<file path=ppt/slides/_rels/slide56.xml.rels><?xml version="1.0" encoding="UTF-8" standalone="yes"?>
<Relationships xmlns="http://schemas.openxmlformats.org/package/2006/relationships"><Relationship Id="rId8" Type="http://schemas.openxmlformats.org/officeDocument/2006/relationships/image" Target="../media/image1660.png"/><Relationship Id="rId3" Type="http://schemas.openxmlformats.org/officeDocument/2006/relationships/image" Target="../media/image294.tmp"/><Relationship Id="rId7" Type="http://schemas.openxmlformats.org/officeDocument/2006/relationships/image" Target="../media/image202.tmp"/><Relationship Id="rId2" Type="http://schemas.openxmlformats.org/officeDocument/2006/relationships/image" Target="../media/image1090.png"/><Relationship Id="rId1" Type="http://schemas.openxmlformats.org/officeDocument/2006/relationships/slideLayout" Target="../slideLayouts/slideLayout2.xml"/><Relationship Id="rId6" Type="http://schemas.openxmlformats.org/officeDocument/2006/relationships/image" Target="../media/image296.tmp"/><Relationship Id="rId5" Type="http://schemas.openxmlformats.org/officeDocument/2006/relationships/image" Target="../media/image201.tmp"/><Relationship Id="rId4" Type="http://schemas.openxmlformats.org/officeDocument/2006/relationships/image" Target="../media/image295.tmp"/><Relationship Id="rId9" Type="http://schemas.openxmlformats.org/officeDocument/2006/relationships/image" Target="../media/image1670.png"/></Relationships>
</file>

<file path=ppt/slides/_rels/slide57.xml.rels><?xml version="1.0" encoding="UTF-8" standalone="yes"?>
<Relationships xmlns="http://schemas.openxmlformats.org/package/2006/relationships"><Relationship Id="rId2" Type="http://schemas.openxmlformats.org/officeDocument/2006/relationships/image" Target="../media/image297.tmp"/><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98.tmp"/><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descr="A landscape with lines and dots&#10;&#10;Description automatically generated">
            <a:extLst>
              <a:ext uri="{FF2B5EF4-FFF2-40B4-BE49-F238E27FC236}">
                <a16:creationId xmlns:a16="http://schemas.microsoft.com/office/drawing/2014/main" id="{06D8632B-6895-F1F1-9A08-3DC3FC874B72}"/>
              </a:ext>
            </a:extLst>
          </p:cNvPr>
          <p:cNvPicPr>
            <a:picLocks noChangeAspect="1"/>
          </p:cNvPicPr>
          <p:nvPr/>
        </p:nvPicPr>
        <p:blipFill>
          <a:blip r:embed="rId3">
            <a:alphaModFix amt="60000"/>
            <a:extLst>
              <a:ext uri="{28A0092B-C50C-407E-A947-70E740481C1C}">
                <a14:useLocalDpi xmlns:a14="http://schemas.microsoft.com/office/drawing/2010/main" val="0"/>
              </a:ext>
            </a:extLst>
          </a:blip>
          <a:stretch>
            <a:fillRect/>
          </a:stretch>
        </p:blipFill>
        <p:spPr>
          <a:xfrm>
            <a:off x="15799" y="0"/>
            <a:ext cx="12160401" cy="6903677"/>
          </a:xfrm>
          <a:prstGeom prst="rect">
            <a:avLst/>
          </a:prstGeom>
        </p:spPr>
      </p:pic>
      <p:sp>
        <p:nvSpPr>
          <p:cNvPr id="13" name="Title 1">
            <a:extLst>
              <a:ext uri="{FF2B5EF4-FFF2-40B4-BE49-F238E27FC236}">
                <a16:creationId xmlns:a16="http://schemas.microsoft.com/office/drawing/2014/main" id="{DF87AB94-FBA2-4E79-A753-A1C9FAFDC75B}"/>
              </a:ext>
            </a:extLst>
          </p:cNvPr>
          <p:cNvSpPr>
            <a:spLocks noGrp="1"/>
          </p:cNvSpPr>
          <p:nvPr>
            <p:ph type="ctrTitle"/>
          </p:nvPr>
        </p:nvSpPr>
        <p:spPr>
          <a:xfrm>
            <a:off x="-360440" y="1283106"/>
            <a:ext cx="12753219" cy="2578086"/>
          </a:xfrm>
        </p:spPr>
        <p:txBody>
          <a:bodyPr>
            <a:noAutofit/>
          </a:bodyPr>
          <a:lstStyle/>
          <a:p>
            <a:r>
              <a:rPr lang="en-US" sz="4800" b="1" dirty="0">
                <a:solidFill>
                  <a:schemeClr val="bg1"/>
                </a:solidFill>
                <a:latin typeface="Adobe Garamond Pro Bold" panose="02020702060506020403" pitchFamily="18" charset="0"/>
              </a:rPr>
              <a:t>Machine-Precision Neural Networks </a:t>
            </a:r>
            <a:br>
              <a:rPr lang="en-US" sz="4800" b="1" dirty="0">
                <a:solidFill>
                  <a:schemeClr val="bg1"/>
                </a:solidFill>
                <a:latin typeface="Adobe Garamond Pro Bold" panose="02020702060506020403" pitchFamily="18" charset="0"/>
              </a:rPr>
            </a:br>
            <a:r>
              <a:rPr lang="en-US" sz="4800" b="1" dirty="0">
                <a:solidFill>
                  <a:schemeClr val="bg1"/>
                </a:solidFill>
                <a:latin typeface="Adobe Garamond Pro Bold" panose="02020702060506020403" pitchFamily="18" charset="0"/>
              </a:rPr>
              <a:t>for Multiscale Flows</a:t>
            </a:r>
            <a:endParaRPr lang="en-US" sz="4800" b="1" dirty="0">
              <a:solidFill>
                <a:schemeClr val="bg1"/>
              </a:solidFill>
              <a:latin typeface="Adobe Garamond Pro Bold" panose="02020702060506020403"/>
            </a:endParaRPr>
          </a:p>
        </p:txBody>
      </p:sp>
      <p:sp>
        <p:nvSpPr>
          <p:cNvPr id="5" name="Slide Number Placeholder 4">
            <a:extLst>
              <a:ext uri="{FF2B5EF4-FFF2-40B4-BE49-F238E27FC236}">
                <a16:creationId xmlns:a16="http://schemas.microsoft.com/office/drawing/2014/main" id="{A14FE309-E5EE-4267-9671-200556C4FA37}"/>
              </a:ext>
            </a:extLst>
          </p:cNvPr>
          <p:cNvSpPr>
            <a:spLocks noGrp="1"/>
          </p:cNvSpPr>
          <p:nvPr>
            <p:ph type="sldNum" sz="quarter" idx="12"/>
          </p:nvPr>
        </p:nvSpPr>
        <p:spPr/>
        <p:txBody>
          <a:bodyPr>
            <a:normAutofit/>
          </a:bodyPr>
          <a:lstStyle/>
          <a:p>
            <a:pPr>
              <a:spcAft>
                <a:spcPts val="600"/>
              </a:spcAft>
            </a:pPr>
            <a:fld id="{04E50D7E-ECC3-4FAA-A47F-06AF71E5503F}" type="slidenum">
              <a:rPr lang="en-US">
                <a:solidFill>
                  <a:srgbClr val="FFFFFF"/>
                </a:solidFill>
              </a:rPr>
              <a:pPr>
                <a:spcAft>
                  <a:spcPts val="600"/>
                </a:spcAft>
              </a:pPr>
              <a:t>1</a:t>
            </a:fld>
            <a:endParaRPr lang="en-US">
              <a:solidFill>
                <a:srgbClr val="FFFFFF"/>
              </a:solidFill>
            </a:endParaRPr>
          </a:p>
        </p:txBody>
      </p:sp>
      <p:sp>
        <p:nvSpPr>
          <p:cNvPr id="15" name="TextBox 14">
            <a:extLst>
              <a:ext uri="{FF2B5EF4-FFF2-40B4-BE49-F238E27FC236}">
                <a16:creationId xmlns:a16="http://schemas.microsoft.com/office/drawing/2014/main" id="{09538E4F-55FF-729A-8970-1FE42301033A}"/>
              </a:ext>
            </a:extLst>
          </p:cNvPr>
          <p:cNvSpPr txBox="1"/>
          <p:nvPr/>
        </p:nvSpPr>
        <p:spPr>
          <a:xfrm>
            <a:off x="3816628" y="6262525"/>
            <a:ext cx="5212966" cy="461665"/>
          </a:xfrm>
          <a:prstGeom prst="rect">
            <a:avLst/>
          </a:prstGeom>
          <a:noFill/>
        </p:spPr>
        <p:txBody>
          <a:bodyPr wrap="none" rtlCol="0">
            <a:spAutoFit/>
          </a:bodyPr>
          <a:lstStyle/>
          <a:p>
            <a:r>
              <a:rPr lang="en-US" sz="2400">
                <a:solidFill>
                  <a:schemeClr val="bg1"/>
                </a:solidFill>
                <a:latin typeface="Adobe Garamond Pro" panose="02020502060506020403"/>
              </a:rPr>
              <a:t>Image generated by Generative AI: Firefly</a:t>
            </a:r>
          </a:p>
        </p:txBody>
      </p:sp>
      <p:sp>
        <p:nvSpPr>
          <p:cNvPr id="7" name="Subtitle 2">
            <a:extLst>
              <a:ext uri="{FF2B5EF4-FFF2-40B4-BE49-F238E27FC236}">
                <a16:creationId xmlns:a16="http://schemas.microsoft.com/office/drawing/2014/main" id="{8BD021F9-3335-6E8F-6BF5-1CD375E94F7D}"/>
              </a:ext>
            </a:extLst>
          </p:cNvPr>
          <p:cNvSpPr>
            <a:spLocks noGrp="1"/>
          </p:cNvSpPr>
          <p:nvPr>
            <p:ph type="subTitle" idx="1"/>
          </p:nvPr>
        </p:nvSpPr>
        <p:spPr>
          <a:xfrm>
            <a:off x="1026459" y="4241038"/>
            <a:ext cx="10327341" cy="2115311"/>
          </a:xfrm>
        </p:spPr>
        <p:txBody>
          <a:bodyPr>
            <a:normAutofit/>
          </a:bodyPr>
          <a:lstStyle/>
          <a:p>
            <a:pPr>
              <a:lnSpc>
                <a:spcPct val="120000"/>
              </a:lnSpc>
            </a:pPr>
            <a:r>
              <a:rPr lang="en-US" sz="4400" dirty="0">
                <a:solidFill>
                  <a:schemeClr val="bg1">
                    <a:lumMod val="85000"/>
                  </a:schemeClr>
                </a:solidFill>
                <a:latin typeface="Adobe Garamond Pro" panose="02020502060506020403" pitchFamily="18" charset="0"/>
              </a:rPr>
              <a:t>Ching-Yao Lai</a:t>
            </a:r>
            <a:br>
              <a:rPr lang="en-US" sz="4400" baseline="30000" dirty="0">
                <a:solidFill>
                  <a:schemeClr val="bg1">
                    <a:lumMod val="85000"/>
                  </a:schemeClr>
                </a:solidFill>
                <a:latin typeface="Adobe Garamond Pro" panose="02020502060506020403" pitchFamily="18" charset="0"/>
              </a:rPr>
            </a:br>
            <a:r>
              <a:rPr lang="en-US" sz="2800" dirty="0">
                <a:solidFill>
                  <a:schemeClr val="bg1">
                    <a:lumMod val="85000"/>
                  </a:schemeClr>
                </a:solidFill>
                <a:latin typeface="Adobe Garamond Pro" panose="02020502060506020403" pitchFamily="18" charset="0"/>
              </a:rPr>
              <a:t>Stanford University</a:t>
            </a:r>
          </a:p>
          <a:p>
            <a:endParaRPr lang="en-US" sz="100" dirty="0">
              <a:solidFill>
                <a:schemeClr val="bg1">
                  <a:lumMod val="85000"/>
                </a:schemeClr>
              </a:solidFill>
              <a:latin typeface="Adobe Garamond Pro" panose="02020502060506020403" pitchFamily="18" charset="0"/>
            </a:endParaRPr>
          </a:p>
        </p:txBody>
      </p:sp>
      <p:pic>
        <p:nvPicPr>
          <p:cNvPr id="8" name="Picture 7" descr="A picture containing christmas tree, christmas&#10;&#10;Description automatically generated">
            <a:extLst>
              <a:ext uri="{FF2B5EF4-FFF2-40B4-BE49-F238E27FC236}">
                <a16:creationId xmlns:a16="http://schemas.microsoft.com/office/drawing/2014/main" id="{537A31B9-8A62-031A-383F-6E3BFF32D3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4491" y="327997"/>
            <a:ext cx="651212" cy="980246"/>
          </a:xfrm>
          <a:prstGeom prst="rect">
            <a:avLst/>
          </a:prstGeom>
        </p:spPr>
      </p:pic>
      <p:pic>
        <p:nvPicPr>
          <p:cNvPr id="10" name="Picture 9" descr="A black background with red text&#10;&#10;Description automatically generated with low confidence">
            <a:extLst>
              <a:ext uri="{FF2B5EF4-FFF2-40B4-BE49-F238E27FC236}">
                <a16:creationId xmlns:a16="http://schemas.microsoft.com/office/drawing/2014/main" id="{746B277B-A1ED-1AE6-005E-B2FD218AF3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26313" y="277967"/>
            <a:ext cx="1408230" cy="1190054"/>
          </a:xfrm>
          <a:prstGeom prst="rect">
            <a:avLst/>
          </a:prstGeom>
        </p:spPr>
      </p:pic>
      <p:sp>
        <p:nvSpPr>
          <p:cNvPr id="2" name="TextBox 1">
            <a:extLst>
              <a:ext uri="{FF2B5EF4-FFF2-40B4-BE49-F238E27FC236}">
                <a16:creationId xmlns:a16="http://schemas.microsoft.com/office/drawing/2014/main" id="{844184EA-2330-C913-2D1A-BAFFBAF3F2BA}"/>
              </a:ext>
            </a:extLst>
          </p:cNvPr>
          <p:cNvSpPr txBox="1"/>
          <p:nvPr/>
        </p:nvSpPr>
        <p:spPr>
          <a:xfrm>
            <a:off x="3040743" y="164845"/>
            <a:ext cx="6869237" cy="923330"/>
          </a:xfrm>
          <a:prstGeom prst="rect">
            <a:avLst/>
          </a:prstGeom>
          <a:noFill/>
        </p:spPr>
        <p:txBody>
          <a:bodyPr wrap="square" rtlCol="0">
            <a:spAutoFit/>
          </a:bodyPr>
          <a:lstStyle/>
          <a:p>
            <a:r>
              <a:rPr lang="en-US" sz="1800" dirty="0">
                <a:solidFill>
                  <a:schemeClr val="bg1"/>
                </a:solidFill>
                <a:latin typeface="Adobe Garamond Pro" panose="02020502060506020403"/>
              </a:rPr>
              <a:t>Wang &amp; Lai, J. </a:t>
            </a:r>
            <a:r>
              <a:rPr lang="en-US" sz="1800" dirty="0" err="1">
                <a:solidFill>
                  <a:schemeClr val="bg1"/>
                </a:solidFill>
                <a:latin typeface="Adobe Garamond Pro" panose="02020502060506020403"/>
              </a:rPr>
              <a:t>Comput</a:t>
            </a:r>
            <a:r>
              <a:rPr lang="en-US" sz="1800" dirty="0">
                <a:solidFill>
                  <a:schemeClr val="bg1"/>
                </a:solidFill>
                <a:latin typeface="Adobe Garamond Pro" panose="02020502060506020403"/>
              </a:rPr>
              <a:t>. Phys. (2024)</a:t>
            </a:r>
          </a:p>
          <a:p>
            <a:r>
              <a:rPr lang="en-US" dirty="0">
                <a:solidFill>
                  <a:schemeClr val="bg1"/>
                </a:solidFill>
                <a:latin typeface="Adobe Garamond Pro" panose="02020502060506020403"/>
              </a:rPr>
              <a:t>Wang, Lai, Gómez-Serrano, Buckmaster, Physical Review Letters (2023)</a:t>
            </a:r>
            <a:br>
              <a:rPr lang="en-US" dirty="0">
                <a:solidFill>
                  <a:schemeClr val="bg1"/>
                </a:solidFill>
                <a:latin typeface="Adobe Garamond Pro" panose="02020502060506020403"/>
              </a:rPr>
            </a:br>
            <a:endParaRPr lang="en-US" dirty="0">
              <a:solidFill>
                <a:schemeClr val="bg1"/>
              </a:solidFill>
              <a:latin typeface="Adobe Garamond Pro" panose="02020502060506020403"/>
            </a:endParaRPr>
          </a:p>
        </p:txBody>
      </p:sp>
    </p:spTree>
    <p:extLst>
      <p:ext uri="{BB962C8B-B14F-4D97-AF65-F5344CB8AC3E}">
        <p14:creationId xmlns:p14="http://schemas.microsoft.com/office/powerpoint/2010/main" val="3624346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grid of blue and green colors&#10;&#10;Description automatically generated">
            <a:extLst>
              <a:ext uri="{FF2B5EF4-FFF2-40B4-BE49-F238E27FC236}">
                <a16:creationId xmlns:a16="http://schemas.microsoft.com/office/drawing/2014/main" id="{05425FB3-3DEA-EF02-02CF-F16DEC3C1133}"/>
              </a:ext>
            </a:extLst>
          </p:cNvPr>
          <p:cNvPicPr>
            <a:picLocks noChangeAspect="1"/>
          </p:cNvPicPr>
          <p:nvPr/>
        </p:nvPicPr>
        <p:blipFill rotWithShape="1">
          <a:blip r:embed="rId3">
            <a:extLst>
              <a:ext uri="{28A0092B-C50C-407E-A947-70E740481C1C}">
                <a14:useLocalDpi xmlns:a14="http://schemas.microsoft.com/office/drawing/2010/main" val="0"/>
              </a:ext>
            </a:extLst>
          </a:blip>
          <a:srcRect r="8869"/>
          <a:stretch/>
        </p:blipFill>
        <p:spPr>
          <a:xfrm>
            <a:off x="-317447" y="-19049"/>
            <a:ext cx="12509447" cy="6877050"/>
          </a:xfrm>
          <a:prstGeom prst="rect">
            <a:avLst/>
          </a:prstGeom>
        </p:spPr>
      </p:pic>
      <p:sp>
        <p:nvSpPr>
          <p:cNvPr id="4" name="Slide Number Placeholder 3">
            <a:extLst>
              <a:ext uri="{FF2B5EF4-FFF2-40B4-BE49-F238E27FC236}">
                <a16:creationId xmlns:a16="http://schemas.microsoft.com/office/drawing/2014/main" id="{E510D99D-56E3-9D2E-A03D-8422D0683E5B}"/>
              </a:ext>
            </a:extLst>
          </p:cNvPr>
          <p:cNvSpPr>
            <a:spLocks noGrp="1"/>
          </p:cNvSpPr>
          <p:nvPr>
            <p:ph type="sldNum" sz="quarter" idx="12"/>
          </p:nvPr>
        </p:nvSpPr>
        <p:spPr>
          <a:xfrm>
            <a:off x="8610600" y="6497755"/>
            <a:ext cx="2743200" cy="365125"/>
          </a:xfrm>
        </p:spPr>
        <p:txBody>
          <a:bodyPr/>
          <a:lstStyle/>
          <a:p>
            <a:fld id="{DFB35C7A-2D6A-453A-993F-FA53AFFEBC35}" type="slidenum">
              <a:rPr lang="en-US" smtClean="0"/>
              <a:t>2</a:t>
            </a:fld>
            <a:endParaRPr lang="en-US"/>
          </a:p>
        </p:txBody>
      </p:sp>
      <p:sp>
        <p:nvSpPr>
          <p:cNvPr id="17" name="Title 1">
            <a:extLst>
              <a:ext uri="{FF2B5EF4-FFF2-40B4-BE49-F238E27FC236}">
                <a16:creationId xmlns:a16="http://schemas.microsoft.com/office/drawing/2014/main" id="{FA35F168-E581-1DBA-B12A-CE68D611DEA9}"/>
              </a:ext>
            </a:extLst>
          </p:cNvPr>
          <p:cNvSpPr txBox="1">
            <a:spLocks/>
          </p:cNvSpPr>
          <p:nvPr/>
        </p:nvSpPr>
        <p:spPr>
          <a:xfrm>
            <a:off x="2422689" y="31593"/>
            <a:ext cx="9693110" cy="118446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dirty="0">
                <a:solidFill>
                  <a:schemeClr val="bg1"/>
                </a:solidFill>
              </a:rPr>
              <a:t>ML weather forecast models</a:t>
            </a:r>
          </a:p>
        </p:txBody>
      </p:sp>
      <p:sp>
        <p:nvSpPr>
          <p:cNvPr id="3" name="Rectangle 2">
            <a:extLst>
              <a:ext uri="{FF2B5EF4-FFF2-40B4-BE49-F238E27FC236}">
                <a16:creationId xmlns:a16="http://schemas.microsoft.com/office/drawing/2014/main" id="{9520C469-3768-BF09-3CF3-0D43DF722D8E}"/>
              </a:ext>
            </a:extLst>
          </p:cNvPr>
          <p:cNvSpPr/>
          <p:nvPr/>
        </p:nvSpPr>
        <p:spPr>
          <a:xfrm>
            <a:off x="-293116" y="5510766"/>
            <a:ext cx="12509447" cy="1352114"/>
          </a:xfrm>
          <a:prstGeom prst="rect">
            <a:avLst/>
          </a:prstGeom>
          <a:solidFill>
            <a:srgbClr val="00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5A4BFD78-D809-8DFF-C3C6-A258D840FC63}"/>
              </a:ext>
            </a:extLst>
          </p:cNvPr>
          <p:cNvSpPr txBox="1"/>
          <p:nvPr/>
        </p:nvSpPr>
        <p:spPr>
          <a:xfrm>
            <a:off x="518473" y="5586658"/>
            <a:ext cx="11422147" cy="1138773"/>
          </a:xfrm>
          <a:prstGeom prst="rect">
            <a:avLst/>
          </a:prstGeom>
          <a:noFill/>
        </p:spPr>
        <p:txBody>
          <a:bodyPr wrap="square" rtlCol="0">
            <a:spAutoFit/>
          </a:bodyPr>
          <a:lstStyle/>
          <a:p>
            <a:r>
              <a:rPr lang="en-US" sz="3600" dirty="0">
                <a:solidFill>
                  <a:schemeClr val="bg1"/>
                </a:solidFill>
                <a:latin typeface="Adobe Garamond Pro" panose="02020502060506020403"/>
              </a:rPr>
              <a:t>Neural networks are used to emulate the planetary fluid flow </a:t>
            </a:r>
            <a:r>
              <a:rPr lang="en-US" sz="3200" dirty="0">
                <a:solidFill>
                  <a:schemeClr val="bg1"/>
                </a:solidFill>
                <a:latin typeface="Adobe Garamond Pro" panose="02020502060506020403"/>
              </a:rPr>
              <a:t>(</a:t>
            </a:r>
            <a:r>
              <a:rPr lang="en-US" sz="3200" dirty="0" err="1">
                <a:solidFill>
                  <a:schemeClr val="bg1"/>
                </a:solidFill>
                <a:latin typeface="Adobe Garamond Pro" panose="02020502060506020403"/>
              </a:rPr>
              <a:t>Pangu</a:t>
            </a:r>
            <a:r>
              <a:rPr lang="en-US" sz="3200" dirty="0">
                <a:solidFill>
                  <a:schemeClr val="bg1"/>
                </a:solidFill>
                <a:latin typeface="Adobe Garamond Pro" panose="02020502060506020403"/>
              </a:rPr>
              <a:t>-Weather: Bi et al. (2023), Nature)</a:t>
            </a:r>
            <a:endParaRPr lang="en-US" sz="3600" dirty="0">
              <a:solidFill>
                <a:schemeClr val="bg1"/>
              </a:solidFill>
              <a:latin typeface="Adobe Garamond Pro" panose="02020502060506020403"/>
            </a:endParaRPr>
          </a:p>
        </p:txBody>
      </p:sp>
    </p:spTree>
    <p:extLst>
      <p:ext uri="{BB962C8B-B14F-4D97-AF65-F5344CB8AC3E}">
        <p14:creationId xmlns:p14="http://schemas.microsoft.com/office/powerpoint/2010/main" val="1834422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0C35-43B3-E01A-E0A7-32F80B1662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53F33-32A4-257A-5A20-2E3FE4DCC11D}"/>
              </a:ext>
            </a:extLst>
          </p:cNvPr>
          <p:cNvSpPr>
            <a:spLocks noGrp="1"/>
          </p:cNvSpPr>
          <p:nvPr>
            <p:ph type="title"/>
          </p:nvPr>
        </p:nvSpPr>
        <p:spPr>
          <a:xfrm>
            <a:off x="623559" y="6567"/>
            <a:ext cx="10515600" cy="1325563"/>
          </a:xfrm>
          <a:solidFill>
            <a:schemeClr val="bg1"/>
          </a:solidFill>
          <a:ln>
            <a:noFill/>
          </a:ln>
        </p:spPr>
        <p:txBody>
          <a:bodyPr/>
          <a:lstStyle/>
          <a:p>
            <a:r>
              <a:rPr lang="en-US" dirty="0"/>
              <a:t>Some challenges and progress</a:t>
            </a:r>
          </a:p>
        </p:txBody>
      </p:sp>
      <p:sp>
        <p:nvSpPr>
          <p:cNvPr id="4" name="Slide Number Placeholder 3">
            <a:extLst>
              <a:ext uri="{FF2B5EF4-FFF2-40B4-BE49-F238E27FC236}">
                <a16:creationId xmlns:a16="http://schemas.microsoft.com/office/drawing/2014/main" id="{0B44296E-4F86-4E5A-0CD7-CB784DE2F215}"/>
              </a:ext>
            </a:extLst>
          </p:cNvPr>
          <p:cNvSpPr>
            <a:spLocks noGrp="1"/>
          </p:cNvSpPr>
          <p:nvPr>
            <p:ph type="sldNum" sz="quarter" idx="12"/>
          </p:nvPr>
        </p:nvSpPr>
        <p:spPr/>
        <p:txBody>
          <a:bodyPr/>
          <a:lstStyle/>
          <a:p>
            <a:fld id="{DFB35C7A-2D6A-453A-993F-FA53AFFEBC35}" type="slidenum">
              <a:rPr lang="en-US" smtClean="0"/>
              <a:t>3</a:t>
            </a:fld>
            <a:endParaRPr lang="en-US"/>
          </a:p>
        </p:txBody>
      </p:sp>
      <p:sp>
        <p:nvSpPr>
          <p:cNvPr id="12" name="TextBox 11">
            <a:extLst>
              <a:ext uri="{FF2B5EF4-FFF2-40B4-BE49-F238E27FC236}">
                <a16:creationId xmlns:a16="http://schemas.microsoft.com/office/drawing/2014/main" id="{ECB29597-1068-2314-E649-0B7D650F1370}"/>
              </a:ext>
            </a:extLst>
          </p:cNvPr>
          <p:cNvSpPr txBox="1"/>
          <p:nvPr/>
        </p:nvSpPr>
        <p:spPr>
          <a:xfrm>
            <a:off x="1981157" y="958544"/>
            <a:ext cx="3479318" cy="461665"/>
          </a:xfrm>
          <a:prstGeom prst="rect">
            <a:avLst/>
          </a:prstGeom>
          <a:noFill/>
        </p:spPr>
        <p:txBody>
          <a:bodyPr wrap="square" rtlCol="0">
            <a:spAutoFit/>
          </a:bodyPr>
          <a:lstStyle/>
          <a:p>
            <a:r>
              <a:rPr lang="en-US" sz="2400" dirty="0"/>
              <a:t>AI weather forecast</a:t>
            </a:r>
          </a:p>
        </p:txBody>
      </p:sp>
      <p:sp>
        <p:nvSpPr>
          <p:cNvPr id="14" name="TextBox 13">
            <a:extLst>
              <a:ext uri="{FF2B5EF4-FFF2-40B4-BE49-F238E27FC236}">
                <a16:creationId xmlns:a16="http://schemas.microsoft.com/office/drawing/2014/main" id="{CD26D59B-96E3-476E-9E52-10C1F5EC75BB}"/>
              </a:ext>
            </a:extLst>
          </p:cNvPr>
          <p:cNvSpPr txBox="1"/>
          <p:nvPr/>
        </p:nvSpPr>
        <p:spPr>
          <a:xfrm>
            <a:off x="6801181" y="958544"/>
            <a:ext cx="4284994" cy="461665"/>
          </a:xfrm>
          <a:prstGeom prst="rect">
            <a:avLst/>
          </a:prstGeom>
          <a:noFill/>
        </p:spPr>
        <p:txBody>
          <a:bodyPr wrap="square" rtlCol="0">
            <a:spAutoFit/>
          </a:bodyPr>
          <a:lstStyle/>
          <a:p>
            <a:r>
              <a:rPr lang="en-US" sz="2400"/>
              <a:t>Training data (Re-analysis)</a:t>
            </a:r>
          </a:p>
        </p:txBody>
      </p:sp>
      <p:pic>
        <p:nvPicPr>
          <p:cNvPr id="15" name="Picture 14" descr="A blue and green background&#10;&#10;Description automatically generated">
            <a:extLst>
              <a:ext uri="{FF2B5EF4-FFF2-40B4-BE49-F238E27FC236}">
                <a16:creationId xmlns:a16="http://schemas.microsoft.com/office/drawing/2014/main" id="{B376D6F0-4DD1-FAEC-189A-BF91BBADBB98}"/>
              </a:ext>
            </a:extLst>
          </p:cNvPr>
          <p:cNvPicPr>
            <a:picLocks noChangeAspect="1"/>
          </p:cNvPicPr>
          <p:nvPr/>
        </p:nvPicPr>
        <p:blipFill rotWithShape="1">
          <a:blip r:embed="rId3">
            <a:extLst>
              <a:ext uri="{28A0092B-C50C-407E-A947-70E740481C1C}">
                <a14:useLocalDpi xmlns:a14="http://schemas.microsoft.com/office/drawing/2010/main" val="0"/>
              </a:ext>
            </a:extLst>
          </a:blip>
          <a:srcRect l="97411" r="149"/>
          <a:stretch/>
        </p:blipFill>
        <p:spPr>
          <a:xfrm>
            <a:off x="11541216" y="1189377"/>
            <a:ext cx="430074" cy="2794156"/>
          </a:xfrm>
          <a:prstGeom prst="rect">
            <a:avLst/>
          </a:prstGeom>
        </p:spPr>
      </p:pic>
      <p:pic>
        <p:nvPicPr>
          <p:cNvPr id="7" name="Picture 6" descr="A comparison of a heat map&#10;&#10;Description automatically generated with medium confidence">
            <a:extLst>
              <a:ext uri="{FF2B5EF4-FFF2-40B4-BE49-F238E27FC236}">
                <a16:creationId xmlns:a16="http://schemas.microsoft.com/office/drawing/2014/main" id="{090D5E62-F612-C3D7-4A75-C9DADD263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215" y="1354502"/>
            <a:ext cx="10619519" cy="2473748"/>
          </a:xfrm>
          <a:prstGeom prst="rect">
            <a:avLst/>
          </a:prstGeom>
        </p:spPr>
      </p:pic>
      <p:pic>
        <p:nvPicPr>
          <p:cNvPr id="17" name="Picture 16">
            <a:extLst>
              <a:ext uri="{FF2B5EF4-FFF2-40B4-BE49-F238E27FC236}">
                <a16:creationId xmlns:a16="http://schemas.microsoft.com/office/drawing/2014/main" id="{073756F9-8A0B-1F24-2E05-026F407CF3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5382" y="4415276"/>
            <a:ext cx="2938896" cy="286001"/>
          </a:xfrm>
          <a:prstGeom prst="rect">
            <a:avLst/>
          </a:prstGeom>
        </p:spPr>
      </p:pic>
      <p:pic>
        <p:nvPicPr>
          <p:cNvPr id="19" name="Picture 18">
            <a:extLst>
              <a:ext uri="{FF2B5EF4-FFF2-40B4-BE49-F238E27FC236}">
                <a16:creationId xmlns:a16="http://schemas.microsoft.com/office/drawing/2014/main" id="{EF5C60A0-6254-11EA-AC6C-D89EEE1799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256" y="4380425"/>
            <a:ext cx="3530620" cy="305725"/>
          </a:xfrm>
          <a:prstGeom prst="rect">
            <a:avLst/>
          </a:prstGeom>
        </p:spPr>
      </p:pic>
      <p:grpSp>
        <p:nvGrpSpPr>
          <p:cNvPr id="23" name="Group 22">
            <a:extLst>
              <a:ext uri="{FF2B5EF4-FFF2-40B4-BE49-F238E27FC236}">
                <a16:creationId xmlns:a16="http://schemas.microsoft.com/office/drawing/2014/main" id="{F78E53FF-A9E8-889F-9371-CA7C634BAD38}"/>
              </a:ext>
            </a:extLst>
          </p:cNvPr>
          <p:cNvGrpSpPr/>
          <p:nvPr/>
        </p:nvGrpSpPr>
        <p:grpSpPr>
          <a:xfrm>
            <a:off x="8821751" y="4845407"/>
            <a:ext cx="3329273" cy="1014220"/>
            <a:chOff x="9782175" y="5167505"/>
            <a:chExt cx="2402698" cy="731951"/>
          </a:xfrm>
        </p:grpSpPr>
        <p:pic>
          <p:nvPicPr>
            <p:cNvPr id="21" name="Picture 20">
              <a:extLst>
                <a:ext uri="{FF2B5EF4-FFF2-40B4-BE49-F238E27FC236}">
                  <a16:creationId xmlns:a16="http://schemas.microsoft.com/office/drawing/2014/main" id="{DE4DA57E-A60E-2AC5-6D76-15BE72B186FD}"/>
                </a:ext>
              </a:extLst>
            </p:cNvPr>
            <p:cNvPicPr>
              <a:picLocks noChangeAspect="1"/>
            </p:cNvPicPr>
            <p:nvPr/>
          </p:nvPicPr>
          <p:blipFill rotWithShape="1">
            <a:blip r:embed="rId7">
              <a:extLst>
                <a:ext uri="{28A0092B-C50C-407E-A947-70E740481C1C}">
                  <a14:useLocalDpi xmlns:a14="http://schemas.microsoft.com/office/drawing/2010/main" val="0"/>
                </a:ext>
              </a:extLst>
            </a:blip>
            <a:srcRect r="46771" b="-17726"/>
            <a:stretch/>
          </p:blipFill>
          <p:spPr>
            <a:xfrm>
              <a:off x="9829800" y="5167505"/>
              <a:ext cx="2355073" cy="358832"/>
            </a:xfrm>
            <a:prstGeom prst="rect">
              <a:avLst/>
            </a:prstGeom>
          </p:spPr>
        </p:pic>
        <p:pic>
          <p:nvPicPr>
            <p:cNvPr id="22" name="Picture 21">
              <a:extLst>
                <a:ext uri="{FF2B5EF4-FFF2-40B4-BE49-F238E27FC236}">
                  <a16:creationId xmlns:a16="http://schemas.microsoft.com/office/drawing/2014/main" id="{ADE0A9B2-4FD4-4FEE-CB51-B45DA318CF77}"/>
                </a:ext>
              </a:extLst>
            </p:cNvPr>
            <p:cNvPicPr>
              <a:picLocks noChangeAspect="1"/>
            </p:cNvPicPr>
            <p:nvPr/>
          </p:nvPicPr>
          <p:blipFill rotWithShape="1">
            <a:blip r:embed="rId7">
              <a:extLst>
                <a:ext uri="{28A0092B-C50C-407E-A947-70E740481C1C}">
                  <a14:useLocalDpi xmlns:a14="http://schemas.microsoft.com/office/drawing/2010/main" val="0"/>
                </a:ext>
              </a:extLst>
            </a:blip>
            <a:srcRect l="53283" r="-6512" b="-17726"/>
            <a:stretch/>
          </p:blipFill>
          <p:spPr>
            <a:xfrm>
              <a:off x="9782175" y="5540624"/>
              <a:ext cx="2355073" cy="358832"/>
            </a:xfrm>
            <a:prstGeom prst="rect">
              <a:avLst/>
            </a:prstGeom>
          </p:spPr>
        </p:pic>
      </p:grpSp>
      <p:pic>
        <p:nvPicPr>
          <p:cNvPr id="25" name="Picture 24">
            <a:extLst>
              <a:ext uri="{FF2B5EF4-FFF2-40B4-BE49-F238E27FC236}">
                <a16:creationId xmlns:a16="http://schemas.microsoft.com/office/drawing/2014/main" id="{D3D1CD26-DE74-4154-CEC9-4BDAEA09CA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0682" y="6492479"/>
            <a:ext cx="1706625" cy="275035"/>
          </a:xfrm>
          <a:prstGeom prst="rect">
            <a:avLst/>
          </a:prstGeom>
        </p:spPr>
      </p:pic>
      <p:pic>
        <p:nvPicPr>
          <p:cNvPr id="26" name="Picture 25">
            <a:extLst>
              <a:ext uri="{FF2B5EF4-FFF2-40B4-BE49-F238E27FC236}">
                <a16:creationId xmlns:a16="http://schemas.microsoft.com/office/drawing/2014/main" id="{E5336547-95E8-0604-CA56-9D43E579300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79303" y="6491287"/>
            <a:ext cx="1706625" cy="275035"/>
          </a:xfrm>
          <a:prstGeom prst="rect">
            <a:avLst/>
          </a:prstGeom>
        </p:spPr>
      </p:pic>
      <p:pic>
        <p:nvPicPr>
          <p:cNvPr id="10" name="Picture 9" descr="A graph of different numbers&#10;&#10;Description automatically generated with medium confidence">
            <a:extLst>
              <a:ext uri="{FF2B5EF4-FFF2-40B4-BE49-F238E27FC236}">
                <a16:creationId xmlns:a16="http://schemas.microsoft.com/office/drawing/2014/main" id="{962ADCF4-7001-6A3A-3122-CC1AB3B9C01E}"/>
              </a:ext>
            </a:extLst>
          </p:cNvPr>
          <p:cNvPicPr>
            <a:picLocks noChangeAspect="1"/>
          </p:cNvPicPr>
          <p:nvPr/>
        </p:nvPicPr>
        <p:blipFill rotWithShape="1">
          <a:blip r:embed="rId9">
            <a:extLst>
              <a:ext uri="{28A0092B-C50C-407E-A947-70E740481C1C}">
                <a14:useLocalDpi xmlns:a14="http://schemas.microsoft.com/office/drawing/2010/main" val="0"/>
              </a:ext>
            </a:extLst>
          </a:blip>
          <a:srcRect t="19088" b="7793"/>
          <a:stretch/>
        </p:blipFill>
        <p:spPr>
          <a:xfrm>
            <a:off x="695325" y="4725318"/>
            <a:ext cx="8105775" cy="1766093"/>
          </a:xfrm>
          <a:prstGeom prst="rect">
            <a:avLst/>
          </a:prstGeom>
        </p:spPr>
      </p:pic>
      <p:sp>
        <p:nvSpPr>
          <p:cNvPr id="3" name="TextBox 2">
            <a:extLst>
              <a:ext uri="{FF2B5EF4-FFF2-40B4-BE49-F238E27FC236}">
                <a16:creationId xmlns:a16="http://schemas.microsoft.com/office/drawing/2014/main" id="{8A1583A5-564F-587F-1238-8632FBE16488}"/>
              </a:ext>
            </a:extLst>
          </p:cNvPr>
          <p:cNvSpPr txBox="1"/>
          <p:nvPr/>
        </p:nvSpPr>
        <p:spPr>
          <a:xfrm>
            <a:off x="4618956" y="1134244"/>
            <a:ext cx="1683037" cy="307777"/>
          </a:xfrm>
          <a:prstGeom prst="rect">
            <a:avLst/>
          </a:prstGeom>
          <a:noFill/>
        </p:spPr>
        <p:txBody>
          <a:bodyPr wrap="square" rtlCol="0">
            <a:spAutoFit/>
          </a:bodyPr>
          <a:lstStyle/>
          <a:p>
            <a:r>
              <a:rPr lang="en-US" sz="1400">
                <a:latin typeface="Adobe Garamond Pro" panose="02020502060506020403"/>
              </a:rPr>
              <a:t>Bi et al (2023) Nature</a:t>
            </a:r>
          </a:p>
        </p:txBody>
      </p:sp>
      <p:sp>
        <p:nvSpPr>
          <p:cNvPr id="9" name="Content Placeholder 2">
            <a:extLst>
              <a:ext uri="{FF2B5EF4-FFF2-40B4-BE49-F238E27FC236}">
                <a16:creationId xmlns:a16="http://schemas.microsoft.com/office/drawing/2014/main" id="{955D601F-FD74-8AB3-66FB-2BB0F467AF30}"/>
              </a:ext>
            </a:extLst>
          </p:cNvPr>
          <p:cNvSpPr>
            <a:spLocks noGrp="1"/>
          </p:cNvSpPr>
          <p:nvPr>
            <p:ph idx="1"/>
          </p:nvPr>
        </p:nvSpPr>
        <p:spPr>
          <a:xfrm>
            <a:off x="587229" y="3938141"/>
            <a:ext cx="11274804" cy="1811595"/>
          </a:xfrm>
        </p:spPr>
        <p:txBody>
          <a:bodyPr>
            <a:normAutofit/>
          </a:bodyPr>
          <a:lstStyle/>
          <a:p>
            <a:r>
              <a:rPr lang="en-US" sz="2600">
                <a:solidFill>
                  <a:srgbClr val="C00000"/>
                </a:solidFill>
                <a:latin typeface="Adobe Garamond Pro" panose="02020502060506020403"/>
              </a:rPr>
              <a:t>Spectral bias of NN:</a:t>
            </a:r>
            <a:endParaRPr lang="en-US">
              <a:latin typeface="Adobe Garamond Pro" panose="02020502060506020403"/>
            </a:endParaRPr>
          </a:p>
        </p:txBody>
      </p:sp>
      <p:sp>
        <p:nvSpPr>
          <p:cNvPr id="5" name="Rectangle 4">
            <a:extLst>
              <a:ext uri="{FF2B5EF4-FFF2-40B4-BE49-F238E27FC236}">
                <a16:creationId xmlns:a16="http://schemas.microsoft.com/office/drawing/2014/main" id="{AFEC0CFA-5C69-570C-43D7-CF7123954923}"/>
              </a:ext>
            </a:extLst>
          </p:cNvPr>
          <p:cNvSpPr/>
          <p:nvPr/>
        </p:nvSpPr>
        <p:spPr>
          <a:xfrm>
            <a:off x="827314" y="922259"/>
            <a:ext cx="9318172" cy="6650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C94DE51-C23A-5A24-5528-C0930A26F073}"/>
              </a:ext>
            </a:extLst>
          </p:cNvPr>
          <p:cNvSpPr txBox="1"/>
          <p:nvPr/>
        </p:nvSpPr>
        <p:spPr>
          <a:xfrm>
            <a:off x="8887742" y="5958174"/>
            <a:ext cx="3552825" cy="707886"/>
          </a:xfrm>
          <a:prstGeom prst="rect">
            <a:avLst/>
          </a:prstGeom>
          <a:noFill/>
        </p:spPr>
        <p:txBody>
          <a:bodyPr wrap="square" rtlCol="0">
            <a:spAutoFit/>
          </a:bodyPr>
          <a:lstStyle/>
          <a:p>
            <a:r>
              <a:rPr lang="en-US" sz="2000" dirty="0">
                <a:solidFill>
                  <a:srgbClr val="25509D"/>
                </a:solidFill>
                <a:latin typeface="Adobe Garamond Pro" panose="02020502060506020403"/>
              </a:rPr>
              <a:t>Lai et al, Annu. Rev. </a:t>
            </a:r>
            <a:r>
              <a:rPr lang="en-US" sz="2000" dirty="0" err="1">
                <a:solidFill>
                  <a:srgbClr val="25509D"/>
                </a:solidFill>
                <a:latin typeface="Adobe Garamond Pro" panose="02020502060506020403"/>
              </a:rPr>
              <a:t>Condens</a:t>
            </a:r>
            <a:r>
              <a:rPr lang="en-US" sz="2000" dirty="0">
                <a:solidFill>
                  <a:srgbClr val="25509D"/>
                </a:solidFill>
                <a:latin typeface="Adobe Garamond Pro" panose="02020502060506020403"/>
              </a:rPr>
              <a:t>. Matter Phys. (2024)</a:t>
            </a:r>
          </a:p>
        </p:txBody>
      </p:sp>
    </p:spTree>
    <p:extLst>
      <p:ext uri="{BB962C8B-B14F-4D97-AF65-F5344CB8AC3E}">
        <p14:creationId xmlns:p14="http://schemas.microsoft.com/office/powerpoint/2010/main" val="102440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build="p"/>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C6A68-B6D2-E06A-EA09-502E881B0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822E91-F8CC-EF99-EA1E-A9D5C729668A}"/>
              </a:ext>
            </a:extLst>
          </p:cNvPr>
          <p:cNvSpPr>
            <a:spLocks noGrp="1"/>
          </p:cNvSpPr>
          <p:nvPr>
            <p:ph type="title"/>
          </p:nvPr>
        </p:nvSpPr>
        <p:spPr>
          <a:xfrm>
            <a:off x="623559" y="6567"/>
            <a:ext cx="10515600" cy="1325563"/>
          </a:xfrm>
        </p:spPr>
        <p:txBody>
          <a:bodyPr/>
          <a:lstStyle/>
          <a:p>
            <a:r>
              <a:rPr lang="en-US"/>
              <a:t>Spectral bias is bad for multiscale problems</a:t>
            </a:r>
          </a:p>
        </p:txBody>
      </p:sp>
      <p:sp>
        <p:nvSpPr>
          <p:cNvPr id="4" name="Slide Number Placeholder 3">
            <a:extLst>
              <a:ext uri="{FF2B5EF4-FFF2-40B4-BE49-F238E27FC236}">
                <a16:creationId xmlns:a16="http://schemas.microsoft.com/office/drawing/2014/main" id="{9E058C41-916F-75D9-7F64-29BD164750BA}"/>
              </a:ext>
            </a:extLst>
          </p:cNvPr>
          <p:cNvSpPr>
            <a:spLocks noGrp="1"/>
          </p:cNvSpPr>
          <p:nvPr>
            <p:ph type="sldNum" sz="quarter" idx="12"/>
          </p:nvPr>
        </p:nvSpPr>
        <p:spPr/>
        <p:txBody>
          <a:bodyPr/>
          <a:lstStyle/>
          <a:p>
            <a:fld id="{DFB35C7A-2D6A-453A-993F-FA53AFFEBC35}" type="slidenum">
              <a:rPr lang="en-US" smtClean="0"/>
              <a:t>4</a:t>
            </a:fld>
            <a:endParaRPr lang="en-US"/>
          </a:p>
        </p:txBody>
      </p:sp>
      <p:sp>
        <p:nvSpPr>
          <p:cNvPr id="12" name="TextBox 11">
            <a:extLst>
              <a:ext uri="{FF2B5EF4-FFF2-40B4-BE49-F238E27FC236}">
                <a16:creationId xmlns:a16="http://schemas.microsoft.com/office/drawing/2014/main" id="{29B17165-2E74-32B5-22AA-72F52F4E1EA1}"/>
              </a:ext>
            </a:extLst>
          </p:cNvPr>
          <p:cNvSpPr txBox="1"/>
          <p:nvPr/>
        </p:nvSpPr>
        <p:spPr>
          <a:xfrm>
            <a:off x="1981157" y="958544"/>
            <a:ext cx="3479318" cy="461665"/>
          </a:xfrm>
          <a:prstGeom prst="rect">
            <a:avLst/>
          </a:prstGeom>
          <a:noFill/>
        </p:spPr>
        <p:txBody>
          <a:bodyPr wrap="square" rtlCol="0">
            <a:spAutoFit/>
          </a:bodyPr>
          <a:lstStyle/>
          <a:p>
            <a:r>
              <a:rPr lang="en-US" sz="2400"/>
              <a:t>AI weather forecast</a:t>
            </a:r>
          </a:p>
        </p:txBody>
      </p:sp>
      <p:sp>
        <p:nvSpPr>
          <p:cNvPr id="14" name="TextBox 13">
            <a:extLst>
              <a:ext uri="{FF2B5EF4-FFF2-40B4-BE49-F238E27FC236}">
                <a16:creationId xmlns:a16="http://schemas.microsoft.com/office/drawing/2014/main" id="{1726A76D-5597-9718-EC1C-82240E7AB9C3}"/>
              </a:ext>
            </a:extLst>
          </p:cNvPr>
          <p:cNvSpPr txBox="1"/>
          <p:nvPr/>
        </p:nvSpPr>
        <p:spPr>
          <a:xfrm>
            <a:off x="6801181" y="958544"/>
            <a:ext cx="4284994" cy="461665"/>
          </a:xfrm>
          <a:prstGeom prst="rect">
            <a:avLst/>
          </a:prstGeom>
          <a:noFill/>
        </p:spPr>
        <p:txBody>
          <a:bodyPr wrap="square" rtlCol="0">
            <a:spAutoFit/>
          </a:bodyPr>
          <a:lstStyle/>
          <a:p>
            <a:r>
              <a:rPr lang="en-US" sz="2400"/>
              <a:t>Training data (Re-analysis)</a:t>
            </a:r>
          </a:p>
        </p:txBody>
      </p:sp>
      <p:pic>
        <p:nvPicPr>
          <p:cNvPr id="15" name="Picture 14" descr="A blue and green background&#10;&#10;Description automatically generated">
            <a:extLst>
              <a:ext uri="{FF2B5EF4-FFF2-40B4-BE49-F238E27FC236}">
                <a16:creationId xmlns:a16="http://schemas.microsoft.com/office/drawing/2014/main" id="{A5678F12-9188-BC06-1FCE-E41829B94D36}"/>
              </a:ext>
            </a:extLst>
          </p:cNvPr>
          <p:cNvPicPr>
            <a:picLocks noChangeAspect="1"/>
          </p:cNvPicPr>
          <p:nvPr/>
        </p:nvPicPr>
        <p:blipFill rotWithShape="1">
          <a:blip r:embed="rId3">
            <a:extLst>
              <a:ext uri="{28A0092B-C50C-407E-A947-70E740481C1C}">
                <a14:useLocalDpi xmlns:a14="http://schemas.microsoft.com/office/drawing/2010/main" val="0"/>
              </a:ext>
            </a:extLst>
          </a:blip>
          <a:srcRect l="97411" r="149"/>
          <a:stretch/>
        </p:blipFill>
        <p:spPr>
          <a:xfrm>
            <a:off x="11541216" y="1189377"/>
            <a:ext cx="430074" cy="2794156"/>
          </a:xfrm>
          <a:prstGeom prst="rect">
            <a:avLst/>
          </a:prstGeom>
        </p:spPr>
      </p:pic>
      <p:sp>
        <p:nvSpPr>
          <p:cNvPr id="5" name="Content Placeholder 2">
            <a:extLst>
              <a:ext uri="{FF2B5EF4-FFF2-40B4-BE49-F238E27FC236}">
                <a16:creationId xmlns:a16="http://schemas.microsoft.com/office/drawing/2014/main" id="{1B95D548-A0B9-6364-76CB-888C2DED11E7}"/>
              </a:ext>
            </a:extLst>
          </p:cNvPr>
          <p:cNvSpPr>
            <a:spLocks noGrp="1"/>
          </p:cNvSpPr>
          <p:nvPr>
            <p:ph idx="1"/>
          </p:nvPr>
        </p:nvSpPr>
        <p:spPr>
          <a:xfrm>
            <a:off x="587229" y="3938141"/>
            <a:ext cx="11274804" cy="1811595"/>
          </a:xfrm>
        </p:spPr>
        <p:txBody>
          <a:bodyPr>
            <a:normAutofit/>
          </a:bodyPr>
          <a:lstStyle/>
          <a:p>
            <a:r>
              <a:rPr lang="en-US" sz="2600">
                <a:solidFill>
                  <a:srgbClr val="C00000"/>
                </a:solidFill>
                <a:latin typeface="Adobe Garamond Pro" panose="02020502060506020403"/>
              </a:rPr>
              <a:t>Spectral bias of NN: </a:t>
            </a:r>
            <a:r>
              <a:rPr lang="en-US" sz="2200" err="1">
                <a:latin typeface="Adobe Garamond Pro" panose="02020502060506020403"/>
              </a:rPr>
              <a:t>Rahaman</a:t>
            </a:r>
            <a:r>
              <a:rPr lang="en-US" sz="2200">
                <a:latin typeface="Adobe Garamond Pro" panose="02020502060506020403"/>
              </a:rPr>
              <a:t> et al (2019), Frequency Principle: Xu et al (2020)</a:t>
            </a:r>
          </a:p>
          <a:p>
            <a:endParaRPr lang="en-US" sz="2200">
              <a:latin typeface="Adobe Garamond Pro" panose="02020502060506020403"/>
            </a:endParaRPr>
          </a:p>
          <a:p>
            <a:endParaRPr lang="en-US">
              <a:latin typeface="Adobe Garamond Pro" panose="02020502060506020403"/>
            </a:endParaRPr>
          </a:p>
        </p:txBody>
      </p:sp>
      <p:pic>
        <p:nvPicPr>
          <p:cNvPr id="7" name="Picture 6" descr="A comparison of a heat map&#10;&#10;Description automatically generated with medium confidence">
            <a:extLst>
              <a:ext uri="{FF2B5EF4-FFF2-40B4-BE49-F238E27FC236}">
                <a16:creationId xmlns:a16="http://schemas.microsoft.com/office/drawing/2014/main" id="{3B85F89D-25D7-C865-882B-FD84AFBDC1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215" y="1354502"/>
            <a:ext cx="10619519" cy="2473748"/>
          </a:xfrm>
          <a:prstGeom prst="rect">
            <a:avLst/>
          </a:prstGeom>
        </p:spPr>
      </p:pic>
      <p:pic>
        <p:nvPicPr>
          <p:cNvPr id="6" name="Picture 5" descr="A graph of a graph&#10;&#10;Description automatically generated with medium confidence">
            <a:extLst>
              <a:ext uri="{FF2B5EF4-FFF2-40B4-BE49-F238E27FC236}">
                <a16:creationId xmlns:a16="http://schemas.microsoft.com/office/drawing/2014/main" id="{E94B3AC7-96D9-40AA-8E59-14249754D5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705" y="4389851"/>
            <a:ext cx="10539317" cy="2115724"/>
          </a:xfrm>
          <a:prstGeom prst="rect">
            <a:avLst/>
          </a:prstGeom>
        </p:spPr>
      </p:pic>
      <p:sp>
        <p:nvSpPr>
          <p:cNvPr id="3" name="TextBox 2">
            <a:extLst>
              <a:ext uri="{FF2B5EF4-FFF2-40B4-BE49-F238E27FC236}">
                <a16:creationId xmlns:a16="http://schemas.microsoft.com/office/drawing/2014/main" id="{C680A7EF-29D3-95BD-728C-B975223965CD}"/>
              </a:ext>
            </a:extLst>
          </p:cNvPr>
          <p:cNvSpPr txBox="1"/>
          <p:nvPr/>
        </p:nvSpPr>
        <p:spPr>
          <a:xfrm>
            <a:off x="4618956" y="1134244"/>
            <a:ext cx="1683037" cy="307777"/>
          </a:xfrm>
          <a:prstGeom prst="rect">
            <a:avLst/>
          </a:prstGeom>
          <a:noFill/>
        </p:spPr>
        <p:txBody>
          <a:bodyPr wrap="square" rtlCol="0">
            <a:spAutoFit/>
          </a:bodyPr>
          <a:lstStyle/>
          <a:p>
            <a:r>
              <a:rPr lang="en-US" sz="1400" dirty="0">
                <a:latin typeface="Adobe Garamond Pro" panose="02020502060506020403"/>
              </a:rPr>
              <a:t>Bi et al (2023) Nature</a:t>
            </a:r>
          </a:p>
        </p:txBody>
      </p:sp>
    </p:spTree>
    <p:extLst>
      <p:ext uri="{BB962C8B-B14F-4D97-AF65-F5344CB8AC3E}">
        <p14:creationId xmlns:p14="http://schemas.microsoft.com/office/powerpoint/2010/main" val="861012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03E10-5B4D-7311-A056-266699AB9FF4}"/>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F929ACAD-DEDD-A886-37B3-7316BDD67E6F}"/>
              </a:ext>
            </a:extLst>
          </p:cNvPr>
          <p:cNvSpPr>
            <a:spLocks noGrp="1"/>
          </p:cNvSpPr>
          <p:nvPr>
            <p:ph type="sldNum" sz="quarter" idx="12"/>
          </p:nvPr>
        </p:nvSpPr>
        <p:spPr/>
        <p:txBody>
          <a:bodyPr/>
          <a:lstStyle/>
          <a:p>
            <a:fld id="{435E5A4D-A201-4C99-A12A-30FD58102251}" type="slidenum">
              <a:rPr lang="en-US" smtClean="0"/>
              <a:t>5</a:t>
            </a:fld>
            <a:endParaRPr lang="en-US"/>
          </a:p>
        </p:txBody>
      </p:sp>
      <p:sp>
        <p:nvSpPr>
          <p:cNvPr id="7" name="Content Placeholder 2">
            <a:extLst>
              <a:ext uri="{FF2B5EF4-FFF2-40B4-BE49-F238E27FC236}">
                <a16:creationId xmlns:a16="http://schemas.microsoft.com/office/drawing/2014/main" id="{451873EA-47E7-FDE3-4B6E-C212F07B2F12}"/>
              </a:ext>
            </a:extLst>
          </p:cNvPr>
          <p:cNvSpPr>
            <a:spLocks noGrp="1"/>
          </p:cNvSpPr>
          <p:nvPr>
            <p:ph idx="1"/>
          </p:nvPr>
        </p:nvSpPr>
        <p:spPr>
          <a:xfrm>
            <a:off x="838200" y="1825625"/>
            <a:ext cx="10515600" cy="4351338"/>
          </a:xfrm>
        </p:spPr>
        <p:txBody>
          <a:bodyPr>
            <a:normAutofit/>
          </a:bodyPr>
          <a:lstStyle/>
          <a:p>
            <a:r>
              <a:rPr lang="en-US" sz="3600" dirty="0">
                <a:latin typeface="Adobe Garamond Pro" panose="02020502060506020403"/>
              </a:rPr>
              <a:t>Machine-precision NN algorithm for tackling the spectral bias</a:t>
            </a:r>
          </a:p>
          <a:p>
            <a:r>
              <a:rPr lang="en-US" sz="3600" dirty="0">
                <a:latin typeface="Adobe Garamond Pro" panose="02020502060506020403"/>
              </a:rPr>
              <a:t>Applications to finding PDE solutions numerically</a:t>
            </a:r>
          </a:p>
          <a:p>
            <a:r>
              <a:rPr lang="en-US" sz="3600" dirty="0">
                <a:latin typeface="Adobe Garamond Pro" panose="02020502060506020403"/>
              </a:rPr>
              <a:t>Applications of finding singularities in fluids</a:t>
            </a:r>
          </a:p>
        </p:txBody>
      </p:sp>
    </p:spTree>
    <p:extLst>
      <p:ext uri="{BB962C8B-B14F-4D97-AF65-F5344CB8AC3E}">
        <p14:creationId xmlns:p14="http://schemas.microsoft.com/office/powerpoint/2010/main" val="4289223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C06DD-F70E-C936-8B3D-784F07A394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23B508-91F2-51B2-7860-D4987BD129F8}"/>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45FD7621-E521-8473-FB8B-8C4F3B0D0553}"/>
              </a:ext>
            </a:extLst>
          </p:cNvPr>
          <p:cNvSpPr>
            <a:spLocks noGrp="1"/>
          </p:cNvSpPr>
          <p:nvPr>
            <p:ph type="sldNum" sz="quarter" idx="12"/>
          </p:nvPr>
        </p:nvSpPr>
        <p:spPr/>
        <p:txBody>
          <a:bodyPr/>
          <a:lstStyle/>
          <a:p>
            <a:fld id="{435E5A4D-A201-4C99-A12A-30FD58102251}" type="slidenum">
              <a:rPr lang="en-US" smtClean="0"/>
              <a:t>6</a:t>
            </a:fld>
            <a:endParaRPr lang="en-US"/>
          </a:p>
        </p:txBody>
      </p:sp>
      <p:sp>
        <p:nvSpPr>
          <p:cNvPr id="7" name="Content Placeholder 2">
            <a:extLst>
              <a:ext uri="{FF2B5EF4-FFF2-40B4-BE49-F238E27FC236}">
                <a16:creationId xmlns:a16="http://schemas.microsoft.com/office/drawing/2014/main" id="{AD4495C4-BC30-87A6-2200-6F6B4935469E}"/>
              </a:ext>
            </a:extLst>
          </p:cNvPr>
          <p:cNvSpPr>
            <a:spLocks noGrp="1"/>
          </p:cNvSpPr>
          <p:nvPr>
            <p:ph idx="1"/>
          </p:nvPr>
        </p:nvSpPr>
        <p:spPr>
          <a:xfrm>
            <a:off x="838200" y="1825625"/>
            <a:ext cx="10515600" cy="4351338"/>
          </a:xfrm>
        </p:spPr>
        <p:txBody>
          <a:bodyPr>
            <a:normAutofit/>
          </a:bodyPr>
          <a:lstStyle/>
          <a:p>
            <a:r>
              <a:rPr lang="en-US" sz="3600" dirty="0">
                <a:latin typeface="Adobe Garamond Pro" panose="02020502060506020403"/>
              </a:rPr>
              <a:t>Machine-precision NN algorithm for tackling the spectral bias</a:t>
            </a:r>
          </a:p>
          <a:p>
            <a:r>
              <a:rPr lang="en-US" sz="3600" dirty="0">
                <a:solidFill>
                  <a:schemeClr val="bg1">
                    <a:lumMod val="85000"/>
                  </a:schemeClr>
                </a:solidFill>
                <a:latin typeface="Adobe Garamond Pro" panose="02020502060506020403"/>
              </a:rPr>
              <a:t>Applications to finding PDE solutions numerically</a:t>
            </a:r>
          </a:p>
          <a:p>
            <a:r>
              <a:rPr lang="en-US" sz="3600" dirty="0">
                <a:solidFill>
                  <a:schemeClr val="bg1">
                    <a:lumMod val="85000"/>
                  </a:schemeClr>
                </a:solidFill>
                <a:latin typeface="Adobe Garamond Pro" panose="02020502060506020403"/>
              </a:rPr>
              <a:t>Applications of finding singularities in fluids</a:t>
            </a:r>
          </a:p>
        </p:txBody>
      </p:sp>
    </p:spTree>
    <p:extLst>
      <p:ext uri="{BB962C8B-B14F-4D97-AF65-F5344CB8AC3E}">
        <p14:creationId xmlns:p14="http://schemas.microsoft.com/office/powerpoint/2010/main" val="3088986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grpSp>
        <p:nvGrpSpPr>
          <p:cNvPr id="485" name="成组"/>
          <p:cNvGrpSpPr/>
          <p:nvPr/>
        </p:nvGrpSpPr>
        <p:grpSpPr>
          <a:xfrm>
            <a:off x="1778677" y="4373629"/>
            <a:ext cx="2578814" cy="1086345"/>
            <a:chOff x="-1" y="0"/>
            <a:chExt cx="3667645" cy="1545023"/>
          </a:xfrm>
        </p:grpSpPr>
        <p:pic>
          <p:nvPicPr>
            <p:cNvPr id="479" name="图像" descr="图像"/>
            <p:cNvPicPr>
              <a:picLocks noChangeAspect="1"/>
            </p:cNvPicPr>
            <p:nvPr/>
          </p:nvPicPr>
          <p:blipFill>
            <a:blip r:embed="rId3"/>
            <a:stretch>
              <a:fillRect/>
            </a:stretch>
          </p:blipFill>
          <p:spPr>
            <a:xfrm>
              <a:off x="1609630" y="0"/>
              <a:ext cx="979636" cy="557639"/>
            </a:xfrm>
            <a:prstGeom prst="rect">
              <a:avLst/>
            </a:prstGeom>
            <a:ln w="12700" cap="flat">
              <a:noFill/>
              <a:miter lim="400000"/>
            </a:ln>
            <a:effectLst/>
          </p:spPr>
        </p:pic>
        <p:sp>
          <p:nvSpPr>
            <p:cNvPr id="480" name="Function"/>
            <p:cNvSpPr txBox="1"/>
            <p:nvPr/>
          </p:nvSpPr>
          <p:spPr>
            <a:xfrm>
              <a:off x="-1" y="27490"/>
              <a:ext cx="1288102" cy="5026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600"/>
              </a:lvl1pPr>
            </a:lstStyle>
            <a:p>
              <a:r>
                <a:rPr sz="1828"/>
                <a:t>Function</a:t>
              </a:r>
            </a:p>
          </p:txBody>
        </p:sp>
        <p:sp>
          <p:nvSpPr>
            <p:cNvPr id="481" name="Output"/>
            <p:cNvSpPr txBox="1"/>
            <p:nvPr/>
          </p:nvSpPr>
          <p:spPr>
            <a:xfrm>
              <a:off x="1212461" y="1103830"/>
              <a:ext cx="921051" cy="4411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a:t>Output</a:t>
              </a:r>
            </a:p>
          </p:txBody>
        </p:sp>
        <p:sp>
          <p:nvSpPr>
            <p:cNvPr id="482" name="线条"/>
            <p:cNvSpPr/>
            <p:nvPr/>
          </p:nvSpPr>
          <p:spPr>
            <a:xfrm>
              <a:off x="1745991" y="638045"/>
              <a:ext cx="1" cy="508001"/>
            </a:xfrm>
            <a:prstGeom prst="line">
              <a:avLst/>
            </a:prstGeom>
            <a:noFill/>
            <a:ln w="25400" cap="flat">
              <a:solidFill>
                <a:srgbClr val="414141"/>
              </a:solidFill>
              <a:prstDash val="solid"/>
              <a:miter lim="400000"/>
              <a:headEnd type="triangle" w="med" len="med"/>
            </a:ln>
            <a:effectLst/>
          </p:spPr>
          <p:txBody>
            <a:bodyPr wrap="square" lIns="35719" tIns="35719" rIns="35719" bIns="35719" numCol="1" anchor="ctr">
              <a:noAutofit/>
            </a:bodyPr>
            <a:lstStyle/>
            <a:p>
              <a:pPr>
                <a:defRPr sz="3200"/>
              </a:pPr>
              <a:endParaRPr sz="2250"/>
            </a:p>
          </p:txBody>
        </p:sp>
        <p:sp>
          <p:nvSpPr>
            <p:cNvPr id="483" name="Input"/>
            <p:cNvSpPr txBox="1"/>
            <p:nvPr/>
          </p:nvSpPr>
          <p:spPr>
            <a:xfrm>
              <a:off x="2828667" y="933092"/>
              <a:ext cx="838977" cy="4411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sp>
          <p:nvSpPr>
            <p:cNvPr id="484" name="线条"/>
            <p:cNvSpPr/>
            <p:nvPr/>
          </p:nvSpPr>
          <p:spPr>
            <a:xfrm flipH="1" flipV="1">
              <a:off x="2331895" y="598785"/>
              <a:ext cx="484617" cy="532642"/>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grpSp>
      <p:grpSp>
        <p:nvGrpSpPr>
          <p:cNvPr id="3" name="Group 2">
            <a:extLst>
              <a:ext uri="{FF2B5EF4-FFF2-40B4-BE49-F238E27FC236}">
                <a16:creationId xmlns:a16="http://schemas.microsoft.com/office/drawing/2014/main" id="{77AADE3E-25DC-404B-8ABD-50DACA6A5403}"/>
              </a:ext>
            </a:extLst>
          </p:cNvPr>
          <p:cNvGrpSpPr/>
          <p:nvPr/>
        </p:nvGrpSpPr>
        <p:grpSpPr>
          <a:xfrm>
            <a:off x="1536725" y="987425"/>
            <a:ext cx="4740750" cy="2871809"/>
            <a:chOff x="1536725" y="987425"/>
            <a:chExt cx="4740750" cy="2871809"/>
          </a:xfrm>
        </p:grpSpPr>
        <p:grpSp>
          <p:nvGrpSpPr>
            <p:cNvPr id="2" name="Group 1">
              <a:extLst>
                <a:ext uri="{FF2B5EF4-FFF2-40B4-BE49-F238E27FC236}">
                  <a16:creationId xmlns:a16="http://schemas.microsoft.com/office/drawing/2014/main" id="{8392F5AF-0084-4136-8233-AB4EEF787878}"/>
                </a:ext>
              </a:extLst>
            </p:cNvPr>
            <p:cNvGrpSpPr/>
            <p:nvPr/>
          </p:nvGrpSpPr>
          <p:grpSpPr>
            <a:xfrm>
              <a:off x="1536725" y="987425"/>
              <a:ext cx="4740750" cy="2871809"/>
              <a:chOff x="1536725" y="987425"/>
              <a:chExt cx="4740750" cy="2871809"/>
            </a:xfrm>
          </p:grpSpPr>
          <p:sp>
            <p:nvSpPr>
              <p:cNvPr id="393" name="Fully-connected Neural network"/>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394" name="圆形"/>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395" name="圆形"/>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396" name="圆形"/>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397" name="圆形"/>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398" name="圆形"/>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399" name="圆形"/>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0" name="圆形"/>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1" name="圆形"/>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2" name="线条"/>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3" name="线条"/>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4" name="线条"/>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5" name="线条"/>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6" name="圆形"/>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7" name="圆形"/>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8" name="圆形"/>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09" name="圆形"/>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0" name="圆形"/>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1" name="圆形"/>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2" name="圆形"/>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3" name="圆形"/>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4" name="线条"/>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5" name="线条"/>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6" name="线条"/>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7" name="线条"/>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8" name="线条"/>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19" name="线条"/>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0" name="线条"/>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1" name="线条"/>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2" name="线条"/>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3" name="线条"/>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4" name="线条"/>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5" name="线条"/>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6" name="线条"/>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7" name="线条"/>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8" name="线条"/>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29" name="线条"/>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0" name="线条"/>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1" name="线条"/>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2" name="线条"/>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3" name="线条"/>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4" name="线条"/>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5" name="线条"/>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6" name="线条"/>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7" name="线条"/>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8" name="线条"/>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39" name="线条"/>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0" name="线条"/>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1" name="线条"/>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2" name="线条"/>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3" name="线条"/>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4" name="线条"/>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5" name="线条"/>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6" name="线条"/>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7" name="线条"/>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8" name="线条"/>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49" name="线条"/>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50" name="线条"/>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51" name="线条"/>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52" name="线条"/>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53" name="线条"/>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54" name="圆形"/>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455" name="图像" descr="图像"/>
              <p:cNvPicPr>
                <a:picLocks noChangeAspect="1"/>
              </p:cNvPicPr>
              <p:nvPr/>
            </p:nvPicPr>
            <p:blipFill>
              <a:blip r:embed="rId4"/>
              <a:stretch>
                <a:fillRect/>
              </a:stretch>
            </p:blipFill>
            <p:spPr>
              <a:xfrm>
                <a:off x="5743387" y="2620571"/>
                <a:ext cx="117043" cy="104723"/>
              </a:xfrm>
              <a:prstGeom prst="rect">
                <a:avLst/>
              </a:prstGeom>
              <a:ln w="12700" cap="flat">
                <a:noFill/>
                <a:miter lim="400000"/>
              </a:ln>
              <a:effectLst/>
            </p:spPr>
          </p:pic>
          <p:pic>
            <p:nvPicPr>
              <p:cNvPr id="456" name="图像" descr="图像"/>
              <p:cNvPicPr>
                <a:picLocks noChangeAspect="1"/>
              </p:cNvPicPr>
              <p:nvPr/>
            </p:nvPicPr>
            <p:blipFill>
              <a:blip r:embed="rId5"/>
              <a:stretch>
                <a:fillRect/>
              </a:stretch>
            </p:blipFill>
            <p:spPr>
              <a:xfrm>
                <a:off x="2641993" y="1659402"/>
                <a:ext cx="123203" cy="98562"/>
              </a:xfrm>
              <a:prstGeom prst="rect">
                <a:avLst/>
              </a:prstGeom>
              <a:solidFill>
                <a:schemeClr val="bg1"/>
              </a:solidFill>
              <a:ln w="12700" cap="flat">
                <a:noFill/>
                <a:miter lim="400000"/>
              </a:ln>
              <a:effectLst/>
            </p:spPr>
          </p:pic>
          <p:pic>
            <p:nvPicPr>
              <p:cNvPr id="457" name="图像" descr="图像"/>
              <p:cNvPicPr>
                <a:picLocks noChangeAspect="1"/>
              </p:cNvPicPr>
              <p:nvPr/>
            </p:nvPicPr>
            <p:blipFill>
              <a:blip r:embed="rId5"/>
              <a:stretch>
                <a:fillRect/>
              </a:stretch>
            </p:blipFill>
            <p:spPr>
              <a:xfrm>
                <a:off x="2641993" y="2243617"/>
                <a:ext cx="123203" cy="98563"/>
              </a:xfrm>
              <a:prstGeom prst="rect">
                <a:avLst/>
              </a:prstGeom>
              <a:solidFill>
                <a:schemeClr val="bg1"/>
              </a:solidFill>
              <a:ln w="12700" cap="flat">
                <a:noFill/>
                <a:miter lim="400000"/>
              </a:ln>
              <a:effectLst/>
            </p:spPr>
          </p:pic>
          <p:pic>
            <p:nvPicPr>
              <p:cNvPr id="458" name="图像" descr="图像"/>
              <p:cNvPicPr>
                <a:picLocks noChangeAspect="1"/>
              </p:cNvPicPr>
              <p:nvPr/>
            </p:nvPicPr>
            <p:blipFill>
              <a:blip r:embed="rId5"/>
              <a:stretch>
                <a:fillRect/>
              </a:stretch>
            </p:blipFill>
            <p:spPr>
              <a:xfrm>
                <a:off x="2641993" y="3015986"/>
                <a:ext cx="123203" cy="98562"/>
              </a:xfrm>
              <a:prstGeom prst="rect">
                <a:avLst/>
              </a:prstGeom>
              <a:solidFill>
                <a:schemeClr val="bg1"/>
              </a:solidFill>
              <a:ln w="12700" cap="flat">
                <a:noFill/>
                <a:miter lim="400000"/>
              </a:ln>
              <a:effectLst/>
            </p:spPr>
          </p:pic>
          <p:pic>
            <p:nvPicPr>
              <p:cNvPr id="459" name="图像" descr="图像"/>
              <p:cNvPicPr>
                <a:picLocks noChangeAspect="1"/>
              </p:cNvPicPr>
              <p:nvPr/>
            </p:nvPicPr>
            <p:blipFill>
              <a:blip r:embed="rId5"/>
              <a:stretch>
                <a:fillRect/>
              </a:stretch>
            </p:blipFill>
            <p:spPr>
              <a:xfrm>
                <a:off x="2641993" y="3590692"/>
                <a:ext cx="123203" cy="98562"/>
              </a:xfrm>
              <a:prstGeom prst="rect">
                <a:avLst/>
              </a:prstGeom>
              <a:solidFill>
                <a:schemeClr val="bg1"/>
              </a:solidFill>
              <a:ln w="12700" cap="flat">
                <a:noFill/>
                <a:miter lim="400000"/>
              </a:ln>
              <a:effectLst/>
            </p:spPr>
          </p:pic>
          <p:pic>
            <p:nvPicPr>
              <p:cNvPr id="460" name="图像" descr="图像"/>
              <p:cNvPicPr>
                <a:picLocks noChangeAspect="1"/>
              </p:cNvPicPr>
              <p:nvPr/>
            </p:nvPicPr>
            <p:blipFill>
              <a:blip r:embed="rId5"/>
              <a:stretch>
                <a:fillRect/>
              </a:stretch>
            </p:blipFill>
            <p:spPr>
              <a:xfrm>
                <a:off x="3435111" y="1660286"/>
                <a:ext cx="123203" cy="98563"/>
              </a:xfrm>
              <a:prstGeom prst="rect">
                <a:avLst/>
              </a:prstGeom>
              <a:solidFill>
                <a:schemeClr val="bg1"/>
              </a:solidFill>
              <a:ln w="12700" cap="flat">
                <a:noFill/>
                <a:miter lim="400000"/>
              </a:ln>
              <a:effectLst/>
            </p:spPr>
          </p:pic>
          <p:pic>
            <p:nvPicPr>
              <p:cNvPr id="461" name="图像" descr="图像"/>
              <p:cNvPicPr>
                <a:picLocks noChangeAspect="1"/>
              </p:cNvPicPr>
              <p:nvPr/>
            </p:nvPicPr>
            <p:blipFill>
              <a:blip r:embed="rId5"/>
              <a:stretch>
                <a:fillRect/>
              </a:stretch>
            </p:blipFill>
            <p:spPr>
              <a:xfrm>
                <a:off x="3435111" y="2244502"/>
                <a:ext cx="123203" cy="98563"/>
              </a:xfrm>
              <a:prstGeom prst="rect">
                <a:avLst/>
              </a:prstGeom>
              <a:solidFill>
                <a:schemeClr val="bg1"/>
              </a:solidFill>
              <a:ln w="12700" cap="flat">
                <a:noFill/>
                <a:miter lim="400000"/>
              </a:ln>
              <a:effectLst/>
            </p:spPr>
          </p:pic>
          <p:pic>
            <p:nvPicPr>
              <p:cNvPr id="462" name="图像" descr="图像"/>
              <p:cNvPicPr>
                <a:picLocks noChangeAspect="1"/>
              </p:cNvPicPr>
              <p:nvPr/>
            </p:nvPicPr>
            <p:blipFill>
              <a:blip r:embed="rId5"/>
              <a:stretch>
                <a:fillRect/>
              </a:stretch>
            </p:blipFill>
            <p:spPr>
              <a:xfrm>
                <a:off x="3435111" y="3016871"/>
                <a:ext cx="123203" cy="98563"/>
              </a:xfrm>
              <a:prstGeom prst="rect">
                <a:avLst/>
              </a:prstGeom>
              <a:solidFill>
                <a:schemeClr val="bg1"/>
              </a:solidFill>
              <a:ln w="12700" cap="flat">
                <a:noFill/>
                <a:miter lim="400000"/>
              </a:ln>
              <a:effectLst/>
            </p:spPr>
          </p:pic>
          <p:pic>
            <p:nvPicPr>
              <p:cNvPr id="463" name="图像" descr="图像"/>
              <p:cNvPicPr>
                <a:picLocks noChangeAspect="1"/>
              </p:cNvPicPr>
              <p:nvPr/>
            </p:nvPicPr>
            <p:blipFill>
              <a:blip r:embed="rId5"/>
              <a:stretch>
                <a:fillRect/>
              </a:stretch>
            </p:blipFill>
            <p:spPr>
              <a:xfrm>
                <a:off x="3435111" y="3591577"/>
                <a:ext cx="123203" cy="98563"/>
              </a:xfrm>
              <a:prstGeom prst="rect">
                <a:avLst/>
              </a:prstGeom>
              <a:solidFill>
                <a:schemeClr val="bg1"/>
              </a:solidFill>
              <a:ln w="12700" cap="flat">
                <a:noFill/>
                <a:miter lim="400000"/>
              </a:ln>
              <a:effectLst/>
            </p:spPr>
          </p:pic>
          <p:pic>
            <p:nvPicPr>
              <p:cNvPr id="464" name="图像" descr="图像"/>
              <p:cNvPicPr>
                <a:picLocks noChangeAspect="1"/>
              </p:cNvPicPr>
              <p:nvPr/>
            </p:nvPicPr>
            <p:blipFill>
              <a:blip r:embed="rId5"/>
              <a:stretch>
                <a:fillRect/>
              </a:stretch>
            </p:blipFill>
            <p:spPr>
              <a:xfrm>
                <a:off x="4239348" y="1647096"/>
                <a:ext cx="123203" cy="98563"/>
              </a:xfrm>
              <a:prstGeom prst="rect">
                <a:avLst/>
              </a:prstGeom>
              <a:solidFill>
                <a:schemeClr val="bg1"/>
              </a:solidFill>
              <a:ln w="12700" cap="flat">
                <a:noFill/>
                <a:miter lim="400000"/>
              </a:ln>
              <a:effectLst/>
            </p:spPr>
          </p:pic>
          <p:pic>
            <p:nvPicPr>
              <p:cNvPr id="465" name="图像" descr="图像"/>
              <p:cNvPicPr>
                <a:picLocks noChangeAspect="1"/>
              </p:cNvPicPr>
              <p:nvPr/>
            </p:nvPicPr>
            <p:blipFill>
              <a:blip r:embed="rId5"/>
              <a:stretch>
                <a:fillRect/>
              </a:stretch>
            </p:blipFill>
            <p:spPr>
              <a:xfrm>
                <a:off x="4239348" y="2231313"/>
                <a:ext cx="123203" cy="98563"/>
              </a:xfrm>
              <a:prstGeom prst="rect">
                <a:avLst/>
              </a:prstGeom>
              <a:solidFill>
                <a:schemeClr val="bg1"/>
              </a:solidFill>
              <a:ln w="12700" cap="flat">
                <a:noFill/>
                <a:miter lim="400000"/>
              </a:ln>
              <a:effectLst/>
            </p:spPr>
          </p:pic>
          <p:pic>
            <p:nvPicPr>
              <p:cNvPr id="466" name="图像" descr="图像"/>
              <p:cNvPicPr>
                <a:picLocks noChangeAspect="1"/>
              </p:cNvPicPr>
              <p:nvPr/>
            </p:nvPicPr>
            <p:blipFill>
              <a:blip r:embed="rId5"/>
              <a:stretch>
                <a:fillRect/>
              </a:stretch>
            </p:blipFill>
            <p:spPr>
              <a:xfrm>
                <a:off x="4239348" y="3003681"/>
                <a:ext cx="123203" cy="98563"/>
              </a:xfrm>
              <a:prstGeom prst="rect">
                <a:avLst/>
              </a:prstGeom>
              <a:solidFill>
                <a:schemeClr val="bg1"/>
              </a:solidFill>
              <a:ln w="12700" cap="flat">
                <a:noFill/>
                <a:miter lim="400000"/>
              </a:ln>
              <a:effectLst/>
            </p:spPr>
          </p:pic>
          <p:pic>
            <p:nvPicPr>
              <p:cNvPr id="467" name="图像" descr="图像"/>
              <p:cNvPicPr>
                <a:picLocks noChangeAspect="1"/>
              </p:cNvPicPr>
              <p:nvPr/>
            </p:nvPicPr>
            <p:blipFill>
              <a:blip r:embed="rId5"/>
              <a:stretch>
                <a:fillRect/>
              </a:stretch>
            </p:blipFill>
            <p:spPr>
              <a:xfrm>
                <a:off x="4239348" y="3578387"/>
                <a:ext cx="123203" cy="98563"/>
              </a:xfrm>
              <a:prstGeom prst="rect">
                <a:avLst/>
              </a:prstGeom>
              <a:solidFill>
                <a:schemeClr val="bg1"/>
              </a:solidFill>
              <a:ln w="12700" cap="flat">
                <a:noFill/>
                <a:miter lim="400000"/>
              </a:ln>
              <a:effectLst/>
            </p:spPr>
          </p:pic>
          <p:pic>
            <p:nvPicPr>
              <p:cNvPr id="468" name="图像" descr="图像"/>
              <p:cNvPicPr>
                <a:picLocks noChangeAspect="1"/>
              </p:cNvPicPr>
              <p:nvPr/>
            </p:nvPicPr>
            <p:blipFill>
              <a:blip r:embed="rId5"/>
              <a:stretch>
                <a:fillRect/>
              </a:stretch>
            </p:blipFill>
            <p:spPr>
              <a:xfrm>
                <a:off x="5027385" y="1660286"/>
                <a:ext cx="123203" cy="98563"/>
              </a:xfrm>
              <a:prstGeom prst="rect">
                <a:avLst/>
              </a:prstGeom>
              <a:solidFill>
                <a:schemeClr val="bg1"/>
              </a:solidFill>
              <a:ln w="12700" cap="flat">
                <a:noFill/>
                <a:miter lim="400000"/>
              </a:ln>
              <a:effectLst/>
            </p:spPr>
          </p:pic>
          <p:pic>
            <p:nvPicPr>
              <p:cNvPr id="469" name="图像" descr="图像"/>
              <p:cNvPicPr>
                <a:picLocks noChangeAspect="1"/>
              </p:cNvPicPr>
              <p:nvPr/>
            </p:nvPicPr>
            <p:blipFill>
              <a:blip r:embed="rId5"/>
              <a:stretch>
                <a:fillRect/>
              </a:stretch>
            </p:blipFill>
            <p:spPr>
              <a:xfrm>
                <a:off x="5027385" y="2244502"/>
                <a:ext cx="123203" cy="98563"/>
              </a:xfrm>
              <a:prstGeom prst="rect">
                <a:avLst/>
              </a:prstGeom>
              <a:solidFill>
                <a:schemeClr val="bg1"/>
              </a:solidFill>
              <a:ln w="12700" cap="flat">
                <a:noFill/>
                <a:miter lim="400000"/>
              </a:ln>
              <a:effectLst/>
            </p:spPr>
          </p:pic>
          <p:pic>
            <p:nvPicPr>
              <p:cNvPr id="470" name="图像" descr="图像"/>
              <p:cNvPicPr>
                <a:picLocks noChangeAspect="1"/>
              </p:cNvPicPr>
              <p:nvPr/>
            </p:nvPicPr>
            <p:blipFill>
              <a:blip r:embed="rId5"/>
              <a:stretch>
                <a:fillRect/>
              </a:stretch>
            </p:blipFill>
            <p:spPr>
              <a:xfrm>
                <a:off x="5027385" y="3016871"/>
                <a:ext cx="123203" cy="98563"/>
              </a:xfrm>
              <a:prstGeom prst="rect">
                <a:avLst/>
              </a:prstGeom>
              <a:solidFill>
                <a:schemeClr val="bg1"/>
              </a:solidFill>
              <a:ln w="12700" cap="flat">
                <a:noFill/>
                <a:miter lim="400000"/>
              </a:ln>
              <a:effectLst/>
            </p:spPr>
          </p:pic>
          <p:pic>
            <p:nvPicPr>
              <p:cNvPr id="471" name="图像" descr="图像"/>
              <p:cNvPicPr>
                <a:picLocks noChangeAspect="1"/>
              </p:cNvPicPr>
              <p:nvPr/>
            </p:nvPicPr>
            <p:blipFill>
              <a:blip r:embed="rId5"/>
              <a:stretch>
                <a:fillRect/>
              </a:stretch>
            </p:blipFill>
            <p:spPr>
              <a:xfrm>
                <a:off x="5027385" y="3591577"/>
                <a:ext cx="123203" cy="98563"/>
              </a:xfrm>
              <a:prstGeom prst="rect">
                <a:avLst/>
              </a:prstGeom>
              <a:solidFill>
                <a:schemeClr val="bg1"/>
              </a:solidFill>
              <a:ln w="12700" cap="flat">
                <a:noFill/>
                <a:miter lim="400000"/>
              </a:ln>
              <a:effectLst/>
            </p:spPr>
          </p:pic>
          <p:sp>
            <p:nvSpPr>
              <p:cNvPr id="472" name="线条"/>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73" name="线条"/>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74" name="圆形"/>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475" name="图像" descr="图像"/>
              <p:cNvPicPr>
                <a:picLocks noChangeAspect="1"/>
              </p:cNvPicPr>
              <p:nvPr/>
            </p:nvPicPr>
            <p:blipFill>
              <a:blip r:embed="rId6"/>
              <a:stretch>
                <a:fillRect/>
              </a:stretch>
            </p:blipFill>
            <p:spPr>
              <a:xfrm>
                <a:off x="1832109" y="2593498"/>
                <a:ext cx="117043" cy="104723"/>
              </a:xfrm>
              <a:prstGeom prst="rect">
                <a:avLst/>
              </a:prstGeom>
              <a:ln w="12700" cap="flat">
                <a:noFill/>
                <a:miter lim="400000"/>
              </a:ln>
              <a:effectLst/>
            </p:spPr>
          </p:pic>
          <p:sp>
            <p:nvSpPr>
              <p:cNvPr id="476" name="线条"/>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477" name="线条"/>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9" name="Output">
                <a:extLst>
                  <a:ext uri="{FF2B5EF4-FFF2-40B4-BE49-F238E27FC236}">
                    <a16:creationId xmlns:a16="http://schemas.microsoft.com/office/drawing/2014/main" id="{531C63D2-D427-495F-8A5D-BF4B6F460C1E}"/>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00" name="Input">
                <a:extLst>
                  <a:ext uri="{FF2B5EF4-FFF2-40B4-BE49-F238E27FC236}">
                    <a16:creationId xmlns:a16="http://schemas.microsoft.com/office/drawing/2014/main" id="{3759C9D7-B612-4B60-B3DB-4760086B8721}"/>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02" name="Neuron">
              <a:extLst>
                <a:ext uri="{FF2B5EF4-FFF2-40B4-BE49-F238E27FC236}">
                  <a16:creationId xmlns:a16="http://schemas.microsoft.com/office/drawing/2014/main" id="{C595A81A-39CD-45E0-8019-7D10F9F87DCA}"/>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03" name="线条">
              <a:extLst>
                <a:ext uri="{FF2B5EF4-FFF2-40B4-BE49-F238E27FC236}">
                  <a16:creationId xmlns:a16="http://schemas.microsoft.com/office/drawing/2014/main" id="{EDF245BC-D171-470C-B30A-CDEF54FE1770}"/>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104" name="Karniadakis et. al. (2021), Nat. Rev. Phys., 3">
            <a:extLst>
              <a:ext uri="{FF2B5EF4-FFF2-40B4-BE49-F238E27FC236}">
                <a16:creationId xmlns:a16="http://schemas.microsoft.com/office/drawing/2014/main" id="{2774D0C9-9E27-4CE5-BA78-D5523CDE5DB8}"/>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 grpId="0"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 name="Group 102">
            <a:extLst>
              <a:ext uri="{FF2B5EF4-FFF2-40B4-BE49-F238E27FC236}">
                <a16:creationId xmlns:a16="http://schemas.microsoft.com/office/drawing/2014/main" id="{CF486671-6052-452E-9FDA-134D765BA883}"/>
              </a:ext>
            </a:extLst>
          </p:cNvPr>
          <p:cNvGrpSpPr/>
          <p:nvPr/>
        </p:nvGrpSpPr>
        <p:grpSpPr>
          <a:xfrm>
            <a:off x="1266146" y="987425"/>
            <a:ext cx="5011329" cy="2871809"/>
            <a:chOff x="1266146" y="987425"/>
            <a:chExt cx="5011329" cy="2871809"/>
          </a:xfrm>
        </p:grpSpPr>
        <p:sp>
          <p:nvSpPr>
            <p:cNvPr id="104" name="Fully-connected Neural network">
              <a:extLst>
                <a:ext uri="{FF2B5EF4-FFF2-40B4-BE49-F238E27FC236}">
                  <a16:creationId xmlns:a16="http://schemas.microsoft.com/office/drawing/2014/main" id="{538088CD-EFF6-40C3-990E-AEF433CC9A15}"/>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a:t>Fully-connected Neural network</a:t>
              </a:r>
            </a:p>
          </p:txBody>
        </p:sp>
        <p:sp>
          <p:nvSpPr>
            <p:cNvPr id="105" name="圆形">
              <a:extLst>
                <a:ext uri="{FF2B5EF4-FFF2-40B4-BE49-F238E27FC236}">
                  <a16:creationId xmlns:a16="http://schemas.microsoft.com/office/drawing/2014/main" id="{7C36556F-224D-4381-A317-FD6348B9C672}"/>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6" name="圆形">
              <a:extLst>
                <a:ext uri="{FF2B5EF4-FFF2-40B4-BE49-F238E27FC236}">
                  <a16:creationId xmlns:a16="http://schemas.microsoft.com/office/drawing/2014/main" id="{1A55B13E-5EBA-4D99-9B63-E1C334693112}"/>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7" name="圆形">
              <a:extLst>
                <a:ext uri="{FF2B5EF4-FFF2-40B4-BE49-F238E27FC236}">
                  <a16:creationId xmlns:a16="http://schemas.microsoft.com/office/drawing/2014/main" id="{039D800D-6E94-4612-9C50-8135AFEFC66A}"/>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8" name="圆形">
              <a:extLst>
                <a:ext uri="{FF2B5EF4-FFF2-40B4-BE49-F238E27FC236}">
                  <a16:creationId xmlns:a16="http://schemas.microsoft.com/office/drawing/2014/main" id="{B564217C-5F22-47EA-BD74-6BBC0F0A1BD2}"/>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9" name="圆形">
              <a:extLst>
                <a:ext uri="{FF2B5EF4-FFF2-40B4-BE49-F238E27FC236}">
                  <a16:creationId xmlns:a16="http://schemas.microsoft.com/office/drawing/2014/main" id="{03EAFC62-4BA9-4691-AA33-E457993B69FF}"/>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0" name="圆形">
              <a:extLst>
                <a:ext uri="{FF2B5EF4-FFF2-40B4-BE49-F238E27FC236}">
                  <a16:creationId xmlns:a16="http://schemas.microsoft.com/office/drawing/2014/main" id="{27ECF12E-4874-4569-8A53-79E0EB51845A}"/>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1" name="圆形">
              <a:extLst>
                <a:ext uri="{FF2B5EF4-FFF2-40B4-BE49-F238E27FC236}">
                  <a16:creationId xmlns:a16="http://schemas.microsoft.com/office/drawing/2014/main" id="{2A39B4B0-9CAC-4F57-AB26-D64F9E17C4A7}"/>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2" name="圆形">
              <a:extLst>
                <a:ext uri="{FF2B5EF4-FFF2-40B4-BE49-F238E27FC236}">
                  <a16:creationId xmlns:a16="http://schemas.microsoft.com/office/drawing/2014/main" id="{E7D18CCC-5558-4521-A2B3-6F42F2BB4A98}"/>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3" name="线条">
              <a:extLst>
                <a:ext uri="{FF2B5EF4-FFF2-40B4-BE49-F238E27FC236}">
                  <a16:creationId xmlns:a16="http://schemas.microsoft.com/office/drawing/2014/main" id="{CD2FD7E8-4DB8-4FC3-A62E-3D7769BA1DE9}"/>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4" name="线条">
              <a:extLst>
                <a:ext uri="{FF2B5EF4-FFF2-40B4-BE49-F238E27FC236}">
                  <a16:creationId xmlns:a16="http://schemas.microsoft.com/office/drawing/2014/main" id="{B1AD7A75-298C-4F8F-9494-C792B71FFEEA}"/>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5" name="线条">
              <a:extLst>
                <a:ext uri="{FF2B5EF4-FFF2-40B4-BE49-F238E27FC236}">
                  <a16:creationId xmlns:a16="http://schemas.microsoft.com/office/drawing/2014/main" id="{A3BBA0E9-3FCF-4CF5-936A-1C15DA0AE3A3}"/>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6" name="线条">
              <a:extLst>
                <a:ext uri="{FF2B5EF4-FFF2-40B4-BE49-F238E27FC236}">
                  <a16:creationId xmlns:a16="http://schemas.microsoft.com/office/drawing/2014/main" id="{FCB6E95D-B8B4-4684-B06D-D1844209C34A}"/>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7" name="圆形">
              <a:extLst>
                <a:ext uri="{FF2B5EF4-FFF2-40B4-BE49-F238E27FC236}">
                  <a16:creationId xmlns:a16="http://schemas.microsoft.com/office/drawing/2014/main" id="{97674C54-7987-4DC2-BCBE-1E5107E0B1E6}"/>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8" name="圆形">
              <a:extLst>
                <a:ext uri="{FF2B5EF4-FFF2-40B4-BE49-F238E27FC236}">
                  <a16:creationId xmlns:a16="http://schemas.microsoft.com/office/drawing/2014/main" id="{CA1F87E3-21C3-4D1D-AA00-0AC590D2E0A3}"/>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9" name="圆形">
              <a:extLst>
                <a:ext uri="{FF2B5EF4-FFF2-40B4-BE49-F238E27FC236}">
                  <a16:creationId xmlns:a16="http://schemas.microsoft.com/office/drawing/2014/main" id="{03894F24-BA59-4268-A19A-58DC833971CF}"/>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0" name="圆形">
              <a:extLst>
                <a:ext uri="{FF2B5EF4-FFF2-40B4-BE49-F238E27FC236}">
                  <a16:creationId xmlns:a16="http://schemas.microsoft.com/office/drawing/2014/main" id="{80EBFCC3-1654-4B3F-A853-EBC224673350}"/>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1" name="圆形">
              <a:extLst>
                <a:ext uri="{FF2B5EF4-FFF2-40B4-BE49-F238E27FC236}">
                  <a16:creationId xmlns:a16="http://schemas.microsoft.com/office/drawing/2014/main" id="{2800BE02-5A1D-4F1F-998C-2C276BA4C3A1}"/>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2" name="圆形">
              <a:extLst>
                <a:ext uri="{FF2B5EF4-FFF2-40B4-BE49-F238E27FC236}">
                  <a16:creationId xmlns:a16="http://schemas.microsoft.com/office/drawing/2014/main" id="{7129BD89-BD78-45CE-99AD-E557B5FC203A}"/>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 name="圆形">
              <a:extLst>
                <a:ext uri="{FF2B5EF4-FFF2-40B4-BE49-F238E27FC236}">
                  <a16:creationId xmlns:a16="http://schemas.microsoft.com/office/drawing/2014/main" id="{9479A66C-6528-495C-ACA7-CBBC0D44D428}"/>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4" name="圆形">
              <a:extLst>
                <a:ext uri="{FF2B5EF4-FFF2-40B4-BE49-F238E27FC236}">
                  <a16:creationId xmlns:a16="http://schemas.microsoft.com/office/drawing/2014/main" id="{96DEF69C-BDE1-40A0-84B8-7D961583FF45}"/>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5" name="线条">
              <a:extLst>
                <a:ext uri="{FF2B5EF4-FFF2-40B4-BE49-F238E27FC236}">
                  <a16:creationId xmlns:a16="http://schemas.microsoft.com/office/drawing/2014/main" id="{18A20494-64A2-40D7-B052-53FBE5E3922B}"/>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6" name="线条">
              <a:extLst>
                <a:ext uri="{FF2B5EF4-FFF2-40B4-BE49-F238E27FC236}">
                  <a16:creationId xmlns:a16="http://schemas.microsoft.com/office/drawing/2014/main" id="{17C99EC0-21FB-4E11-9CE8-C16B58C17727}"/>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7" name="线条">
              <a:extLst>
                <a:ext uri="{FF2B5EF4-FFF2-40B4-BE49-F238E27FC236}">
                  <a16:creationId xmlns:a16="http://schemas.microsoft.com/office/drawing/2014/main" id="{9006B1DC-3E86-45F1-A981-EA12EF824EEB}"/>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线条">
              <a:extLst>
                <a:ext uri="{FF2B5EF4-FFF2-40B4-BE49-F238E27FC236}">
                  <a16:creationId xmlns:a16="http://schemas.microsoft.com/office/drawing/2014/main" id="{A5C4FBD3-701E-4417-A342-FDB966318131}"/>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线条">
              <a:extLst>
                <a:ext uri="{FF2B5EF4-FFF2-40B4-BE49-F238E27FC236}">
                  <a16:creationId xmlns:a16="http://schemas.microsoft.com/office/drawing/2014/main" id="{7CCD9EC7-C1A4-4A75-8E13-1C985997ED18}"/>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线条">
              <a:extLst>
                <a:ext uri="{FF2B5EF4-FFF2-40B4-BE49-F238E27FC236}">
                  <a16:creationId xmlns:a16="http://schemas.microsoft.com/office/drawing/2014/main" id="{AC1A5FA1-D5EC-48F0-A6C3-CA592A9924E6}"/>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线条">
              <a:extLst>
                <a:ext uri="{FF2B5EF4-FFF2-40B4-BE49-F238E27FC236}">
                  <a16:creationId xmlns:a16="http://schemas.microsoft.com/office/drawing/2014/main" id="{2CAB9282-0389-4532-85B6-D2891F392B2C}"/>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线条">
              <a:extLst>
                <a:ext uri="{FF2B5EF4-FFF2-40B4-BE49-F238E27FC236}">
                  <a16:creationId xmlns:a16="http://schemas.microsoft.com/office/drawing/2014/main" id="{557DCF28-FA33-493E-B5B3-237535865CF8}"/>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线条">
              <a:extLst>
                <a:ext uri="{FF2B5EF4-FFF2-40B4-BE49-F238E27FC236}">
                  <a16:creationId xmlns:a16="http://schemas.microsoft.com/office/drawing/2014/main" id="{11501986-0DAF-40D4-B07A-728B61FD33D4}"/>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线条">
              <a:extLst>
                <a:ext uri="{FF2B5EF4-FFF2-40B4-BE49-F238E27FC236}">
                  <a16:creationId xmlns:a16="http://schemas.microsoft.com/office/drawing/2014/main" id="{32F2C1D2-48C4-4AFF-9578-802012F7CE19}"/>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C3A2862E-2C5B-4FC8-AD8C-117AC5E1CB3B}"/>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1E7A9190-49E8-4BDD-8868-82337814F052}"/>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822766F2-9592-4907-B872-5B8B85037C9A}"/>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42E43BE5-CD8B-4D0A-977D-6C27E701BB9D}"/>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线条">
              <a:extLst>
                <a:ext uri="{FF2B5EF4-FFF2-40B4-BE49-F238E27FC236}">
                  <a16:creationId xmlns:a16="http://schemas.microsoft.com/office/drawing/2014/main" id="{B47D5414-5B93-46C0-9456-92793ABB30EC}"/>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F405078F-7E05-429F-AD27-7D4140407C8F}"/>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7A185EC1-2B1F-497F-8C53-3ED96D2EB60E}"/>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A5471450-48C0-4BD8-B35C-8DA03935636B}"/>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B2F3FCA6-98A8-4C61-A2E2-B4469CB7570A}"/>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线条">
              <a:extLst>
                <a:ext uri="{FF2B5EF4-FFF2-40B4-BE49-F238E27FC236}">
                  <a16:creationId xmlns:a16="http://schemas.microsoft.com/office/drawing/2014/main" id="{94CF7281-0AC0-4EDD-A1CB-72FDB4665843}"/>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线条">
              <a:extLst>
                <a:ext uri="{FF2B5EF4-FFF2-40B4-BE49-F238E27FC236}">
                  <a16:creationId xmlns:a16="http://schemas.microsoft.com/office/drawing/2014/main" id="{514E1C3E-84C4-4181-B7B8-29F30CEB1AD6}"/>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线条">
              <a:extLst>
                <a:ext uri="{FF2B5EF4-FFF2-40B4-BE49-F238E27FC236}">
                  <a16:creationId xmlns:a16="http://schemas.microsoft.com/office/drawing/2014/main" id="{B4723119-4268-4B05-A62B-79E16BC80195}"/>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F4349182-CA9E-4DAA-B0A1-6EA9E01AF95C}"/>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2900DCE6-2423-48F3-9D27-526FFF29CB6F}"/>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343F8FE9-8C7F-41E4-98A8-DDBD78EA0C6D}"/>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E6B21BBB-C859-45B7-B7FF-F22FF09EEC84}"/>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35DDAE2F-95CF-4847-9E1A-C40F682C9997}"/>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B212C5F6-55CC-4B84-8B06-2DA5315B4D21}"/>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4198EFDE-A617-4048-B82A-D0F1E3C4F818}"/>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7B3499D6-1121-4B4D-BC7A-EABBA4AC7EA6}"/>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线条">
              <a:extLst>
                <a:ext uri="{FF2B5EF4-FFF2-40B4-BE49-F238E27FC236}">
                  <a16:creationId xmlns:a16="http://schemas.microsoft.com/office/drawing/2014/main" id="{016BC48B-729F-4E3B-8670-9B138511D108}"/>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线条">
              <a:extLst>
                <a:ext uri="{FF2B5EF4-FFF2-40B4-BE49-F238E27FC236}">
                  <a16:creationId xmlns:a16="http://schemas.microsoft.com/office/drawing/2014/main" id="{10184580-80FC-4F7E-90A5-C816581FD88E}"/>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线条">
              <a:extLst>
                <a:ext uri="{FF2B5EF4-FFF2-40B4-BE49-F238E27FC236}">
                  <a16:creationId xmlns:a16="http://schemas.microsoft.com/office/drawing/2014/main" id="{94BFE7D2-E905-4D7E-8608-F69BE8684480}"/>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线条">
              <a:extLst>
                <a:ext uri="{FF2B5EF4-FFF2-40B4-BE49-F238E27FC236}">
                  <a16:creationId xmlns:a16="http://schemas.microsoft.com/office/drawing/2014/main" id="{765E9FC3-4E95-4EB2-BB71-20144EAED669}"/>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线条">
              <a:extLst>
                <a:ext uri="{FF2B5EF4-FFF2-40B4-BE49-F238E27FC236}">
                  <a16:creationId xmlns:a16="http://schemas.microsoft.com/office/drawing/2014/main" id="{2F648A8F-9242-4FCD-8C1D-400AFE85A7A7}"/>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线条">
              <a:extLst>
                <a:ext uri="{FF2B5EF4-FFF2-40B4-BE49-F238E27FC236}">
                  <a16:creationId xmlns:a16="http://schemas.microsoft.com/office/drawing/2014/main" id="{1CE9A498-9FDD-4463-8ADD-ABA3A240C6FF}"/>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线条">
              <a:extLst>
                <a:ext uri="{FF2B5EF4-FFF2-40B4-BE49-F238E27FC236}">
                  <a16:creationId xmlns:a16="http://schemas.microsoft.com/office/drawing/2014/main" id="{C79C852B-041B-4D54-9E4B-EAE0CCA4FB97}"/>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线条">
              <a:extLst>
                <a:ext uri="{FF2B5EF4-FFF2-40B4-BE49-F238E27FC236}">
                  <a16:creationId xmlns:a16="http://schemas.microsoft.com/office/drawing/2014/main" id="{A9E922B4-AF9D-4BE2-9ECE-4F5A2A875239}"/>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线条">
              <a:extLst>
                <a:ext uri="{FF2B5EF4-FFF2-40B4-BE49-F238E27FC236}">
                  <a16:creationId xmlns:a16="http://schemas.microsoft.com/office/drawing/2014/main" id="{F2968D72-7AE5-4F89-8969-57CA370C283E}"/>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4" name="线条">
              <a:extLst>
                <a:ext uri="{FF2B5EF4-FFF2-40B4-BE49-F238E27FC236}">
                  <a16:creationId xmlns:a16="http://schemas.microsoft.com/office/drawing/2014/main" id="{E6D114BC-AAFD-4601-B75A-1E469BDFCA95}"/>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5" name="圆形">
              <a:extLst>
                <a:ext uri="{FF2B5EF4-FFF2-40B4-BE49-F238E27FC236}">
                  <a16:creationId xmlns:a16="http://schemas.microsoft.com/office/drawing/2014/main" id="{9A2B7F50-C796-4862-AF49-4DBF355BD355}"/>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66" name="图像" descr="图像">
              <a:extLst>
                <a:ext uri="{FF2B5EF4-FFF2-40B4-BE49-F238E27FC236}">
                  <a16:creationId xmlns:a16="http://schemas.microsoft.com/office/drawing/2014/main" id="{4069C894-B02C-45AA-9FD7-3F32D54C9155}"/>
                </a:ext>
              </a:extLst>
            </p:cNvPr>
            <p:cNvPicPr>
              <a:picLocks noChangeAspect="1"/>
            </p:cNvPicPr>
            <p:nvPr/>
          </p:nvPicPr>
          <p:blipFill>
            <a:blip r:embed="rId3"/>
            <a:stretch>
              <a:fillRect/>
            </a:stretch>
          </p:blipFill>
          <p:spPr>
            <a:xfrm>
              <a:off x="5743387" y="2620571"/>
              <a:ext cx="117043" cy="104723"/>
            </a:xfrm>
            <a:prstGeom prst="rect">
              <a:avLst/>
            </a:prstGeom>
            <a:ln w="12700" cap="flat">
              <a:noFill/>
              <a:miter lim="400000"/>
            </a:ln>
            <a:effectLst/>
          </p:spPr>
        </p:pic>
        <p:pic>
          <p:nvPicPr>
            <p:cNvPr id="167" name="图像" descr="图像">
              <a:extLst>
                <a:ext uri="{FF2B5EF4-FFF2-40B4-BE49-F238E27FC236}">
                  <a16:creationId xmlns:a16="http://schemas.microsoft.com/office/drawing/2014/main" id="{AB94BB78-90FF-498F-9AB2-C15D2B0B5373}"/>
                </a:ext>
              </a:extLst>
            </p:cNvPr>
            <p:cNvPicPr>
              <a:picLocks noChangeAspect="1"/>
            </p:cNvPicPr>
            <p:nvPr/>
          </p:nvPicPr>
          <p:blipFill>
            <a:blip r:embed="rId4"/>
            <a:stretch>
              <a:fillRect/>
            </a:stretch>
          </p:blipFill>
          <p:spPr>
            <a:xfrm>
              <a:off x="2641993" y="1659402"/>
              <a:ext cx="123203" cy="98562"/>
            </a:xfrm>
            <a:prstGeom prst="rect">
              <a:avLst/>
            </a:prstGeom>
            <a:solidFill>
              <a:schemeClr val="bg1"/>
            </a:solidFill>
            <a:ln w="12700" cap="flat">
              <a:noFill/>
              <a:miter lim="400000"/>
            </a:ln>
            <a:effectLst/>
          </p:spPr>
        </p:pic>
        <p:pic>
          <p:nvPicPr>
            <p:cNvPr id="168" name="图像" descr="图像">
              <a:extLst>
                <a:ext uri="{FF2B5EF4-FFF2-40B4-BE49-F238E27FC236}">
                  <a16:creationId xmlns:a16="http://schemas.microsoft.com/office/drawing/2014/main" id="{5D4E9C5B-F336-46FC-B4C5-807BB1A46B19}"/>
                </a:ext>
              </a:extLst>
            </p:cNvPr>
            <p:cNvPicPr>
              <a:picLocks noChangeAspect="1"/>
            </p:cNvPicPr>
            <p:nvPr/>
          </p:nvPicPr>
          <p:blipFill>
            <a:blip r:embed="rId4"/>
            <a:stretch>
              <a:fillRect/>
            </a:stretch>
          </p:blipFill>
          <p:spPr>
            <a:xfrm>
              <a:off x="2641993" y="2243617"/>
              <a:ext cx="123203" cy="98563"/>
            </a:xfrm>
            <a:prstGeom prst="rect">
              <a:avLst/>
            </a:prstGeom>
            <a:solidFill>
              <a:schemeClr val="bg1"/>
            </a:solidFill>
            <a:ln w="12700" cap="flat">
              <a:noFill/>
              <a:miter lim="400000"/>
            </a:ln>
            <a:effectLst/>
          </p:spPr>
        </p:pic>
        <p:pic>
          <p:nvPicPr>
            <p:cNvPr id="169" name="图像" descr="图像">
              <a:extLst>
                <a:ext uri="{FF2B5EF4-FFF2-40B4-BE49-F238E27FC236}">
                  <a16:creationId xmlns:a16="http://schemas.microsoft.com/office/drawing/2014/main" id="{87F3A7B6-A6E5-4744-9C3F-34AFAB2EDFAA}"/>
                </a:ext>
              </a:extLst>
            </p:cNvPr>
            <p:cNvPicPr>
              <a:picLocks noChangeAspect="1"/>
            </p:cNvPicPr>
            <p:nvPr/>
          </p:nvPicPr>
          <p:blipFill>
            <a:blip r:embed="rId4"/>
            <a:stretch>
              <a:fillRect/>
            </a:stretch>
          </p:blipFill>
          <p:spPr>
            <a:xfrm>
              <a:off x="2641993" y="3015986"/>
              <a:ext cx="123203" cy="98562"/>
            </a:xfrm>
            <a:prstGeom prst="rect">
              <a:avLst/>
            </a:prstGeom>
            <a:solidFill>
              <a:schemeClr val="bg1"/>
            </a:solidFill>
            <a:ln w="12700" cap="flat">
              <a:noFill/>
              <a:miter lim="400000"/>
            </a:ln>
            <a:effectLst/>
          </p:spPr>
        </p:pic>
        <p:pic>
          <p:nvPicPr>
            <p:cNvPr id="170" name="图像" descr="图像">
              <a:extLst>
                <a:ext uri="{FF2B5EF4-FFF2-40B4-BE49-F238E27FC236}">
                  <a16:creationId xmlns:a16="http://schemas.microsoft.com/office/drawing/2014/main" id="{05E3DB64-A186-42D1-AEBB-DD3B25E91648}"/>
                </a:ext>
              </a:extLst>
            </p:cNvPr>
            <p:cNvPicPr>
              <a:picLocks noChangeAspect="1"/>
            </p:cNvPicPr>
            <p:nvPr/>
          </p:nvPicPr>
          <p:blipFill>
            <a:blip r:embed="rId4"/>
            <a:stretch>
              <a:fillRect/>
            </a:stretch>
          </p:blipFill>
          <p:spPr>
            <a:xfrm>
              <a:off x="2641993" y="3590692"/>
              <a:ext cx="123203" cy="98562"/>
            </a:xfrm>
            <a:prstGeom prst="rect">
              <a:avLst/>
            </a:prstGeom>
            <a:solidFill>
              <a:schemeClr val="bg1"/>
            </a:solidFill>
            <a:ln w="12700" cap="flat">
              <a:noFill/>
              <a:miter lim="400000"/>
            </a:ln>
            <a:effectLst/>
          </p:spPr>
        </p:pic>
        <p:pic>
          <p:nvPicPr>
            <p:cNvPr id="171" name="图像" descr="图像">
              <a:extLst>
                <a:ext uri="{FF2B5EF4-FFF2-40B4-BE49-F238E27FC236}">
                  <a16:creationId xmlns:a16="http://schemas.microsoft.com/office/drawing/2014/main" id="{743050B9-2AEC-4D9E-9C8A-E11A20E71038}"/>
                </a:ext>
              </a:extLst>
            </p:cNvPr>
            <p:cNvPicPr>
              <a:picLocks noChangeAspect="1"/>
            </p:cNvPicPr>
            <p:nvPr/>
          </p:nvPicPr>
          <p:blipFill>
            <a:blip r:embed="rId4"/>
            <a:stretch>
              <a:fillRect/>
            </a:stretch>
          </p:blipFill>
          <p:spPr>
            <a:xfrm>
              <a:off x="3435111" y="1660286"/>
              <a:ext cx="123203" cy="98563"/>
            </a:xfrm>
            <a:prstGeom prst="rect">
              <a:avLst/>
            </a:prstGeom>
            <a:solidFill>
              <a:schemeClr val="bg1"/>
            </a:solidFill>
            <a:ln w="12700" cap="flat">
              <a:noFill/>
              <a:miter lim="400000"/>
            </a:ln>
            <a:effectLst/>
          </p:spPr>
        </p:pic>
        <p:pic>
          <p:nvPicPr>
            <p:cNvPr id="172" name="图像" descr="图像">
              <a:extLst>
                <a:ext uri="{FF2B5EF4-FFF2-40B4-BE49-F238E27FC236}">
                  <a16:creationId xmlns:a16="http://schemas.microsoft.com/office/drawing/2014/main" id="{DFCC52F8-D64A-44CF-B115-D7A7D5BF685C}"/>
                </a:ext>
              </a:extLst>
            </p:cNvPr>
            <p:cNvPicPr>
              <a:picLocks noChangeAspect="1"/>
            </p:cNvPicPr>
            <p:nvPr/>
          </p:nvPicPr>
          <p:blipFill>
            <a:blip r:embed="rId4"/>
            <a:stretch>
              <a:fillRect/>
            </a:stretch>
          </p:blipFill>
          <p:spPr>
            <a:xfrm>
              <a:off x="3435111" y="2244502"/>
              <a:ext cx="123203" cy="98563"/>
            </a:xfrm>
            <a:prstGeom prst="rect">
              <a:avLst/>
            </a:prstGeom>
            <a:solidFill>
              <a:schemeClr val="bg1"/>
            </a:solidFill>
            <a:ln w="12700" cap="flat">
              <a:noFill/>
              <a:miter lim="400000"/>
            </a:ln>
            <a:effectLst/>
          </p:spPr>
        </p:pic>
        <p:pic>
          <p:nvPicPr>
            <p:cNvPr id="173" name="图像" descr="图像">
              <a:extLst>
                <a:ext uri="{FF2B5EF4-FFF2-40B4-BE49-F238E27FC236}">
                  <a16:creationId xmlns:a16="http://schemas.microsoft.com/office/drawing/2014/main" id="{FAB273B6-F344-4B83-90D9-7B0E73BA1DC7}"/>
                </a:ext>
              </a:extLst>
            </p:cNvPr>
            <p:cNvPicPr>
              <a:picLocks noChangeAspect="1"/>
            </p:cNvPicPr>
            <p:nvPr/>
          </p:nvPicPr>
          <p:blipFill>
            <a:blip r:embed="rId4"/>
            <a:stretch>
              <a:fillRect/>
            </a:stretch>
          </p:blipFill>
          <p:spPr>
            <a:xfrm>
              <a:off x="3435111" y="3016871"/>
              <a:ext cx="123203" cy="98563"/>
            </a:xfrm>
            <a:prstGeom prst="rect">
              <a:avLst/>
            </a:prstGeom>
            <a:solidFill>
              <a:schemeClr val="bg1"/>
            </a:solidFill>
            <a:ln w="12700" cap="flat">
              <a:noFill/>
              <a:miter lim="400000"/>
            </a:ln>
            <a:effectLst/>
          </p:spPr>
        </p:pic>
        <p:pic>
          <p:nvPicPr>
            <p:cNvPr id="174" name="图像" descr="图像">
              <a:extLst>
                <a:ext uri="{FF2B5EF4-FFF2-40B4-BE49-F238E27FC236}">
                  <a16:creationId xmlns:a16="http://schemas.microsoft.com/office/drawing/2014/main" id="{73452979-4FF5-4EA5-A8BF-9791938C7165}"/>
                </a:ext>
              </a:extLst>
            </p:cNvPr>
            <p:cNvPicPr>
              <a:picLocks noChangeAspect="1"/>
            </p:cNvPicPr>
            <p:nvPr/>
          </p:nvPicPr>
          <p:blipFill>
            <a:blip r:embed="rId4"/>
            <a:stretch>
              <a:fillRect/>
            </a:stretch>
          </p:blipFill>
          <p:spPr>
            <a:xfrm>
              <a:off x="3435111" y="3591577"/>
              <a:ext cx="123203" cy="98563"/>
            </a:xfrm>
            <a:prstGeom prst="rect">
              <a:avLst/>
            </a:prstGeom>
            <a:solidFill>
              <a:schemeClr val="bg1"/>
            </a:solidFill>
            <a:ln w="12700" cap="flat">
              <a:noFill/>
              <a:miter lim="400000"/>
            </a:ln>
            <a:effectLst/>
          </p:spPr>
        </p:pic>
        <p:pic>
          <p:nvPicPr>
            <p:cNvPr id="175" name="图像" descr="图像">
              <a:extLst>
                <a:ext uri="{FF2B5EF4-FFF2-40B4-BE49-F238E27FC236}">
                  <a16:creationId xmlns:a16="http://schemas.microsoft.com/office/drawing/2014/main" id="{F2594F87-B7E2-4732-BFAE-42D71D0E5E8B}"/>
                </a:ext>
              </a:extLst>
            </p:cNvPr>
            <p:cNvPicPr>
              <a:picLocks noChangeAspect="1"/>
            </p:cNvPicPr>
            <p:nvPr/>
          </p:nvPicPr>
          <p:blipFill>
            <a:blip r:embed="rId4"/>
            <a:stretch>
              <a:fillRect/>
            </a:stretch>
          </p:blipFill>
          <p:spPr>
            <a:xfrm>
              <a:off x="4239348" y="1647096"/>
              <a:ext cx="123203" cy="98563"/>
            </a:xfrm>
            <a:prstGeom prst="rect">
              <a:avLst/>
            </a:prstGeom>
            <a:solidFill>
              <a:schemeClr val="bg1"/>
            </a:solidFill>
            <a:ln w="12700" cap="flat">
              <a:noFill/>
              <a:miter lim="400000"/>
            </a:ln>
            <a:effectLst/>
          </p:spPr>
        </p:pic>
        <p:pic>
          <p:nvPicPr>
            <p:cNvPr id="176" name="图像" descr="图像">
              <a:extLst>
                <a:ext uri="{FF2B5EF4-FFF2-40B4-BE49-F238E27FC236}">
                  <a16:creationId xmlns:a16="http://schemas.microsoft.com/office/drawing/2014/main" id="{677D7A46-D8CD-405D-80EF-5B2585C6F4C3}"/>
                </a:ext>
              </a:extLst>
            </p:cNvPr>
            <p:cNvPicPr>
              <a:picLocks noChangeAspect="1"/>
            </p:cNvPicPr>
            <p:nvPr/>
          </p:nvPicPr>
          <p:blipFill>
            <a:blip r:embed="rId4"/>
            <a:stretch>
              <a:fillRect/>
            </a:stretch>
          </p:blipFill>
          <p:spPr>
            <a:xfrm>
              <a:off x="4239348" y="2231313"/>
              <a:ext cx="123203" cy="98563"/>
            </a:xfrm>
            <a:prstGeom prst="rect">
              <a:avLst/>
            </a:prstGeom>
            <a:solidFill>
              <a:schemeClr val="bg1"/>
            </a:solidFill>
            <a:ln w="12700" cap="flat">
              <a:noFill/>
              <a:miter lim="400000"/>
            </a:ln>
            <a:effectLst/>
          </p:spPr>
        </p:pic>
        <p:pic>
          <p:nvPicPr>
            <p:cNvPr id="177" name="图像" descr="图像">
              <a:extLst>
                <a:ext uri="{FF2B5EF4-FFF2-40B4-BE49-F238E27FC236}">
                  <a16:creationId xmlns:a16="http://schemas.microsoft.com/office/drawing/2014/main" id="{6C8E0E91-DB3B-4C4A-A209-F871FD839B81}"/>
                </a:ext>
              </a:extLst>
            </p:cNvPr>
            <p:cNvPicPr>
              <a:picLocks noChangeAspect="1"/>
            </p:cNvPicPr>
            <p:nvPr/>
          </p:nvPicPr>
          <p:blipFill>
            <a:blip r:embed="rId4"/>
            <a:stretch>
              <a:fillRect/>
            </a:stretch>
          </p:blipFill>
          <p:spPr>
            <a:xfrm>
              <a:off x="4239348" y="3003681"/>
              <a:ext cx="123203" cy="98563"/>
            </a:xfrm>
            <a:prstGeom prst="rect">
              <a:avLst/>
            </a:prstGeom>
            <a:solidFill>
              <a:schemeClr val="bg1"/>
            </a:solidFill>
            <a:ln w="12700" cap="flat">
              <a:noFill/>
              <a:miter lim="400000"/>
            </a:ln>
            <a:effectLst/>
          </p:spPr>
        </p:pic>
        <p:pic>
          <p:nvPicPr>
            <p:cNvPr id="178" name="图像" descr="图像">
              <a:extLst>
                <a:ext uri="{FF2B5EF4-FFF2-40B4-BE49-F238E27FC236}">
                  <a16:creationId xmlns:a16="http://schemas.microsoft.com/office/drawing/2014/main" id="{35442095-6CE3-44B8-BCC9-3C139E47028F}"/>
                </a:ext>
              </a:extLst>
            </p:cNvPr>
            <p:cNvPicPr>
              <a:picLocks noChangeAspect="1"/>
            </p:cNvPicPr>
            <p:nvPr/>
          </p:nvPicPr>
          <p:blipFill>
            <a:blip r:embed="rId4"/>
            <a:stretch>
              <a:fillRect/>
            </a:stretch>
          </p:blipFill>
          <p:spPr>
            <a:xfrm>
              <a:off x="4239348" y="3578387"/>
              <a:ext cx="123203" cy="98563"/>
            </a:xfrm>
            <a:prstGeom prst="rect">
              <a:avLst/>
            </a:prstGeom>
            <a:solidFill>
              <a:schemeClr val="bg1"/>
            </a:solidFill>
            <a:ln w="12700" cap="flat">
              <a:noFill/>
              <a:miter lim="400000"/>
            </a:ln>
            <a:effectLst/>
          </p:spPr>
        </p:pic>
        <p:pic>
          <p:nvPicPr>
            <p:cNvPr id="179" name="图像" descr="图像">
              <a:extLst>
                <a:ext uri="{FF2B5EF4-FFF2-40B4-BE49-F238E27FC236}">
                  <a16:creationId xmlns:a16="http://schemas.microsoft.com/office/drawing/2014/main" id="{E501325D-911D-493E-978E-052801AE1A62}"/>
                </a:ext>
              </a:extLst>
            </p:cNvPr>
            <p:cNvPicPr>
              <a:picLocks noChangeAspect="1"/>
            </p:cNvPicPr>
            <p:nvPr/>
          </p:nvPicPr>
          <p:blipFill>
            <a:blip r:embed="rId4"/>
            <a:stretch>
              <a:fillRect/>
            </a:stretch>
          </p:blipFill>
          <p:spPr>
            <a:xfrm>
              <a:off x="5027385" y="1660286"/>
              <a:ext cx="123203" cy="98563"/>
            </a:xfrm>
            <a:prstGeom prst="rect">
              <a:avLst/>
            </a:prstGeom>
            <a:solidFill>
              <a:schemeClr val="bg1"/>
            </a:solidFill>
            <a:ln w="12700" cap="flat">
              <a:noFill/>
              <a:miter lim="400000"/>
            </a:ln>
            <a:effectLst/>
          </p:spPr>
        </p:pic>
        <p:pic>
          <p:nvPicPr>
            <p:cNvPr id="180" name="图像" descr="图像">
              <a:extLst>
                <a:ext uri="{FF2B5EF4-FFF2-40B4-BE49-F238E27FC236}">
                  <a16:creationId xmlns:a16="http://schemas.microsoft.com/office/drawing/2014/main" id="{09B9DB17-F409-4638-BF7F-A4AD67CA6B88}"/>
                </a:ext>
              </a:extLst>
            </p:cNvPr>
            <p:cNvPicPr>
              <a:picLocks noChangeAspect="1"/>
            </p:cNvPicPr>
            <p:nvPr/>
          </p:nvPicPr>
          <p:blipFill>
            <a:blip r:embed="rId4"/>
            <a:stretch>
              <a:fillRect/>
            </a:stretch>
          </p:blipFill>
          <p:spPr>
            <a:xfrm>
              <a:off x="5027385" y="2244502"/>
              <a:ext cx="123203" cy="98563"/>
            </a:xfrm>
            <a:prstGeom prst="rect">
              <a:avLst/>
            </a:prstGeom>
            <a:solidFill>
              <a:schemeClr val="bg1"/>
            </a:solidFill>
            <a:ln w="12700" cap="flat">
              <a:noFill/>
              <a:miter lim="400000"/>
            </a:ln>
            <a:effectLst/>
          </p:spPr>
        </p:pic>
        <p:pic>
          <p:nvPicPr>
            <p:cNvPr id="181" name="图像" descr="图像">
              <a:extLst>
                <a:ext uri="{FF2B5EF4-FFF2-40B4-BE49-F238E27FC236}">
                  <a16:creationId xmlns:a16="http://schemas.microsoft.com/office/drawing/2014/main" id="{ADDECEDC-5D07-43DD-BFE6-3FD3CF956A3E}"/>
                </a:ext>
              </a:extLst>
            </p:cNvPr>
            <p:cNvPicPr>
              <a:picLocks noChangeAspect="1"/>
            </p:cNvPicPr>
            <p:nvPr/>
          </p:nvPicPr>
          <p:blipFill>
            <a:blip r:embed="rId4"/>
            <a:stretch>
              <a:fillRect/>
            </a:stretch>
          </p:blipFill>
          <p:spPr>
            <a:xfrm>
              <a:off x="5027385" y="3016871"/>
              <a:ext cx="123203" cy="98563"/>
            </a:xfrm>
            <a:prstGeom prst="rect">
              <a:avLst/>
            </a:prstGeom>
            <a:solidFill>
              <a:schemeClr val="bg1"/>
            </a:solidFill>
            <a:ln w="12700" cap="flat">
              <a:noFill/>
              <a:miter lim="400000"/>
            </a:ln>
            <a:effectLst/>
          </p:spPr>
        </p:pic>
        <p:pic>
          <p:nvPicPr>
            <p:cNvPr id="182" name="图像" descr="图像">
              <a:extLst>
                <a:ext uri="{FF2B5EF4-FFF2-40B4-BE49-F238E27FC236}">
                  <a16:creationId xmlns:a16="http://schemas.microsoft.com/office/drawing/2014/main" id="{9211C0E4-E7D9-4191-B1CA-B7E29F6406E5}"/>
                </a:ext>
              </a:extLst>
            </p:cNvPr>
            <p:cNvPicPr>
              <a:picLocks noChangeAspect="1"/>
            </p:cNvPicPr>
            <p:nvPr/>
          </p:nvPicPr>
          <p:blipFill>
            <a:blip r:embed="rId4"/>
            <a:stretch>
              <a:fillRect/>
            </a:stretch>
          </p:blipFill>
          <p:spPr>
            <a:xfrm>
              <a:off x="5027385" y="3591577"/>
              <a:ext cx="123203" cy="98563"/>
            </a:xfrm>
            <a:prstGeom prst="rect">
              <a:avLst/>
            </a:prstGeom>
            <a:solidFill>
              <a:schemeClr val="bg1"/>
            </a:solidFill>
            <a:ln w="12700" cap="flat">
              <a:noFill/>
              <a:miter lim="400000"/>
            </a:ln>
            <a:effectLst/>
          </p:spPr>
        </p:pic>
        <p:sp>
          <p:nvSpPr>
            <p:cNvPr id="183" name="线条">
              <a:extLst>
                <a:ext uri="{FF2B5EF4-FFF2-40B4-BE49-F238E27FC236}">
                  <a16:creationId xmlns:a16="http://schemas.microsoft.com/office/drawing/2014/main" id="{D99E5134-2F53-4929-8EAF-F1ADE3C8FBBD}"/>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4" name="线条">
              <a:extLst>
                <a:ext uri="{FF2B5EF4-FFF2-40B4-BE49-F238E27FC236}">
                  <a16:creationId xmlns:a16="http://schemas.microsoft.com/office/drawing/2014/main" id="{929FD93A-27D8-4DD7-A768-7784D9A16652}"/>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5" name="圆形">
              <a:extLst>
                <a:ext uri="{FF2B5EF4-FFF2-40B4-BE49-F238E27FC236}">
                  <a16:creationId xmlns:a16="http://schemas.microsoft.com/office/drawing/2014/main" id="{ACF92CFD-A345-4D53-9D90-3B0028A7FD98}"/>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86" name="图像" descr="图像">
              <a:extLst>
                <a:ext uri="{FF2B5EF4-FFF2-40B4-BE49-F238E27FC236}">
                  <a16:creationId xmlns:a16="http://schemas.microsoft.com/office/drawing/2014/main" id="{35FD3D56-B3A3-4BE3-8407-43F9A5FE8463}"/>
                </a:ext>
              </a:extLst>
            </p:cNvPr>
            <p:cNvPicPr>
              <a:picLocks noChangeAspect="1"/>
            </p:cNvPicPr>
            <p:nvPr/>
          </p:nvPicPr>
          <p:blipFill>
            <a:blip r:embed="rId5"/>
            <a:stretch>
              <a:fillRect/>
            </a:stretch>
          </p:blipFill>
          <p:spPr>
            <a:xfrm>
              <a:off x="1832109" y="2593498"/>
              <a:ext cx="117043" cy="104723"/>
            </a:xfrm>
            <a:prstGeom prst="rect">
              <a:avLst/>
            </a:prstGeom>
            <a:ln w="12700" cap="flat">
              <a:noFill/>
              <a:miter lim="400000"/>
            </a:ln>
            <a:effectLst/>
          </p:spPr>
        </p:pic>
        <p:sp>
          <p:nvSpPr>
            <p:cNvPr id="187" name="线条">
              <a:extLst>
                <a:ext uri="{FF2B5EF4-FFF2-40B4-BE49-F238E27FC236}">
                  <a16:creationId xmlns:a16="http://schemas.microsoft.com/office/drawing/2014/main" id="{B7335218-44B8-4B69-9CB1-0A51B609E12B}"/>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8" name="线条">
              <a:extLst>
                <a:ext uri="{FF2B5EF4-FFF2-40B4-BE49-F238E27FC236}">
                  <a16:creationId xmlns:a16="http://schemas.microsoft.com/office/drawing/2014/main" id="{97D37B0C-3547-4FFB-9883-AEA5796E5C1C}"/>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9" name="Output">
              <a:extLst>
                <a:ext uri="{FF2B5EF4-FFF2-40B4-BE49-F238E27FC236}">
                  <a16:creationId xmlns:a16="http://schemas.microsoft.com/office/drawing/2014/main" id="{6C8F9FE7-4CC8-49D1-8027-FA3B9E969B9C}"/>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90" name="Input">
              <a:extLst>
                <a:ext uri="{FF2B5EF4-FFF2-40B4-BE49-F238E27FC236}">
                  <a16:creationId xmlns:a16="http://schemas.microsoft.com/office/drawing/2014/main" id="{E9284FE0-B996-4F56-A2F7-B13AF1781FB0}"/>
                </a:ext>
              </a:extLst>
            </p:cNvPr>
            <p:cNvSpPr txBox="1"/>
            <p:nvPr/>
          </p:nvSpPr>
          <p:spPr>
            <a:xfrm>
              <a:off x="1266146" y="2112801"/>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574"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pic>
        <p:nvPicPr>
          <p:cNvPr id="578" name="图像" descr="图像"/>
          <p:cNvPicPr>
            <a:picLocks noChangeAspect="1"/>
          </p:cNvPicPr>
          <p:nvPr/>
        </p:nvPicPr>
        <p:blipFill>
          <a:blip r:embed="rId6"/>
          <a:stretch>
            <a:fillRect/>
          </a:stretch>
        </p:blipFill>
        <p:spPr>
          <a:xfrm>
            <a:off x="2910450" y="4373629"/>
            <a:ext cx="688806" cy="392090"/>
          </a:xfrm>
          <a:prstGeom prst="rect">
            <a:avLst/>
          </a:prstGeom>
          <a:ln w="12700">
            <a:miter lim="400000"/>
          </a:ln>
        </p:spPr>
      </p:pic>
      <p:sp>
        <p:nvSpPr>
          <p:cNvPr id="579" name="矩形"/>
          <p:cNvSpPr/>
          <p:nvPr/>
        </p:nvSpPr>
        <p:spPr>
          <a:xfrm rot="2346943">
            <a:off x="2023288" y="1312111"/>
            <a:ext cx="567030" cy="1762279"/>
          </a:xfrm>
          <a:prstGeom prst="rect">
            <a:avLst/>
          </a:prstGeom>
          <a:ln w="38100">
            <a:solidFill>
              <a:srgbClr val="0433FF"/>
            </a:solidFill>
            <a:miter lim="400000"/>
          </a:ln>
        </p:spPr>
        <p:txBody>
          <a:bodyPr lIns="35719" tIns="35719" rIns="35719" bIns="35719" anchor="ctr"/>
          <a:lstStyle/>
          <a:p>
            <a:pPr>
              <a:defRPr sz="3200">
                <a:solidFill>
                  <a:srgbClr val="FFFFFF"/>
                </a:solidFill>
                <a:effectLst>
                  <a:outerShdw blurRad="25400" dist="33948" dir="2700000" rotWithShape="0">
                    <a:srgbClr val="3B3936"/>
                  </a:outerShdw>
                </a:effectLst>
              </a:defRPr>
            </a:pPr>
            <a:endParaRPr sz="2250"/>
          </a:p>
        </p:txBody>
      </p:sp>
      <p:sp>
        <p:nvSpPr>
          <p:cNvPr id="580" name="Function"/>
          <p:cNvSpPr txBox="1"/>
          <p:nvPr/>
        </p:nvSpPr>
        <p:spPr>
          <a:xfrm>
            <a:off x="1778678" y="4392958"/>
            <a:ext cx="905697"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600"/>
            </a:lvl1pPr>
          </a:lstStyle>
          <a:p>
            <a:r>
              <a:rPr sz="1828"/>
              <a:t>Function</a:t>
            </a:r>
          </a:p>
        </p:txBody>
      </p:sp>
      <p:sp>
        <p:nvSpPr>
          <p:cNvPr id="581" name="Weights"/>
          <p:cNvSpPr txBox="1"/>
          <p:nvPr/>
        </p:nvSpPr>
        <p:spPr>
          <a:xfrm>
            <a:off x="7175697" y="3599566"/>
            <a:ext cx="768352"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a:t>Weights </a:t>
            </a:r>
          </a:p>
        </p:txBody>
      </p:sp>
      <p:sp>
        <p:nvSpPr>
          <p:cNvPr id="582" name="Biases"/>
          <p:cNvSpPr txBox="1"/>
          <p:nvPr/>
        </p:nvSpPr>
        <p:spPr>
          <a:xfrm>
            <a:off x="7794496" y="5145295"/>
            <a:ext cx="617157"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a:t>Biases </a:t>
            </a:r>
          </a:p>
        </p:txBody>
      </p:sp>
      <p:sp>
        <p:nvSpPr>
          <p:cNvPr id="583" name="线条"/>
          <p:cNvSpPr/>
          <p:nvPr/>
        </p:nvSpPr>
        <p:spPr>
          <a:xfrm>
            <a:off x="7599760" y="3943573"/>
            <a:ext cx="1" cy="357188"/>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584" name="线条"/>
          <p:cNvSpPr/>
          <p:nvPr/>
        </p:nvSpPr>
        <p:spPr>
          <a:xfrm flipV="1">
            <a:off x="8103394" y="4747245"/>
            <a:ext cx="1" cy="393058"/>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pic>
        <p:nvPicPr>
          <p:cNvPr id="585" name="图像" descr="图像"/>
          <p:cNvPicPr>
            <a:picLocks noChangeAspect="1"/>
          </p:cNvPicPr>
          <p:nvPr/>
        </p:nvPicPr>
        <p:blipFill>
          <a:blip r:embed="rId7"/>
          <a:srcRect l="50680" r="35947"/>
          <a:stretch>
            <a:fillRect/>
          </a:stretch>
        </p:blipFill>
        <p:spPr>
          <a:xfrm>
            <a:off x="7400441" y="4299071"/>
            <a:ext cx="869070" cy="541207"/>
          </a:xfrm>
          <a:prstGeom prst="rect">
            <a:avLst/>
          </a:prstGeom>
          <a:ln w="12700">
            <a:miter lim="400000"/>
          </a:ln>
        </p:spPr>
      </p:pic>
      <p:sp>
        <p:nvSpPr>
          <p:cNvPr id="587" name="Neuron"/>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a:t>Neuron</a:t>
            </a:r>
          </a:p>
        </p:txBody>
      </p:sp>
      <p:sp>
        <p:nvSpPr>
          <p:cNvPr id="588" name="线条"/>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589" name="(both are free parameter)"/>
          <p:cNvSpPr txBox="1"/>
          <p:nvPr/>
        </p:nvSpPr>
        <p:spPr>
          <a:xfrm>
            <a:off x="8471600" y="4404005"/>
            <a:ext cx="1991251"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i="1"/>
            </a:lvl1pPr>
          </a:lstStyle>
          <a:p>
            <a:r>
              <a:rPr sz="1406"/>
              <a:t>(both are free parameter) </a:t>
            </a:r>
          </a:p>
        </p:txBody>
      </p:sp>
      <p:sp>
        <p:nvSpPr>
          <p:cNvPr id="192" name="Karniadakis et. al. (2021), Nat. Rev. Phys., 3">
            <a:extLst>
              <a:ext uri="{FF2B5EF4-FFF2-40B4-BE49-F238E27FC236}">
                <a16:creationId xmlns:a16="http://schemas.microsoft.com/office/drawing/2014/main" id="{2543C782-726C-4BF5-929A-B0172BCC54D5}"/>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pic>
        <p:nvPicPr>
          <p:cNvPr id="597" name="图像" descr="图像"/>
          <p:cNvPicPr>
            <a:picLocks noChangeAspect="1"/>
          </p:cNvPicPr>
          <p:nvPr/>
        </p:nvPicPr>
        <p:blipFill>
          <a:blip r:embed="rId3"/>
          <a:stretch>
            <a:fillRect/>
          </a:stretch>
        </p:blipFill>
        <p:spPr>
          <a:xfrm>
            <a:off x="2910450" y="4373629"/>
            <a:ext cx="688806" cy="392090"/>
          </a:xfrm>
          <a:prstGeom prst="rect">
            <a:avLst/>
          </a:prstGeom>
          <a:ln w="12700">
            <a:miter lim="400000"/>
          </a:ln>
        </p:spPr>
      </p:pic>
      <p:sp>
        <p:nvSpPr>
          <p:cNvPr id="598" name="矩形"/>
          <p:cNvSpPr/>
          <p:nvPr/>
        </p:nvSpPr>
        <p:spPr>
          <a:xfrm>
            <a:off x="2376738" y="1423336"/>
            <a:ext cx="603408" cy="570692"/>
          </a:xfrm>
          <a:prstGeom prst="rect">
            <a:avLst/>
          </a:prstGeom>
          <a:ln w="38100">
            <a:solidFill>
              <a:srgbClr val="0433FF"/>
            </a:solidFill>
            <a:miter lim="400000"/>
          </a:ln>
        </p:spPr>
        <p:txBody>
          <a:bodyPr lIns="35719" tIns="35719" rIns="35719" bIns="35719" anchor="ctr"/>
          <a:lstStyle/>
          <a:p>
            <a:pPr>
              <a:defRPr sz="3200">
                <a:solidFill>
                  <a:srgbClr val="FFFFFF"/>
                </a:solidFill>
                <a:effectLst>
                  <a:outerShdw blurRad="25400" dist="33948" dir="2700000" rotWithShape="0">
                    <a:srgbClr val="3B3936"/>
                  </a:outerShdw>
                </a:effectLst>
              </a:defRPr>
            </a:pPr>
            <a:endParaRPr sz="2250"/>
          </a:p>
        </p:txBody>
      </p:sp>
      <p:sp>
        <p:nvSpPr>
          <p:cNvPr id="599" name="Function"/>
          <p:cNvSpPr txBox="1"/>
          <p:nvPr/>
        </p:nvSpPr>
        <p:spPr>
          <a:xfrm>
            <a:off x="1778678" y="4392958"/>
            <a:ext cx="905697"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600"/>
            </a:lvl1pPr>
          </a:lstStyle>
          <a:p>
            <a:r>
              <a:rPr sz="1828"/>
              <a:t>Function</a:t>
            </a:r>
          </a:p>
        </p:txBody>
      </p:sp>
      <p:sp>
        <p:nvSpPr>
          <p:cNvPr id="600" name="Activation function (nonlinearity)"/>
          <p:cNvSpPr txBox="1"/>
          <p:nvPr/>
        </p:nvSpPr>
        <p:spPr>
          <a:xfrm>
            <a:off x="6252322" y="3741548"/>
            <a:ext cx="2726773"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l">
              <a:defRPr sz="2200"/>
            </a:pPr>
            <a:r>
              <a:rPr sz="1547"/>
              <a:t>Activation function (</a:t>
            </a:r>
            <a:r>
              <a:rPr sz="1547" i="1"/>
              <a:t>nonlinearity</a:t>
            </a:r>
            <a:r>
              <a:rPr sz="1547"/>
              <a:t>)</a:t>
            </a:r>
          </a:p>
        </p:txBody>
      </p:sp>
      <p:sp>
        <p:nvSpPr>
          <p:cNvPr id="601" name="线条"/>
          <p:cNvSpPr/>
          <p:nvPr/>
        </p:nvSpPr>
        <p:spPr>
          <a:xfrm>
            <a:off x="7199710" y="4050730"/>
            <a:ext cx="1" cy="357188"/>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pic>
        <p:nvPicPr>
          <p:cNvPr id="602" name="图像" descr="图像"/>
          <p:cNvPicPr>
            <a:picLocks noChangeAspect="1"/>
          </p:cNvPicPr>
          <p:nvPr/>
        </p:nvPicPr>
        <p:blipFill>
          <a:blip r:embed="rId4"/>
          <a:srcRect l="46564" r="33583"/>
          <a:stretch>
            <a:fillRect/>
          </a:stretch>
        </p:blipFill>
        <p:spPr>
          <a:xfrm>
            <a:off x="7132923" y="4299071"/>
            <a:ext cx="1290253" cy="541207"/>
          </a:xfrm>
          <a:prstGeom prst="rect">
            <a:avLst/>
          </a:prstGeom>
          <a:ln w="12700">
            <a:miter lim="400000"/>
          </a:ln>
        </p:spPr>
      </p:pic>
      <p:grpSp>
        <p:nvGrpSpPr>
          <p:cNvPr id="606" name="成组"/>
          <p:cNvGrpSpPr/>
          <p:nvPr/>
        </p:nvGrpSpPr>
        <p:grpSpPr>
          <a:xfrm>
            <a:off x="6945546" y="4828337"/>
            <a:ext cx="1668727" cy="707800"/>
            <a:chOff x="-1" y="-1"/>
            <a:chExt cx="2373298" cy="1006648"/>
          </a:xfrm>
        </p:grpSpPr>
        <p:sp>
          <p:nvSpPr>
            <p:cNvPr id="603" name="Output of a neuron"/>
            <p:cNvSpPr txBox="1"/>
            <p:nvPr/>
          </p:nvSpPr>
          <p:spPr>
            <a:xfrm>
              <a:off x="-1" y="565454"/>
              <a:ext cx="2373298" cy="4411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a:t>Output of a neuron </a:t>
              </a:r>
            </a:p>
          </p:txBody>
        </p:sp>
        <p:sp>
          <p:nvSpPr>
            <p:cNvPr id="604" name="线条"/>
            <p:cNvSpPr/>
            <p:nvPr/>
          </p:nvSpPr>
          <p:spPr>
            <a:xfrm flipV="1">
              <a:off x="1245023" y="-1"/>
              <a:ext cx="1" cy="559017"/>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605" name="线条"/>
            <p:cNvSpPr/>
            <p:nvPr/>
          </p:nvSpPr>
          <p:spPr>
            <a:xfrm>
              <a:off x="259874" y="6940"/>
              <a:ext cx="1848379" cy="1"/>
            </a:xfrm>
            <a:prstGeom prst="line">
              <a:avLst/>
            </a:prstGeom>
            <a:noFill/>
            <a:ln w="25400" cap="flat">
              <a:solidFill>
                <a:srgbClr val="414141"/>
              </a:solidFill>
              <a:prstDash val="solid"/>
              <a:miter lim="400000"/>
            </a:ln>
            <a:effectLst/>
          </p:spPr>
          <p:txBody>
            <a:bodyPr wrap="square" lIns="35719" tIns="35719" rIns="35719" bIns="35719" numCol="1" anchor="ctr">
              <a:noAutofit/>
            </a:bodyPr>
            <a:lstStyle/>
            <a:p>
              <a:pPr>
                <a:defRPr sz="3200"/>
              </a:pPr>
              <a:endParaRPr sz="2250"/>
            </a:p>
          </p:txBody>
        </p:sp>
      </p:grpSp>
      <p:grpSp>
        <p:nvGrpSpPr>
          <p:cNvPr id="680" name="成组"/>
          <p:cNvGrpSpPr/>
          <p:nvPr/>
        </p:nvGrpSpPr>
        <p:grpSpPr>
          <a:xfrm>
            <a:off x="4696350" y="4422417"/>
            <a:ext cx="1590180" cy="1205933"/>
            <a:chOff x="0" y="43126"/>
            <a:chExt cx="1732359" cy="1193542"/>
          </a:xfrm>
        </p:grpSpPr>
        <p:pic>
          <p:nvPicPr>
            <p:cNvPr id="677" name="图像" descr="图像"/>
            <p:cNvPicPr>
              <a:picLocks noChangeAspect="1"/>
            </p:cNvPicPr>
            <p:nvPr/>
          </p:nvPicPr>
          <p:blipFill>
            <a:blip r:embed="rId5"/>
            <a:stretch>
              <a:fillRect/>
            </a:stretch>
          </p:blipFill>
          <p:spPr>
            <a:xfrm>
              <a:off x="0" y="970901"/>
              <a:ext cx="1486854" cy="265767"/>
            </a:xfrm>
            <a:prstGeom prst="rect">
              <a:avLst/>
            </a:prstGeom>
            <a:ln w="12700" cap="flat">
              <a:noFill/>
              <a:miter lim="400000"/>
            </a:ln>
            <a:effectLst/>
          </p:spPr>
        </p:pic>
        <p:pic>
          <p:nvPicPr>
            <p:cNvPr id="678" name="图像" descr="图像"/>
            <p:cNvPicPr>
              <a:picLocks noChangeAspect="1"/>
            </p:cNvPicPr>
            <p:nvPr/>
          </p:nvPicPr>
          <p:blipFill>
            <a:blip r:embed="rId6"/>
            <a:stretch>
              <a:fillRect/>
            </a:stretch>
          </p:blipFill>
          <p:spPr>
            <a:xfrm>
              <a:off x="27646" y="533538"/>
              <a:ext cx="1588954" cy="251246"/>
            </a:xfrm>
            <a:prstGeom prst="rect">
              <a:avLst/>
            </a:prstGeom>
            <a:ln w="12700" cap="flat">
              <a:noFill/>
              <a:miter lim="400000"/>
            </a:ln>
            <a:effectLst/>
          </p:spPr>
        </p:pic>
        <p:sp>
          <p:nvSpPr>
            <p:cNvPr id="679" name="Common choice"/>
            <p:cNvSpPr txBox="1"/>
            <p:nvPr/>
          </p:nvSpPr>
          <p:spPr>
            <a:xfrm>
              <a:off x="0" y="43126"/>
              <a:ext cx="1732359" cy="34554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000"/>
              </a:lvl1pPr>
            </a:lstStyle>
            <a:p>
              <a:r>
                <a:rPr sz="1800"/>
                <a:t>Common choice</a:t>
              </a:r>
            </a:p>
          </p:txBody>
        </p:sp>
      </p:grpSp>
      <p:grpSp>
        <p:nvGrpSpPr>
          <p:cNvPr id="90" name="Group 89">
            <a:extLst>
              <a:ext uri="{FF2B5EF4-FFF2-40B4-BE49-F238E27FC236}">
                <a16:creationId xmlns:a16="http://schemas.microsoft.com/office/drawing/2014/main" id="{6D93F2FF-7676-4447-99C3-C63990BCADA9}"/>
              </a:ext>
            </a:extLst>
          </p:cNvPr>
          <p:cNvGrpSpPr/>
          <p:nvPr/>
        </p:nvGrpSpPr>
        <p:grpSpPr>
          <a:xfrm>
            <a:off x="1536725" y="987425"/>
            <a:ext cx="4740750" cy="2871809"/>
            <a:chOff x="1536725" y="987425"/>
            <a:chExt cx="4740750" cy="2871809"/>
          </a:xfrm>
        </p:grpSpPr>
        <p:grpSp>
          <p:nvGrpSpPr>
            <p:cNvPr id="91" name="Group 90">
              <a:extLst>
                <a:ext uri="{FF2B5EF4-FFF2-40B4-BE49-F238E27FC236}">
                  <a16:creationId xmlns:a16="http://schemas.microsoft.com/office/drawing/2014/main" id="{8E2B4B27-226C-4A6C-A6D9-8EC15B220F4E}"/>
                </a:ext>
              </a:extLst>
            </p:cNvPr>
            <p:cNvGrpSpPr/>
            <p:nvPr/>
          </p:nvGrpSpPr>
          <p:grpSpPr>
            <a:xfrm>
              <a:off x="1536725" y="987425"/>
              <a:ext cx="4740750" cy="2871809"/>
              <a:chOff x="1536725" y="987425"/>
              <a:chExt cx="4740750" cy="2871809"/>
            </a:xfrm>
          </p:grpSpPr>
          <p:sp>
            <p:nvSpPr>
              <p:cNvPr id="94" name="Fully-connected Neural network">
                <a:extLst>
                  <a:ext uri="{FF2B5EF4-FFF2-40B4-BE49-F238E27FC236}">
                    <a16:creationId xmlns:a16="http://schemas.microsoft.com/office/drawing/2014/main" id="{6585BF30-60E5-49F9-B73A-0463883B6F77}"/>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95" name="圆形">
                <a:extLst>
                  <a:ext uri="{FF2B5EF4-FFF2-40B4-BE49-F238E27FC236}">
                    <a16:creationId xmlns:a16="http://schemas.microsoft.com/office/drawing/2014/main" id="{BC2530D1-E828-4DC2-BCAC-0B09314D89BA}"/>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6" name="圆形">
                <a:extLst>
                  <a:ext uri="{FF2B5EF4-FFF2-40B4-BE49-F238E27FC236}">
                    <a16:creationId xmlns:a16="http://schemas.microsoft.com/office/drawing/2014/main" id="{2C9730DB-DE60-4FCB-9533-C062FA95B9F9}"/>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7" name="圆形">
                <a:extLst>
                  <a:ext uri="{FF2B5EF4-FFF2-40B4-BE49-F238E27FC236}">
                    <a16:creationId xmlns:a16="http://schemas.microsoft.com/office/drawing/2014/main" id="{35BF7987-3845-4EEE-B821-77423EC7584B}"/>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8" name="圆形">
                <a:extLst>
                  <a:ext uri="{FF2B5EF4-FFF2-40B4-BE49-F238E27FC236}">
                    <a16:creationId xmlns:a16="http://schemas.microsoft.com/office/drawing/2014/main" id="{9B00A032-4ED6-492C-88C0-AFCBDB30B65A}"/>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9" name="圆形">
                <a:extLst>
                  <a:ext uri="{FF2B5EF4-FFF2-40B4-BE49-F238E27FC236}">
                    <a16:creationId xmlns:a16="http://schemas.microsoft.com/office/drawing/2014/main" id="{B11E055A-C29E-4597-8E59-E7E4A85F46D2}"/>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0" name="圆形">
                <a:extLst>
                  <a:ext uri="{FF2B5EF4-FFF2-40B4-BE49-F238E27FC236}">
                    <a16:creationId xmlns:a16="http://schemas.microsoft.com/office/drawing/2014/main" id="{D0B29B02-497B-44E3-8CD4-E98EFCC5D469}"/>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1" name="圆形">
                <a:extLst>
                  <a:ext uri="{FF2B5EF4-FFF2-40B4-BE49-F238E27FC236}">
                    <a16:creationId xmlns:a16="http://schemas.microsoft.com/office/drawing/2014/main" id="{78DC3D26-F2DB-4B7F-85DD-8F02D6632D2D}"/>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2" name="圆形">
                <a:extLst>
                  <a:ext uri="{FF2B5EF4-FFF2-40B4-BE49-F238E27FC236}">
                    <a16:creationId xmlns:a16="http://schemas.microsoft.com/office/drawing/2014/main" id="{0AAD708E-9D76-4655-A356-2B44D60AA117}"/>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3" name="线条">
                <a:extLst>
                  <a:ext uri="{FF2B5EF4-FFF2-40B4-BE49-F238E27FC236}">
                    <a16:creationId xmlns:a16="http://schemas.microsoft.com/office/drawing/2014/main" id="{0E36CD5C-19E9-4219-B4B1-0ED59D5C1C1B}"/>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4" name="线条">
                <a:extLst>
                  <a:ext uri="{FF2B5EF4-FFF2-40B4-BE49-F238E27FC236}">
                    <a16:creationId xmlns:a16="http://schemas.microsoft.com/office/drawing/2014/main" id="{7179928D-1FAD-4C01-9418-2118A45458E6}"/>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5" name="线条">
                <a:extLst>
                  <a:ext uri="{FF2B5EF4-FFF2-40B4-BE49-F238E27FC236}">
                    <a16:creationId xmlns:a16="http://schemas.microsoft.com/office/drawing/2014/main" id="{AF3EEDF5-5258-467F-9626-EDC46BCEC19E}"/>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6" name="线条">
                <a:extLst>
                  <a:ext uri="{FF2B5EF4-FFF2-40B4-BE49-F238E27FC236}">
                    <a16:creationId xmlns:a16="http://schemas.microsoft.com/office/drawing/2014/main" id="{0ADFC27D-A7B1-46CA-9177-7EC5AE5B4E7F}"/>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7" name="圆形">
                <a:extLst>
                  <a:ext uri="{FF2B5EF4-FFF2-40B4-BE49-F238E27FC236}">
                    <a16:creationId xmlns:a16="http://schemas.microsoft.com/office/drawing/2014/main" id="{1C86AC3D-542A-4568-A6E6-B6A0E7BDFA9D}"/>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8" name="圆形">
                <a:extLst>
                  <a:ext uri="{FF2B5EF4-FFF2-40B4-BE49-F238E27FC236}">
                    <a16:creationId xmlns:a16="http://schemas.microsoft.com/office/drawing/2014/main" id="{6761453D-A3B1-40A5-9ED4-3283D7706EE5}"/>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9" name="圆形">
                <a:extLst>
                  <a:ext uri="{FF2B5EF4-FFF2-40B4-BE49-F238E27FC236}">
                    <a16:creationId xmlns:a16="http://schemas.microsoft.com/office/drawing/2014/main" id="{669F2187-21C1-4F83-8999-1D5E11EBFE64}"/>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0" name="圆形">
                <a:extLst>
                  <a:ext uri="{FF2B5EF4-FFF2-40B4-BE49-F238E27FC236}">
                    <a16:creationId xmlns:a16="http://schemas.microsoft.com/office/drawing/2014/main" id="{CDCBCAA7-57D2-4950-8678-5C6D04347AA0}"/>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1" name="圆形">
                <a:extLst>
                  <a:ext uri="{FF2B5EF4-FFF2-40B4-BE49-F238E27FC236}">
                    <a16:creationId xmlns:a16="http://schemas.microsoft.com/office/drawing/2014/main" id="{1273A38D-FC07-413D-A862-C31AC51F0CD5}"/>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2" name="圆形">
                <a:extLst>
                  <a:ext uri="{FF2B5EF4-FFF2-40B4-BE49-F238E27FC236}">
                    <a16:creationId xmlns:a16="http://schemas.microsoft.com/office/drawing/2014/main" id="{1EEEB9E3-6230-4099-AA01-241F1E17138C}"/>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3" name="圆形">
                <a:extLst>
                  <a:ext uri="{FF2B5EF4-FFF2-40B4-BE49-F238E27FC236}">
                    <a16:creationId xmlns:a16="http://schemas.microsoft.com/office/drawing/2014/main" id="{55B2C639-8B61-41AE-89A9-9231B4C9C004}"/>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4" name="圆形">
                <a:extLst>
                  <a:ext uri="{FF2B5EF4-FFF2-40B4-BE49-F238E27FC236}">
                    <a16:creationId xmlns:a16="http://schemas.microsoft.com/office/drawing/2014/main" id="{4F0F1482-B784-4525-9492-FAC485D81DFE}"/>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5" name="线条">
                <a:extLst>
                  <a:ext uri="{FF2B5EF4-FFF2-40B4-BE49-F238E27FC236}">
                    <a16:creationId xmlns:a16="http://schemas.microsoft.com/office/drawing/2014/main" id="{13505A39-4FDD-402D-AC0A-C2DFAC6D23D5}"/>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6" name="线条">
                <a:extLst>
                  <a:ext uri="{FF2B5EF4-FFF2-40B4-BE49-F238E27FC236}">
                    <a16:creationId xmlns:a16="http://schemas.microsoft.com/office/drawing/2014/main" id="{A908C503-08A6-4EE3-83FC-E4C38E16AF4F}"/>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7" name="线条">
                <a:extLst>
                  <a:ext uri="{FF2B5EF4-FFF2-40B4-BE49-F238E27FC236}">
                    <a16:creationId xmlns:a16="http://schemas.microsoft.com/office/drawing/2014/main" id="{085CB8B8-5B30-43C4-B8E6-530F712CE5BD}"/>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8" name="线条">
                <a:extLst>
                  <a:ext uri="{FF2B5EF4-FFF2-40B4-BE49-F238E27FC236}">
                    <a16:creationId xmlns:a16="http://schemas.microsoft.com/office/drawing/2014/main" id="{623A3559-D674-4FC7-9305-8DCA2EE3A79C}"/>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9" name="线条">
                <a:extLst>
                  <a:ext uri="{FF2B5EF4-FFF2-40B4-BE49-F238E27FC236}">
                    <a16:creationId xmlns:a16="http://schemas.microsoft.com/office/drawing/2014/main" id="{FE1C3B58-E031-4C2E-BB2D-A4ED4FC3EAA8}"/>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0" name="线条">
                <a:extLst>
                  <a:ext uri="{FF2B5EF4-FFF2-40B4-BE49-F238E27FC236}">
                    <a16:creationId xmlns:a16="http://schemas.microsoft.com/office/drawing/2014/main" id="{8BCC2DC8-8357-420F-8D26-61A40507E41A}"/>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1" name="线条">
                <a:extLst>
                  <a:ext uri="{FF2B5EF4-FFF2-40B4-BE49-F238E27FC236}">
                    <a16:creationId xmlns:a16="http://schemas.microsoft.com/office/drawing/2014/main" id="{0903E4E1-51DE-4A11-ACBF-64CC9A6D2B62}"/>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2" name="线条">
                <a:extLst>
                  <a:ext uri="{FF2B5EF4-FFF2-40B4-BE49-F238E27FC236}">
                    <a16:creationId xmlns:a16="http://schemas.microsoft.com/office/drawing/2014/main" id="{0CF7CF61-8C21-4384-AFB6-AA63065FCF76}"/>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 name="线条">
                <a:extLst>
                  <a:ext uri="{FF2B5EF4-FFF2-40B4-BE49-F238E27FC236}">
                    <a16:creationId xmlns:a16="http://schemas.microsoft.com/office/drawing/2014/main" id="{8C52F03E-EE46-4912-90F8-49EA0F04260B}"/>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4" name="线条">
                <a:extLst>
                  <a:ext uri="{FF2B5EF4-FFF2-40B4-BE49-F238E27FC236}">
                    <a16:creationId xmlns:a16="http://schemas.microsoft.com/office/drawing/2014/main" id="{BBE3BA4D-0A1D-427C-8CBD-F97A7E04190C}"/>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5" name="线条">
                <a:extLst>
                  <a:ext uri="{FF2B5EF4-FFF2-40B4-BE49-F238E27FC236}">
                    <a16:creationId xmlns:a16="http://schemas.microsoft.com/office/drawing/2014/main" id="{64F21B6E-347D-4876-85AC-3C443F759E95}"/>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6" name="线条">
                <a:extLst>
                  <a:ext uri="{FF2B5EF4-FFF2-40B4-BE49-F238E27FC236}">
                    <a16:creationId xmlns:a16="http://schemas.microsoft.com/office/drawing/2014/main" id="{7E66EAB6-01F6-44CF-9B7F-E787B6951EF5}"/>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7" name="线条">
                <a:extLst>
                  <a:ext uri="{FF2B5EF4-FFF2-40B4-BE49-F238E27FC236}">
                    <a16:creationId xmlns:a16="http://schemas.microsoft.com/office/drawing/2014/main" id="{6BA04609-4E57-4ED7-AF5C-0068850CADD7}"/>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线条">
                <a:extLst>
                  <a:ext uri="{FF2B5EF4-FFF2-40B4-BE49-F238E27FC236}">
                    <a16:creationId xmlns:a16="http://schemas.microsoft.com/office/drawing/2014/main" id="{9C46F3E0-80B2-472F-B71A-3D12FF4C5B61}"/>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线条">
                <a:extLst>
                  <a:ext uri="{FF2B5EF4-FFF2-40B4-BE49-F238E27FC236}">
                    <a16:creationId xmlns:a16="http://schemas.microsoft.com/office/drawing/2014/main" id="{099C4DD5-E38A-421F-A2E9-6CA83469CD94}"/>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线条">
                <a:extLst>
                  <a:ext uri="{FF2B5EF4-FFF2-40B4-BE49-F238E27FC236}">
                    <a16:creationId xmlns:a16="http://schemas.microsoft.com/office/drawing/2014/main" id="{E974FA54-70E9-469A-96C8-F9AE0303E7CD}"/>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线条">
                <a:extLst>
                  <a:ext uri="{FF2B5EF4-FFF2-40B4-BE49-F238E27FC236}">
                    <a16:creationId xmlns:a16="http://schemas.microsoft.com/office/drawing/2014/main" id="{11CCF3E3-28B3-43A0-B893-0408E0C191F8}"/>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线条">
                <a:extLst>
                  <a:ext uri="{FF2B5EF4-FFF2-40B4-BE49-F238E27FC236}">
                    <a16:creationId xmlns:a16="http://schemas.microsoft.com/office/drawing/2014/main" id="{FF2F0CB4-45B8-45FA-93D9-79D5AA7770A0}"/>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线条">
                <a:extLst>
                  <a:ext uri="{FF2B5EF4-FFF2-40B4-BE49-F238E27FC236}">
                    <a16:creationId xmlns:a16="http://schemas.microsoft.com/office/drawing/2014/main" id="{2F4EC05C-88C3-4834-BD9F-351BB09D3990}"/>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线条">
                <a:extLst>
                  <a:ext uri="{FF2B5EF4-FFF2-40B4-BE49-F238E27FC236}">
                    <a16:creationId xmlns:a16="http://schemas.microsoft.com/office/drawing/2014/main" id="{B2244952-4F74-473F-A407-4731BF4DD32F}"/>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96A371A9-ADFC-45CC-89B1-3EAECD7F271A}"/>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ACF56A42-DE40-4AC4-9AE5-8EBCFC5A06A1}"/>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5DE1FE50-8923-4CC2-91BD-2176377146D0}"/>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3D1CBF11-B2DA-4965-BA98-AE71DA33EEA5}"/>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线条">
                <a:extLst>
                  <a:ext uri="{FF2B5EF4-FFF2-40B4-BE49-F238E27FC236}">
                    <a16:creationId xmlns:a16="http://schemas.microsoft.com/office/drawing/2014/main" id="{248AB920-2206-436C-A75F-E798AD485CC0}"/>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4C86C478-E373-4157-9932-8635E73FC327}"/>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89BF906A-1FD5-4611-9B56-AB9CEAD78133}"/>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000FEA26-DF4A-498E-8BAD-5DF77C008FA7}"/>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61014AFF-E1B7-4198-96F6-718D4E644A02}"/>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线条">
                <a:extLst>
                  <a:ext uri="{FF2B5EF4-FFF2-40B4-BE49-F238E27FC236}">
                    <a16:creationId xmlns:a16="http://schemas.microsoft.com/office/drawing/2014/main" id="{40AF5A9F-2A8B-44AB-AADD-7080151DAF60}"/>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线条">
                <a:extLst>
                  <a:ext uri="{FF2B5EF4-FFF2-40B4-BE49-F238E27FC236}">
                    <a16:creationId xmlns:a16="http://schemas.microsoft.com/office/drawing/2014/main" id="{89D56BE2-5A66-4A5B-AEE2-361868E52002}"/>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线条">
                <a:extLst>
                  <a:ext uri="{FF2B5EF4-FFF2-40B4-BE49-F238E27FC236}">
                    <a16:creationId xmlns:a16="http://schemas.microsoft.com/office/drawing/2014/main" id="{E6671B5A-CBCC-4BED-A524-9451A809F1C0}"/>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E00C2722-C95E-4527-A7E5-1F0B8707E752}"/>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3DE9944A-7EC8-49D5-9A33-2CE1D10F32D6}"/>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D7BC964B-A54B-4874-99E7-A270CDE6CB2E}"/>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2794AFE6-E562-421F-8182-DA9E43735C92}"/>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D2E1005B-723D-46F2-926A-A444E25380FC}"/>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B4E9A269-BD54-4ECC-B0A9-F332F48D5E3B}"/>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6049997F-827C-4468-9442-FC829F8FC4E9}"/>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E7B2F158-B9AD-46ED-9A9C-7855D1187A80}"/>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圆形">
                <a:extLst>
                  <a:ext uri="{FF2B5EF4-FFF2-40B4-BE49-F238E27FC236}">
                    <a16:creationId xmlns:a16="http://schemas.microsoft.com/office/drawing/2014/main" id="{4DBA4E55-7B17-4703-AE68-E03B6E516A01}"/>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56" name="图像" descr="图像">
                <a:extLst>
                  <a:ext uri="{FF2B5EF4-FFF2-40B4-BE49-F238E27FC236}">
                    <a16:creationId xmlns:a16="http://schemas.microsoft.com/office/drawing/2014/main" id="{86886527-F6E4-44A7-86E7-69B0AD7DB6E3}"/>
                  </a:ext>
                </a:extLst>
              </p:cNvPr>
              <p:cNvPicPr>
                <a:picLocks noChangeAspect="1"/>
              </p:cNvPicPr>
              <p:nvPr/>
            </p:nvPicPr>
            <p:blipFill>
              <a:blip r:embed="rId7"/>
              <a:stretch>
                <a:fillRect/>
              </a:stretch>
            </p:blipFill>
            <p:spPr>
              <a:xfrm>
                <a:off x="5743387" y="2620571"/>
                <a:ext cx="117043" cy="104723"/>
              </a:xfrm>
              <a:prstGeom prst="rect">
                <a:avLst/>
              </a:prstGeom>
              <a:ln w="12700" cap="flat">
                <a:noFill/>
                <a:miter lim="400000"/>
              </a:ln>
              <a:effectLst/>
            </p:spPr>
          </p:pic>
          <p:pic>
            <p:nvPicPr>
              <p:cNvPr id="157" name="图像" descr="图像">
                <a:extLst>
                  <a:ext uri="{FF2B5EF4-FFF2-40B4-BE49-F238E27FC236}">
                    <a16:creationId xmlns:a16="http://schemas.microsoft.com/office/drawing/2014/main" id="{FFCDC81B-F9AE-4708-A496-E42424FAEE10}"/>
                  </a:ext>
                </a:extLst>
              </p:cNvPr>
              <p:cNvPicPr>
                <a:picLocks noChangeAspect="1"/>
              </p:cNvPicPr>
              <p:nvPr/>
            </p:nvPicPr>
            <p:blipFill>
              <a:blip r:embed="rId8"/>
              <a:stretch>
                <a:fillRect/>
              </a:stretch>
            </p:blipFill>
            <p:spPr>
              <a:xfrm>
                <a:off x="2641993" y="1659402"/>
                <a:ext cx="123203" cy="98562"/>
              </a:xfrm>
              <a:prstGeom prst="rect">
                <a:avLst/>
              </a:prstGeom>
              <a:solidFill>
                <a:schemeClr val="bg1"/>
              </a:solidFill>
              <a:ln w="12700" cap="flat">
                <a:noFill/>
                <a:miter lim="400000"/>
              </a:ln>
              <a:effectLst/>
            </p:spPr>
          </p:pic>
          <p:pic>
            <p:nvPicPr>
              <p:cNvPr id="158" name="图像" descr="图像">
                <a:extLst>
                  <a:ext uri="{FF2B5EF4-FFF2-40B4-BE49-F238E27FC236}">
                    <a16:creationId xmlns:a16="http://schemas.microsoft.com/office/drawing/2014/main" id="{393AAC45-A58B-400C-AD1C-3F2E422F56C3}"/>
                  </a:ext>
                </a:extLst>
              </p:cNvPr>
              <p:cNvPicPr>
                <a:picLocks noChangeAspect="1"/>
              </p:cNvPicPr>
              <p:nvPr/>
            </p:nvPicPr>
            <p:blipFill>
              <a:blip r:embed="rId8"/>
              <a:stretch>
                <a:fillRect/>
              </a:stretch>
            </p:blipFill>
            <p:spPr>
              <a:xfrm>
                <a:off x="2641993" y="2243617"/>
                <a:ext cx="123203" cy="98563"/>
              </a:xfrm>
              <a:prstGeom prst="rect">
                <a:avLst/>
              </a:prstGeom>
              <a:solidFill>
                <a:schemeClr val="bg1"/>
              </a:solidFill>
              <a:ln w="12700" cap="flat">
                <a:noFill/>
                <a:miter lim="400000"/>
              </a:ln>
              <a:effectLst/>
            </p:spPr>
          </p:pic>
          <p:pic>
            <p:nvPicPr>
              <p:cNvPr id="159" name="图像" descr="图像">
                <a:extLst>
                  <a:ext uri="{FF2B5EF4-FFF2-40B4-BE49-F238E27FC236}">
                    <a16:creationId xmlns:a16="http://schemas.microsoft.com/office/drawing/2014/main" id="{CEA198B2-65D3-43E4-9B08-7C318228EFC0}"/>
                  </a:ext>
                </a:extLst>
              </p:cNvPr>
              <p:cNvPicPr>
                <a:picLocks noChangeAspect="1"/>
              </p:cNvPicPr>
              <p:nvPr/>
            </p:nvPicPr>
            <p:blipFill>
              <a:blip r:embed="rId8"/>
              <a:stretch>
                <a:fillRect/>
              </a:stretch>
            </p:blipFill>
            <p:spPr>
              <a:xfrm>
                <a:off x="2641993" y="3015986"/>
                <a:ext cx="123203" cy="98562"/>
              </a:xfrm>
              <a:prstGeom prst="rect">
                <a:avLst/>
              </a:prstGeom>
              <a:solidFill>
                <a:schemeClr val="bg1"/>
              </a:solidFill>
              <a:ln w="12700" cap="flat">
                <a:noFill/>
                <a:miter lim="400000"/>
              </a:ln>
              <a:effectLst/>
            </p:spPr>
          </p:pic>
          <p:pic>
            <p:nvPicPr>
              <p:cNvPr id="160" name="图像" descr="图像">
                <a:extLst>
                  <a:ext uri="{FF2B5EF4-FFF2-40B4-BE49-F238E27FC236}">
                    <a16:creationId xmlns:a16="http://schemas.microsoft.com/office/drawing/2014/main" id="{E44E1AF8-007C-47F4-9A1A-D78F9A33485F}"/>
                  </a:ext>
                </a:extLst>
              </p:cNvPr>
              <p:cNvPicPr>
                <a:picLocks noChangeAspect="1"/>
              </p:cNvPicPr>
              <p:nvPr/>
            </p:nvPicPr>
            <p:blipFill>
              <a:blip r:embed="rId8"/>
              <a:stretch>
                <a:fillRect/>
              </a:stretch>
            </p:blipFill>
            <p:spPr>
              <a:xfrm>
                <a:off x="2641993" y="3590692"/>
                <a:ext cx="123203" cy="98562"/>
              </a:xfrm>
              <a:prstGeom prst="rect">
                <a:avLst/>
              </a:prstGeom>
              <a:solidFill>
                <a:schemeClr val="bg1"/>
              </a:solidFill>
              <a:ln w="12700" cap="flat">
                <a:noFill/>
                <a:miter lim="400000"/>
              </a:ln>
              <a:effectLst/>
            </p:spPr>
          </p:pic>
          <p:pic>
            <p:nvPicPr>
              <p:cNvPr id="161" name="图像" descr="图像">
                <a:extLst>
                  <a:ext uri="{FF2B5EF4-FFF2-40B4-BE49-F238E27FC236}">
                    <a16:creationId xmlns:a16="http://schemas.microsoft.com/office/drawing/2014/main" id="{7D829CC1-627B-448A-8CC5-EFCE4B7C3C2B}"/>
                  </a:ext>
                </a:extLst>
              </p:cNvPr>
              <p:cNvPicPr>
                <a:picLocks noChangeAspect="1"/>
              </p:cNvPicPr>
              <p:nvPr/>
            </p:nvPicPr>
            <p:blipFill>
              <a:blip r:embed="rId8"/>
              <a:stretch>
                <a:fillRect/>
              </a:stretch>
            </p:blipFill>
            <p:spPr>
              <a:xfrm>
                <a:off x="3435111" y="1660286"/>
                <a:ext cx="123203" cy="98563"/>
              </a:xfrm>
              <a:prstGeom prst="rect">
                <a:avLst/>
              </a:prstGeom>
              <a:solidFill>
                <a:schemeClr val="bg1"/>
              </a:solidFill>
              <a:ln w="12700" cap="flat">
                <a:noFill/>
                <a:miter lim="400000"/>
              </a:ln>
              <a:effectLst/>
            </p:spPr>
          </p:pic>
          <p:pic>
            <p:nvPicPr>
              <p:cNvPr id="162" name="图像" descr="图像">
                <a:extLst>
                  <a:ext uri="{FF2B5EF4-FFF2-40B4-BE49-F238E27FC236}">
                    <a16:creationId xmlns:a16="http://schemas.microsoft.com/office/drawing/2014/main" id="{F8480DC6-989C-4D67-8CCB-1F02575CCC20}"/>
                  </a:ext>
                </a:extLst>
              </p:cNvPr>
              <p:cNvPicPr>
                <a:picLocks noChangeAspect="1"/>
              </p:cNvPicPr>
              <p:nvPr/>
            </p:nvPicPr>
            <p:blipFill>
              <a:blip r:embed="rId8"/>
              <a:stretch>
                <a:fillRect/>
              </a:stretch>
            </p:blipFill>
            <p:spPr>
              <a:xfrm>
                <a:off x="3435111" y="2244502"/>
                <a:ext cx="123203" cy="98563"/>
              </a:xfrm>
              <a:prstGeom prst="rect">
                <a:avLst/>
              </a:prstGeom>
              <a:solidFill>
                <a:schemeClr val="bg1"/>
              </a:solidFill>
              <a:ln w="12700" cap="flat">
                <a:noFill/>
                <a:miter lim="400000"/>
              </a:ln>
              <a:effectLst/>
            </p:spPr>
          </p:pic>
          <p:pic>
            <p:nvPicPr>
              <p:cNvPr id="163" name="图像" descr="图像">
                <a:extLst>
                  <a:ext uri="{FF2B5EF4-FFF2-40B4-BE49-F238E27FC236}">
                    <a16:creationId xmlns:a16="http://schemas.microsoft.com/office/drawing/2014/main" id="{D211AA0D-693E-4804-BEE3-FB226ADB6131}"/>
                  </a:ext>
                </a:extLst>
              </p:cNvPr>
              <p:cNvPicPr>
                <a:picLocks noChangeAspect="1"/>
              </p:cNvPicPr>
              <p:nvPr/>
            </p:nvPicPr>
            <p:blipFill>
              <a:blip r:embed="rId8"/>
              <a:stretch>
                <a:fillRect/>
              </a:stretch>
            </p:blipFill>
            <p:spPr>
              <a:xfrm>
                <a:off x="3435111" y="3016871"/>
                <a:ext cx="123203" cy="98563"/>
              </a:xfrm>
              <a:prstGeom prst="rect">
                <a:avLst/>
              </a:prstGeom>
              <a:solidFill>
                <a:schemeClr val="bg1"/>
              </a:solidFill>
              <a:ln w="12700" cap="flat">
                <a:noFill/>
                <a:miter lim="400000"/>
              </a:ln>
              <a:effectLst/>
            </p:spPr>
          </p:pic>
          <p:pic>
            <p:nvPicPr>
              <p:cNvPr id="164" name="图像" descr="图像">
                <a:extLst>
                  <a:ext uri="{FF2B5EF4-FFF2-40B4-BE49-F238E27FC236}">
                    <a16:creationId xmlns:a16="http://schemas.microsoft.com/office/drawing/2014/main" id="{D2F2B4BE-1F3F-43CF-BD72-0C263500DE95}"/>
                  </a:ext>
                </a:extLst>
              </p:cNvPr>
              <p:cNvPicPr>
                <a:picLocks noChangeAspect="1"/>
              </p:cNvPicPr>
              <p:nvPr/>
            </p:nvPicPr>
            <p:blipFill>
              <a:blip r:embed="rId8"/>
              <a:stretch>
                <a:fillRect/>
              </a:stretch>
            </p:blipFill>
            <p:spPr>
              <a:xfrm>
                <a:off x="3435111" y="3591577"/>
                <a:ext cx="123203" cy="98563"/>
              </a:xfrm>
              <a:prstGeom prst="rect">
                <a:avLst/>
              </a:prstGeom>
              <a:solidFill>
                <a:schemeClr val="bg1"/>
              </a:solidFill>
              <a:ln w="12700" cap="flat">
                <a:noFill/>
                <a:miter lim="400000"/>
              </a:ln>
              <a:effectLst/>
            </p:spPr>
          </p:pic>
          <p:pic>
            <p:nvPicPr>
              <p:cNvPr id="165" name="图像" descr="图像">
                <a:extLst>
                  <a:ext uri="{FF2B5EF4-FFF2-40B4-BE49-F238E27FC236}">
                    <a16:creationId xmlns:a16="http://schemas.microsoft.com/office/drawing/2014/main" id="{556FBC99-946E-4C53-BAE6-CFFDB745373A}"/>
                  </a:ext>
                </a:extLst>
              </p:cNvPr>
              <p:cNvPicPr>
                <a:picLocks noChangeAspect="1"/>
              </p:cNvPicPr>
              <p:nvPr/>
            </p:nvPicPr>
            <p:blipFill>
              <a:blip r:embed="rId8"/>
              <a:stretch>
                <a:fillRect/>
              </a:stretch>
            </p:blipFill>
            <p:spPr>
              <a:xfrm>
                <a:off x="4239348" y="1647096"/>
                <a:ext cx="123203" cy="98563"/>
              </a:xfrm>
              <a:prstGeom prst="rect">
                <a:avLst/>
              </a:prstGeom>
              <a:solidFill>
                <a:schemeClr val="bg1"/>
              </a:solidFill>
              <a:ln w="12700" cap="flat">
                <a:noFill/>
                <a:miter lim="400000"/>
              </a:ln>
              <a:effectLst/>
            </p:spPr>
          </p:pic>
          <p:pic>
            <p:nvPicPr>
              <p:cNvPr id="166" name="图像" descr="图像">
                <a:extLst>
                  <a:ext uri="{FF2B5EF4-FFF2-40B4-BE49-F238E27FC236}">
                    <a16:creationId xmlns:a16="http://schemas.microsoft.com/office/drawing/2014/main" id="{D4766181-D112-4F1B-82C3-C1C06AFCE012}"/>
                  </a:ext>
                </a:extLst>
              </p:cNvPr>
              <p:cNvPicPr>
                <a:picLocks noChangeAspect="1"/>
              </p:cNvPicPr>
              <p:nvPr/>
            </p:nvPicPr>
            <p:blipFill>
              <a:blip r:embed="rId8"/>
              <a:stretch>
                <a:fillRect/>
              </a:stretch>
            </p:blipFill>
            <p:spPr>
              <a:xfrm>
                <a:off x="4239348" y="2231313"/>
                <a:ext cx="123203" cy="98563"/>
              </a:xfrm>
              <a:prstGeom prst="rect">
                <a:avLst/>
              </a:prstGeom>
              <a:solidFill>
                <a:schemeClr val="bg1"/>
              </a:solidFill>
              <a:ln w="12700" cap="flat">
                <a:noFill/>
                <a:miter lim="400000"/>
              </a:ln>
              <a:effectLst/>
            </p:spPr>
          </p:pic>
          <p:pic>
            <p:nvPicPr>
              <p:cNvPr id="167" name="图像" descr="图像">
                <a:extLst>
                  <a:ext uri="{FF2B5EF4-FFF2-40B4-BE49-F238E27FC236}">
                    <a16:creationId xmlns:a16="http://schemas.microsoft.com/office/drawing/2014/main" id="{C7952401-A427-466C-AFD7-6DBAC02FBA4E}"/>
                  </a:ext>
                </a:extLst>
              </p:cNvPr>
              <p:cNvPicPr>
                <a:picLocks noChangeAspect="1"/>
              </p:cNvPicPr>
              <p:nvPr/>
            </p:nvPicPr>
            <p:blipFill>
              <a:blip r:embed="rId8"/>
              <a:stretch>
                <a:fillRect/>
              </a:stretch>
            </p:blipFill>
            <p:spPr>
              <a:xfrm>
                <a:off x="4239348" y="3003681"/>
                <a:ext cx="123203" cy="98563"/>
              </a:xfrm>
              <a:prstGeom prst="rect">
                <a:avLst/>
              </a:prstGeom>
              <a:solidFill>
                <a:schemeClr val="bg1"/>
              </a:solidFill>
              <a:ln w="12700" cap="flat">
                <a:noFill/>
                <a:miter lim="400000"/>
              </a:ln>
              <a:effectLst/>
            </p:spPr>
          </p:pic>
          <p:pic>
            <p:nvPicPr>
              <p:cNvPr id="168" name="图像" descr="图像">
                <a:extLst>
                  <a:ext uri="{FF2B5EF4-FFF2-40B4-BE49-F238E27FC236}">
                    <a16:creationId xmlns:a16="http://schemas.microsoft.com/office/drawing/2014/main" id="{C8B5BA0A-4EAC-462D-BF49-5246FCF40EFE}"/>
                  </a:ext>
                </a:extLst>
              </p:cNvPr>
              <p:cNvPicPr>
                <a:picLocks noChangeAspect="1"/>
              </p:cNvPicPr>
              <p:nvPr/>
            </p:nvPicPr>
            <p:blipFill>
              <a:blip r:embed="rId8"/>
              <a:stretch>
                <a:fillRect/>
              </a:stretch>
            </p:blipFill>
            <p:spPr>
              <a:xfrm>
                <a:off x="4239348" y="3578387"/>
                <a:ext cx="123203" cy="98563"/>
              </a:xfrm>
              <a:prstGeom prst="rect">
                <a:avLst/>
              </a:prstGeom>
              <a:solidFill>
                <a:schemeClr val="bg1"/>
              </a:solidFill>
              <a:ln w="12700" cap="flat">
                <a:noFill/>
                <a:miter lim="400000"/>
              </a:ln>
              <a:effectLst/>
            </p:spPr>
          </p:pic>
          <p:pic>
            <p:nvPicPr>
              <p:cNvPr id="169" name="图像" descr="图像">
                <a:extLst>
                  <a:ext uri="{FF2B5EF4-FFF2-40B4-BE49-F238E27FC236}">
                    <a16:creationId xmlns:a16="http://schemas.microsoft.com/office/drawing/2014/main" id="{B0BF0B79-931A-4143-925B-D330B33BB743}"/>
                  </a:ext>
                </a:extLst>
              </p:cNvPr>
              <p:cNvPicPr>
                <a:picLocks noChangeAspect="1"/>
              </p:cNvPicPr>
              <p:nvPr/>
            </p:nvPicPr>
            <p:blipFill>
              <a:blip r:embed="rId8"/>
              <a:stretch>
                <a:fillRect/>
              </a:stretch>
            </p:blipFill>
            <p:spPr>
              <a:xfrm>
                <a:off x="5027385" y="1660286"/>
                <a:ext cx="123203" cy="98563"/>
              </a:xfrm>
              <a:prstGeom prst="rect">
                <a:avLst/>
              </a:prstGeom>
              <a:solidFill>
                <a:schemeClr val="bg1"/>
              </a:solidFill>
              <a:ln w="12700" cap="flat">
                <a:noFill/>
                <a:miter lim="400000"/>
              </a:ln>
              <a:effectLst/>
            </p:spPr>
          </p:pic>
          <p:pic>
            <p:nvPicPr>
              <p:cNvPr id="170" name="图像" descr="图像">
                <a:extLst>
                  <a:ext uri="{FF2B5EF4-FFF2-40B4-BE49-F238E27FC236}">
                    <a16:creationId xmlns:a16="http://schemas.microsoft.com/office/drawing/2014/main" id="{5CF19D80-3C03-4DFD-AF9D-E07ADD8834E4}"/>
                  </a:ext>
                </a:extLst>
              </p:cNvPr>
              <p:cNvPicPr>
                <a:picLocks noChangeAspect="1"/>
              </p:cNvPicPr>
              <p:nvPr/>
            </p:nvPicPr>
            <p:blipFill>
              <a:blip r:embed="rId8"/>
              <a:stretch>
                <a:fillRect/>
              </a:stretch>
            </p:blipFill>
            <p:spPr>
              <a:xfrm>
                <a:off x="5027385" y="2244502"/>
                <a:ext cx="123203" cy="98563"/>
              </a:xfrm>
              <a:prstGeom prst="rect">
                <a:avLst/>
              </a:prstGeom>
              <a:solidFill>
                <a:schemeClr val="bg1"/>
              </a:solidFill>
              <a:ln w="12700" cap="flat">
                <a:noFill/>
                <a:miter lim="400000"/>
              </a:ln>
              <a:effectLst/>
            </p:spPr>
          </p:pic>
          <p:pic>
            <p:nvPicPr>
              <p:cNvPr id="171" name="图像" descr="图像">
                <a:extLst>
                  <a:ext uri="{FF2B5EF4-FFF2-40B4-BE49-F238E27FC236}">
                    <a16:creationId xmlns:a16="http://schemas.microsoft.com/office/drawing/2014/main" id="{68F25E1B-62EA-475B-8C54-B29078185DB0}"/>
                  </a:ext>
                </a:extLst>
              </p:cNvPr>
              <p:cNvPicPr>
                <a:picLocks noChangeAspect="1"/>
              </p:cNvPicPr>
              <p:nvPr/>
            </p:nvPicPr>
            <p:blipFill>
              <a:blip r:embed="rId8"/>
              <a:stretch>
                <a:fillRect/>
              </a:stretch>
            </p:blipFill>
            <p:spPr>
              <a:xfrm>
                <a:off x="5027385" y="3016871"/>
                <a:ext cx="123203" cy="98563"/>
              </a:xfrm>
              <a:prstGeom prst="rect">
                <a:avLst/>
              </a:prstGeom>
              <a:solidFill>
                <a:schemeClr val="bg1"/>
              </a:solidFill>
              <a:ln w="12700" cap="flat">
                <a:noFill/>
                <a:miter lim="400000"/>
              </a:ln>
              <a:effectLst/>
            </p:spPr>
          </p:pic>
          <p:pic>
            <p:nvPicPr>
              <p:cNvPr id="172" name="图像" descr="图像">
                <a:extLst>
                  <a:ext uri="{FF2B5EF4-FFF2-40B4-BE49-F238E27FC236}">
                    <a16:creationId xmlns:a16="http://schemas.microsoft.com/office/drawing/2014/main" id="{0149F7D7-9C2C-4DD3-974C-5CD0D235C38C}"/>
                  </a:ext>
                </a:extLst>
              </p:cNvPr>
              <p:cNvPicPr>
                <a:picLocks noChangeAspect="1"/>
              </p:cNvPicPr>
              <p:nvPr/>
            </p:nvPicPr>
            <p:blipFill>
              <a:blip r:embed="rId8"/>
              <a:stretch>
                <a:fillRect/>
              </a:stretch>
            </p:blipFill>
            <p:spPr>
              <a:xfrm>
                <a:off x="5027385" y="3591577"/>
                <a:ext cx="123203" cy="98563"/>
              </a:xfrm>
              <a:prstGeom prst="rect">
                <a:avLst/>
              </a:prstGeom>
              <a:solidFill>
                <a:schemeClr val="bg1"/>
              </a:solidFill>
              <a:ln w="12700" cap="flat">
                <a:noFill/>
                <a:miter lim="400000"/>
              </a:ln>
              <a:effectLst/>
            </p:spPr>
          </p:pic>
          <p:sp>
            <p:nvSpPr>
              <p:cNvPr id="173" name="线条">
                <a:extLst>
                  <a:ext uri="{FF2B5EF4-FFF2-40B4-BE49-F238E27FC236}">
                    <a16:creationId xmlns:a16="http://schemas.microsoft.com/office/drawing/2014/main" id="{549DF50B-18AD-49E2-8E85-F9E33B258411}"/>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4" name="线条">
                <a:extLst>
                  <a:ext uri="{FF2B5EF4-FFF2-40B4-BE49-F238E27FC236}">
                    <a16:creationId xmlns:a16="http://schemas.microsoft.com/office/drawing/2014/main" id="{C14B9D34-3476-4E3F-8F39-72934F6CA594}"/>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5" name="圆形">
                <a:extLst>
                  <a:ext uri="{FF2B5EF4-FFF2-40B4-BE49-F238E27FC236}">
                    <a16:creationId xmlns:a16="http://schemas.microsoft.com/office/drawing/2014/main" id="{05D4E8F6-35F4-4304-8B3A-D2D6782D2867}"/>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76" name="图像" descr="图像">
                <a:extLst>
                  <a:ext uri="{FF2B5EF4-FFF2-40B4-BE49-F238E27FC236}">
                    <a16:creationId xmlns:a16="http://schemas.microsoft.com/office/drawing/2014/main" id="{7205F4D8-7CE5-4438-9E59-CE09A61C9FC0}"/>
                  </a:ext>
                </a:extLst>
              </p:cNvPr>
              <p:cNvPicPr>
                <a:picLocks noChangeAspect="1"/>
              </p:cNvPicPr>
              <p:nvPr/>
            </p:nvPicPr>
            <p:blipFill>
              <a:blip r:embed="rId9"/>
              <a:stretch>
                <a:fillRect/>
              </a:stretch>
            </p:blipFill>
            <p:spPr>
              <a:xfrm>
                <a:off x="1832109" y="2593498"/>
                <a:ext cx="117043" cy="104723"/>
              </a:xfrm>
              <a:prstGeom prst="rect">
                <a:avLst/>
              </a:prstGeom>
              <a:ln w="12700" cap="flat">
                <a:noFill/>
                <a:miter lim="400000"/>
              </a:ln>
              <a:effectLst/>
            </p:spPr>
          </p:pic>
          <p:sp>
            <p:nvSpPr>
              <p:cNvPr id="177" name="线条">
                <a:extLst>
                  <a:ext uri="{FF2B5EF4-FFF2-40B4-BE49-F238E27FC236}">
                    <a16:creationId xmlns:a16="http://schemas.microsoft.com/office/drawing/2014/main" id="{1E18403E-4F41-4C61-A1A4-451ACCB477A1}"/>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8" name="线条">
                <a:extLst>
                  <a:ext uri="{FF2B5EF4-FFF2-40B4-BE49-F238E27FC236}">
                    <a16:creationId xmlns:a16="http://schemas.microsoft.com/office/drawing/2014/main" id="{7F2DB7A2-DB07-4D22-8C56-1B19E59F96B0}"/>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9" name="Output">
                <a:extLst>
                  <a:ext uri="{FF2B5EF4-FFF2-40B4-BE49-F238E27FC236}">
                    <a16:creationId xmlns:a16="http://schemas.microsoft.com/office/drawing/2014/main" id="{8F4FCF1F-7F93-4965-91BC-2927FF26A9B0}"/>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80" name="Input">
                <a:extLst>
                  <a:ext uri="{FF2B5EF4-FFF2-40B4-BE49-F238E27FC236}">
                    <a16:creationId xmlns:a16="http://schemas.microsoft.com/office/drawing/2014/main" id="{FD3FE93D-F169-4617-AB72-3F5DDDCF904D}"/>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92" name="Neuron">
              <a:extLst>
                <a:ext uri="{FF2B5EF4-FFF2-40B4-BE49-F238E27FC236}">
                  <a16:creationId xmlns:a16="http://schemas.microsoft.com/office/drawing/2014/main" id="{77CD78F5-DDA4-4D64-9819-218DA6785E12}"/>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93" name="线条">
              <a:extLst>
                <a:ext uri="{FF2B5EF4-FFF2-40B4-BE49-F238E27FC236}">
                  <a16:creationId xmlns:a16="http://schemas.microsoft.com/office/drawing/2014/main" id="{9139A2DB-1CE3-42DC-9D48-AEF36769B2F3}"/>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181" name="Karniadakis et. al. (2021), Nat. Rev. Phys., 3">
            <a:extLst>
              <a:ext uri="{FF2B5EF4-FFF2-40B4-BE49-F238E27FC236}">
                <a16:creationId xmlns:a16="http://schemas.microsoft.com/office/drawing/2014/main" id="{5203C53D-05D6-43E9-951B-741131D9FB3A}"/>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6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 grpId="0" animBg="1" advAuto="0"/>
      <p:bldP spid="680"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4"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pic>
        <p:nvPicPr>
          <p:cNvPr id="759" name="图像" descr="图像"/>
          <p:cNvPicPr>
            <a:picLocks noChangeAspect="1"/>
          </p:cNvPicPr>
          <p:nvPr/>
        </p:nvPicPr>
        <p:blipFill>
          <a:blip r:embed="rId3"/>
          <a:stretch>
            <a:fillRect/>
          </a:stretch>
        </p:blipFill>
        <p:spPr>
          <a:xfrm>
            <a:off x="2910450" y="4373629"/>
            <a:ext cx="688806" cy="392090"/>
          </a:xfrm>
          <a:prstGeom prst="rect">
            <a:avLst/>
          </a:prstGeom>
          <a:ln w="12700">
            <a:miter lim="400000"/>
          </a:ln>
        </p:spPr>
      </p:pic>
      <p:sp>
        <p:nvSpPr>
          <p:cNvPr id="760" name="Function"/>
          <p:cNvSpPr txBox="1"/>
          <p:nvPr/>
        </p:nvSpPr>
        <p:spPr>
          <a:xfrm>
            <a:off x="1778678" y="4392958"/>
            <a:ext cx="905697"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600"/>
            </a:lvl1pPr>
          </a:lstStyle>
          <a:p>
            <a:r>
              <a:rPr sz="1828"/>
              <a:t>Function</a:t>
            </a:r>
          </a:p>
        </p:txBody>
      </p:sp>
      <p:pic>
        <p:nvPicPr>
          <p:cNvPr id="761" name="图像" descr="图像"/>
          <p:cNvPicPr>
            <a:picLocks noChangeAspect="1"/>
          </p:cNvPicPr>
          <p:nvPr/>
        </p:nvPicPr>
        <p:blipFill>
          <a:blip r:embed="rId4"/>
          <a:srcRect l="32430" r="24306"/>
          <a:stretch>
            <a:fillRect/>
          </a:stretch>
        </p:blipFill>
        <p:spPr>
          <a:xfrm>
            <a:off x="6214284" y="4299071"/>
            <a:ext cx="2811869" cy="541207"/>
          </a:xfrm>
          <a:prstGeom prst="rect">
            <a:avLst/>
          </a:prstGeom>
          <a:ln w="12700">
            <a:miter lim="400000"/>
          </a:ln>
        </p:spPr>
      </p:pic>
      <p:grpSp>
        <p:nvGrpSpPr>
          <p:cNvPr id="765" name="成组"/>
          <p:cNvGrpSpPr/>
          <p:nvPr/>
        </p:nvGrpSpPr>
        <p:grpSpPr>
          <a:xfrm>
            <a:off x="6095608" y="4864055"/>
            <a:ext cx="3243132" cy="672082"/>
            <a:chOff x="-1" y="-1"/>
            <a:chExt cx="4612454" cy="955848"/>
          </a:xfrm>
        </p:grpSpPr>
        <p:sp>
          <p:nvSpPr>
            <p:cNvPr id="762" name="Output of a neuron in the second layer"/>
            <p:cNvSpPr txBox="1"/>
            <p:nvPr/>
          </p:nvSpPr>
          <p:spPr>
            <a:xfrm>
              <a:off x="-1" y="514655"/>
              <a:ext cx="4612454" cy="4411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p>
              <a:pPr>
                <a:defRPr sz="2200"/>
              </a:pPr>
              <a:r>
                <a:rPr sz="1547" b="1"/>
                <a:t>Output</a:t>
              </a:r>
              <a:r>
                <a:rPr sz="1547"/>
                <a:t> of a neuron in the second layer </a:t>
              </a:r>
            </a:p>
          </p:txBody>
        </p:sp>
        <p:sp>
          <p:nvSpPr>
            <p:cNvPr id="763" name="线条"/>
            <p:cNvSpPr/>
            <p:nvPr/>
          </p:nvSpPr>
          <p:spPr>
            <a:xfrm flipV="1">
              <a:off x="2453824" y="-1"/>
              <a:ext cx="1" cy="559017"/>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764" name="线条"/>
            <p:cNvSpPr/>
            <p:nvPr/>
          </p:nvSpPr>
          <p:spPr>
            <a:xfrm>
              <a:off x="141577" y="6940"/>
              <a:ext cx="4148957" cy="1"/>
            </a:xfrm>
            <a:prstGeom prst="line">
              <a:avLst/>
            </a:prstGeom>
            <a:noFill/>
            <a:ln w="25400" cap="flat">
              <a:solidFill>
                <a:srgbClr val="414141"/>
              </a:solidFill>
              <a:prstDash val="solid"/>
              <a:miter lim="400000"/>
            </a:ln>
            <a:effectLst/>
          </p:spPr>
          <p:txBody>
            <a:bodyPr wrap="square" lIns="35719" tIns="35719" rIns="35719" bIns="35719" numCol="1" anchor="ctr">
              <a:noAutofit/>
            </a:bodyPr>
            <a:lstStyle/>
            <a:p>
              <a:pPr>
                <a:defRPr sz="3200"/>
              </a:pPr>
              <a:endParaRPr sz="2250"/>
            </a:p>
          </p:txBody>
        </p:sp>
      </p:grpSp>
      <p:sp>
        <p:nvSpPr>
          <p:cNvPr id="767" name="矩形"/>
          <p:cNvSpPr/>
          <p:nvPr/>
        </p:nvSpPr>
        <p:spPr>
          <a:xfrm>
            <a:off x="3148262" y="1416192"/>
            <a:ext cx="596395" cy="575688"/>
          </a:xfrm>
          <a:prstGeom prst="rect">
            <a:avLst/>
          </a:prstGeom>
          <a:ln w="38100">
            <a:solidFill>
              <a:srgbClr val="0433FF"/>
            </a:solidFill>
            <a:miter lim="400000"/>
          </a:ln>
        </p:spPr>
        <p:txBody>
          <a:bodyPr lIns="35719" tIns="35719" rIns="35719" bIns="35719" anchor="ctr"/>
          <a:lstStyle/>
          <a:p>
            <a:pPr>
              <a:defRPr sz="3200">
                <a:solidFill>
                  <a:srgbClr val="FFFFFF"/>
                </a:solidFill>
                <a:effectLst>
                  <a:outerShdw blurRad="25400" dist="33948" dir="2700000" rotWithShape="0">
                    <a:srgbClr val="3B3936"/>
                  </a:outerShdw>
                </a:effectLst>
              </a:defRPr>
            </a:pPr>
            <a:endParaRPr sz="2250"/>
          </a:p>
        </p:txBody>
      </p:sp>
      <p:sp>
        <p:nvSpPr>
          <p:cNvPr id="769" name="Sum of the outputs from previous layer"/>
          <p:cNvSpPr txBox="1"/>
          <p:nvPr/>
        </p:nvSpPr>
        <p:spPr>
          <a:xfrm>
            <a:off x="6399296" y="3747320"/>
            <a:ext cx="2936253"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a:lvl1pPr>
          </a:lstStyle>
          <a:p>
            <a:r>
              <a:rPr sz="1406"/>
              <a:t>Sum of the outputs from previous layer</a:t>
            </a:r>
          </a:p>
        </p:txBody>
      </p:sp>
      <p:sp>
        <p:nvSpPr>
          <p:cNvPr id="770" name="线条"/>
          <p:cNvSpPr/>
          <p:nvPr/>
        </p:nvSpPr>
        <p:spPr>
          <a:xfrm>
            <a:off x="6644283" y="4061222"/>
            <a:ext cx="1" cy="33039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771" name="矩形"/>
          <p:cNvSpPr/>
          <p:nvPr/>
        </p:nvSpPr>
        <p:spPr>
          <a:xfrm>
            <a:off x="2387538" y="1417572"/>
            <a:ext cx="596395" cy="2510716"/>
          </a:xfrm>
          <a:prstGeom prst="rect">
            <a:avLst/>
          </a:prstGeom>
          <a:ln w="38100">
            <a:solidFill>
              <a:srgbClr val="0433FF"/>
            </a:solidFill>
            <a:miter lim="400000"/>
          </a:ln>
        </p:spPr>
        <p:txBody>
          <a:bodyPr lIns="35719" tIns="35719" rIns="35719" bIns="35719" anchor="ctr"/>
          <a:lstStyle/>
          <a:p>
            <a:pPr>
              <a:defRPr sz="3200">
                <a:solidFill>
                  <a:srgbClr val="FFFFFF"/>
                </a:solidFill>
                <a:effectLst>
                  <a:outerShdw blurRad="25400" dist="33948" dir="2700000" rotWithShape="0">
                    <a:srgbClr val="3B3936"/>
                  </a:outerShdw>
                </a:effectLst>
              </a:defRPr>
            </a:pPr>
            <a:endParaRPr sz="2250"/>
          </a:p>
        </p:txBody>
      </p:sp>
      <p:grpSp>
        <p:nvGrpSpPr>
          <p:cNvPr id="90" name="Group 89">
            <a:extLst>
              <a:ext uri="{FF2B5EF4-FFF2-40B4-BE49-F238E27FC236}">
                <a16:creationId xmlns:a16="http://schemas.microsoft.com/office/drawing/2014/main" id="{B10266F2-29C1-4DB9-A3CA-8904E1D00492}"/>
              </a:ext>
            </a:extLst>
          </p:cNvPr>
          <p:cNvGrpSpPr/>
          <p:nvPr/>
        </p:nvGrpSpPr>
        <p:grpSpPr>
          <a:xfrm>
            <a:off x="1536725" y="987425"/>
            <a:ext cx="4740750" cy="2871809"/>
            <a:chOff x="1536725" y="987425"/>
            <a:chExt cx="4740750" cy="2871809"/>
          </a:xfrm>
        </p:grpSpPr>
        <p:grpSp>
          <p:nvGrpSpPr>
            <p:cNvPr id="91" name="Group 90">
              <a:extLst>
                <a:ext uri="{FF2B5EF4-FFF2-40B4-BE49-F238E27FC236}">
                  <a16:creationId xmlns:a16="http://schemas.microsoft.com/office/drawing/2014/main" id="{66E79B88-B510-497C-9B46-12E498F42EC9}"/>
                </a:ext>
              </a:extLst>
            </p:cNvPr>
            <p:cNvGrpSpPr/>
            <p:nvPr/>
          </p:nvGrpSpPr>
          <p:grpSpPr>
            <a:xfrm>
              <a:off x="1536725" y="987425"/>
              <a:ext cx="4740750" cy="2871809"/>
              <a:chOff x="1536725" y="987425"/>
              <a:chExt cx="4740750" cy="2871809"/>
            </a:xfrm>
          </p:grpSpPr>
          <p:sp>
            <p:nvSpPr>
              <p:cNvPr id="94" name="Fully-connected Neural network">
                <a:extLst>
                  <a:ext uri="{FF2B5EF4-FFF2-40B4-BE49-F238E27FC236}">
                    <a16:creationId xmlns:a16="http://schemas.microsoft.com/office/drawing/2014/main" id="{B40CD0C1-CCDC-48C6-AFA6-300F7D0D5687}"/>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95" name="圆形">
                <a:extLst>
                  <a:ext uri="{FF2B5EF4-FFF2-40B4-BE49-F238E27FC236}">
                    <a16:creationId xmlns:a16="http://schemas.microsoft.com/office/drawing/2014/main" id="{5E42E442-9579-4EC1-8F02-D1B6EF4E9C90}"/>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6" name="圆形">
                <a:extLst>
                  <a:ext uri="{FF2B5EF4-FFF2-40B4-BE49-F238E27FC236}">
                    <a16:creationId xmlns:a16="http://schemas.microsoft.com/office/drawing/2014/main" id="{2FCD0AA0-7F9D-47D6-9186-7775B54F1C87}"/>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7" name="圆形">
                <a:extLst>
                  <a:ext uri="{FF2B5EF4-FFF2-40B4-BE49-F238E27FC236}">
                    <a16:creationId xmlns:a16="http://schemas.microsoft.com/office/drawing/2014/main" id="{74BC2AEC-3E36-4DF3-9D76-904A7CC090EE}"/>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8" name="圆形">
                <a:extLst>
                  <a:ext uri="{FF2B5EF4-FFF2-40B4-BE49-F238E27FC236}">
                    <a16:creationId xmlns:a16="http://schemas.microsoft.com/office/drawing/2014/main" id="{9CEEE93D-7BCD-461A-BA3E-1AFAE7DD4D0A}"/>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99" name="圆形">
                <a:extLst>
                  <a:ext uri="{FF2B5EF4-FFF2-40B4-BE49-F238E27FC236}">
                    <a16:creationId xmlns:a16="http://schemas.microsoft.com/office/drawing/2014/main" id="{5C99BF16-F009-454D-978B-83373405568D}"/>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0" name="圆形">
                <a:extLst>
                  <a:ext uri="{FF2B5EF4-FFF2-40B4-BE49-F238E27FC236}">
                    <a16:creationId xmlns:a16="http://schemas.microsoft.com/office/drawing/2014/main" id="{632B3608-7AA2-4E11-AA20-99A50DEB8FD7}"/>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1" name="圆形">
                <a:extLst>
                  <a:ext uri="{FF2B5EF4-FFF2-40B4-BE49-F238E27FC236}">
                    <a16:creationId xmlns:a16="http://schemas.microsoft.com/office/drawing/2014/main" id="{F2AF9DC3-2286-4065-9B2B-79FB8539EAEC}"/>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2" name="圆形">
                <a:extLst>
                  <a:ext uri="{FF2B5EF4-FFF2-40B4-BE49-F238E27FC236}">
                    <a16:creationId xmlns:a16="http://schemas.microsoft.com/office/drawing/2014/main" id="{2B4D4927-F61E-4EC3-8989-995AE5B4B233}"/>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3" name="线条">
                <a:extLst>
                  <a:ext uri="{FF2B5EF4-FFF2-40B4-BE49-F238E27FC236}">
                    <a16:creationId xmlns:a16="http://schemas.microsoft.com/office/drawing/2014/main" id="{0391D309-D672-4E93-BDA0-22E5C977968D}"/>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4" name="线条">
                <a:extLst>
                  <a:ext uri="{FF2B5EF4-FFF2-40B4-BE49-F238E27FC236}">
                    <a16:creationId xmlns:a16="http://schemas.microsoft.com/office/drawing/2014/main" id="{03BE767C-0DE8-4E07-A4CB-70240F549D65}"/>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5" name="线条">
                <a:extLst>
                  <a:ext uri="{FF2B5EF4-FFF2-40B4-BE49-F238E27FC236}">
                    <a16:creationId xmlns:a16="http://schemas.microsoft.com/office/drawing/2014/main" id="{273C99C7-1C95-4F89-A731-CB3AB9AD6EAE}"/>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6" name="线条">
                <a:extLst>
                  <a:ext uri="{FF2B5EF4-FFF2-40B4-BE49-F238E27FC236}">
                    <a16:creationId xmlns:a16="http://schemas.microsoft.com/office/drawing/2014/main" id="{60107ADF-FDF1-4CA5-A754-B3121DF10911}"/>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7" name="圆形">
                <a:extLst>
                  <a:ext uri="{FF2B5EF4-FFF2-40B4-BE49-F238E27FC236}">
                    <a16:creationId xmlns:a16="http://schemas.microsoft.com/office/drawing/2014/main" id="{F0D847C9-A031-4D82-A962-DA648C29CEE4}"/>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8" name="圆形">
                <a:extLst>
                  <a:ext uri="{FF2B5EF4-FFF2-40B4-BE49-F238E27FC236}">
                    <a16:creationId xmlns:a16="http://schemas.microsoft.com/office/drawing/2014/main" id="{B8E45761-2CD1-4274-A35A-C5A6C0EC833E}"/>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9" name="圆形">
                <a:extLst>
                  <a:ext uri="{FF2B5EF4-FFF2-40B4-BE49-F238E27FC236}">
                    <a16:creationId xmlns:a16="http://schemas.microsoft.com/office/drawing/2014/main" id="{3AAA5177-ADA0-4855-BD31-80B7F3D8F3DE}"/>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0" name="圆形">
                <a:extLst>
                  <a:ext uri="{FF2B5EF4-FFF2-40B4-BE49-F238E27FC236}">
                    <a16:creationId xmlns:a16="http://schemas.microsoft.com/office/drawing/2014/main" id="{21C7A828-3C06-48C7-88E3-B452381DC3A2}"/>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1" name="圆形">
                <a:extLst>
                  <a:ext uri="{FF2B5EF4-FFF2-40B4-BE49-F238E27FC236}">
                    <a16:creationId xmlns:a16="http://schemas.microsoft.com/office/drawing/2014/main" id="{B36A02FD-0056-4337-A376-E5BBB7827644}"/>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2" name="圆形">
                <a:extLst>
                  <a:ext uri="{FF2B5EF4-FFF2-40B4-BE49-F238E27FC236}">
                    <a16:creationId xmlns:a16="http://schemas.microsoft.com/office/drawing/2014/main" id="{75939F67-AAFA-4DA1-B999-332BAB719235}"/>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3" name="圆形">
                <a:extLst>
                  <a:ext uri="{FF2B5EF4-FFF2-40B4-BE49-F238E27FC236}">
                    <a16:creationId xmlns:a16="http://schemas.microsoft.com/office/drawing/2014/main" id="{905F9ACD-9D38-4C25-AA72-B43C838E72C6}"/>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4" name="圆形">
                <a:extLst>
                  <a:ext uri="{FF2B5EF4-FFF2-40B4-BE49-F238E27FC236}">
                    <a16:creationId xmlns:a16="http://schemas.microsoft.com/office/drawing/2014/main" id="{ABE2AE6F-7EB4-4002-B5E2-E5063C1F70DE}"/>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5" name="线条">
                <a:extLst>
                  <a:ext uri="{FF2B5EF4-FFF2-40B4-BE49-F238E27FC236}">
                    <a16:creationId xmlns:a16="http://schemas.microsoft.com/office/drawing/2014/main" id="{D9277688-4B0B-4395-BF35-A70F2AB2EECE}"/>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6" name="线条">
                <a:extLst>
                  <a:ext uri="{FF2B5EF4-FFF2-40B4-BE49-F238E27FC236}">
                    <a16:creationId xmlns:a16="http://schemas.microsoft.com/office/drawing/2014/main" id="{27DECE22-336D-4BC1-87B1-E7063E21AA3B}"/>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7" name="线条">
                <a:extLst>
                  <a:ext uri="{FF2B5EF4-FFF2-40B4-BE49-F238E27FC236}">
                    <a16:creationId xmlns:a16="http://schemas.microsoft.com/office/drawing/2014/main" id="{5F81A88A-77E7-43E2-86C8-8C143B745D37}"/>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8" name="线条">
                <a:extLst>
                  <a:ext uri="{FF2B5EF4-FFF2-40B4-BE49-F238E27FC236}">
                    <a16:creationId xmlns:a16="http://schemas.microsoft.com/office/drawing/2014/main" id="{D845947D-0240-4275-8CC0-17F72EA00160}"/>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9" name="线条">
                <a:extLst>
                  <a:ext uri="{FF2B5EF4-FFF2-40B4-BE49-F238E27FC236}">
                    <a16:creationId xmlns:a16="http://schemas.microsoft.com/office/drawing/2014/main" id="{5DA34F42-3AE3-469C-A921-38F23B388C00}"/>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0" name="线条">
                <a:extLst>
                  <a:ext uri="{FF2B5EF4-FFF2-40B4-BE49-F238E27FC236}">
                    <a16:creationId xmlns:a16="http://schemas.microsoft.com/office/drawing/2014/main" id="{CD7CAA7C-9A12-45F3-9CC1-F99230FE05BE}"/>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1" name="线条">
                <a:extLst>
                  <a:ext uri="{FF2B5EF4-FFF2-40B4-BE49-F238E27FC236}">
                    <a16:creationId xmlns:a16="http://schemas.microsoft.com/office/drawing/2014/main" id="{17CE29E8-1B06-48B3-B0B7-20B18DAE5313}"/>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2" name="线条">
                <a:extLst>
                  <a:ext uri="{FF2B5EF4-FFF2-40B4-BE49-F238E27FC236}">
                    <a16:creationId xmlns:a16="http://schemas.microsoft.com/office/drawing/2014/main" id="{24EBDEAA-B9AB-4363-A3FB-1B8D68E66270}"/>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 name="线条">
                <a:extLst>
                  <a:ext uri="{FF2B5EF4-FFF2-40B4-BE49-F238E27FC236}">
                    <a16:creationId xmlns:a16="http://schemas.microsoft.com/office/drawing/2014/main" id="{D32EE1DB-0F50-4B95-BF67-981BC6AA590E}"/>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4" name="线条">
                <a:extLst>
                  <a:ext uri="{FF2B5EF4-FFF2-40B4-BE49-F238E27FC236}">
                    <a16:creationId xmlns:a16="http://schemas.microsoft.com/office/drawing/2014/main" id="{FA0A6774-B7BB-435A-841D-7BFECDFA4DC2}"/>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5" name="线条">
                <a:extLst>
                  <a:ext uri="{FF2B5EF4-FFF2-40B4-BE49-F238E27FC236}">
                    <a16:creationId xmlns:a16="http://schemas.microsoft.com/office/drawing/2014/main" id="{B0218D10-3B2E-425D-95B4-295C24E6B41B}"/>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6" name="线条">
                <a:extLst>
                  <a:ext uri="{FF2B5EF4-FFF2-40B4-BE49-F238E27FC236}">
                    <a16:creationId xmlns:a16="http://schemas.microsoft.com/office/drawing/2014/main" id="{2C777A4A-C08F-4B47-ACD4-6BAA4D0B416A}"/>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7" name="线条">
                <a:extLst>
                  <a:ext uri="{FF2B5EF4-FFF2-40B4-BE49-F238E27FC236}">
                    <a16:creationId xmlns:a16="http://schemas.microsoft.com/office/drawing/2014/main" id="{23751698-E68A-417E-8E30-12FB506F9D32}"/>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线条">
                <a:extLst>
                  <a:ext uri="{FF2B5EF4-FFF2-40B4-BE49-F238E27FC236}">
                    <a16:creationId xmlns:a16="http://schemas.microsoft.com/office/drawing/2014/main" id="{C7112B12-60C9-4068-A083-86E1F1401F44}"/>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线条">
                <a:extLst>
                  <a:ext uri="{FF2B5EF4-FFF2-40B4-BE49-F238E27FC236}">
                    <a16:creationId xmlns:a16="http://schemas.microsoft.com/office/drawing/2014/main" id="{FC229ACD-4410-40F1-B26D-9148833BFE54}"/>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线条">
                <a:extLst>
                  <a:ext uri="{FF2B5EF4-FFF2-40B4-BE49-F238E27FC236}">
                    <a16:creationId xmlns:a16="http://schemas.microsoft.com/office/drawing/2014/main" id="{0BE09DB3-93A1-4362-AB7E-B0037B8402DC}"/>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线条">
                <a:extLst>
                  <a:ext uri="{FF2B5EF4-FFF2-40B4-BE49-F238E27FC236}">
                    <a16:creationId xmlns:a16="http://schemas.microsoft.com/office/drawing/2014/main" id="{0982630A-1ABD-45A4-BB7D-FF5CDCDC2FDF}"/>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线条">
                <a:extLst>
                  <a:ext uri="{FF2B5EF4-FFF2-40B4-BE49-F238E27FC236}">
                    <a16:creationId xmlns:a16="http://schemas.microsoft.com/office/drawing/2014/main" id="{39D4D101-F0A7-4206-A935-B6A16EEE1609}"/>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线条">
                <a:extLst>
                  <a:ext uri="{FF2B5EF4-FFF2-40B4-BE49-F238E27FC236}">
                    <a16:creationId xmlns:a16="http://schemas.microsoft.com/office/drawing/2014/main" id="{D19A8C62-AF21-4DE8-8366-33DFB2648F28}"/>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线条">
                <a:extLst>
                  <a:ext uri="{FF2B5EF4-FFF2-40B4-BE49-F238E27FC236}">
                    <a16:creationId xmlns:a16="http://schemas.microsoft.com/office/drawing/2014/main" id="{0B0134AC-A533-44EF-85A7-327A32D58FA1}"/>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F41DDBD9-FC4B-48BE-8180-F55B8E5F2548}"/>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EF85004E-3C9C-4E31-9B48-BB662ED577B5}"/>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121700A4-13FE-4298-8F79-8350B5507BFE}"/>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B6CBC195-2962-45AE-8C1B-1D9D94D4AD6B}"/>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线条">
                <a:extLst>
                  <a:ext uri="{FF2B5EF4-FFF2-40B4-BE49-F238E27FC236}">
                    <a16:creationId xmlns:a16="http://schemas.microsoft.com/office/drawing/2014/main" id="{C98C4F0E-13B6-4F25-8733-F47B8D883C6D}"/>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07ED1EB7-3471-4DE9-A2B1-CB1F386E5A45}"/>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E71308E2-DFB7-4DA0-9CCD-4B60980F6B16}"/>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44BD808D-EBF7-4EC1-8712-424BA003F8AC}"/>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8CA10C2A-FCAC-4BCB-AEC2-3E1E7BB33550}"/>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线条">
                <a:extLst>
                  <a:ext uri="{FF2B5EF4-FFF2-40B4-BE49-F238E27FC236}">
                    <a16:creationId xmlns:a16="http://schemas.microsoft.com/office/drawing/2014/main" id="{C71EDC44-F661-42AD-8688-E94E04EEC3CD}"/>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线条">
                <a:extLst>
                  <a:ext uri="{FF2B5EF4-FFF2-40B4-BE49-F238E27FC236}">
                    <a16:creationId xmlns:a16="http://schemas.microsoft.com/office/drawing/2014/main" id="{817B70E5-B617-455F-95E9-86C17D90E65D}"/>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线条">
                <a:extLst>
                  <a:ext uri="{FF2B5EF4-FFF2-40B4-BE49-F238E27FC236}">
                    <a16:creationId xmlns:a16="http://schemas.microsoft.com/office/drawing/2014/main" id="{BB922688-4433-47A9-A90D-C1409D0294B8}"/>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3D1535FC-44AF-497D-BA2D-4BF18E138F60}"/>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6C043EE2-A1F4-4E2F-9BC1-A125AC9678E4}"/>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48C5D516-9E94-4139-AE12-4957B5DCCC58}"/>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6C61A2D5-3FE6-4790-80C7-CB37A3305805}"/>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0D53A337-2E16-4E8D-AC34-50BCFE019A88}"/>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9AE4E231-5585-4461-A3D5-FB5B78F3E8CE}"/>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455AEA46-95E3-49B5-A8C4-21FB5EE956FC}"/>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228F4174-3D0E-4EDD-9844-FA518D7B047F}"/>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圆形">
                <a:extLst>
                  <a:ext uri="{FF2B5EF4-FFF2-40B4-BE49-F238E27FC236}">
                    <a16:creationId xmlns:a16="http://schemas.microsoft.com/office/drawing/2014/main" id="{A0594D96-398C-4B56-9F6E-3F605D05A6F9}"/>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56" name="图像" descr="图像">
                <a:extLst>
                  <a:ext uri="{FF2B5EF4-FFF2-40B4-BE49-F238E27FC236}">
                    <a16:creationId xmlns:a16="http://schemas.microsoft.com/office/drawing/2014/main" id="{30C85820-94B9-44AC-BB4D-8A1A81527550}"/>
                  </a:ext>
                </a:extLst>
              </p:cNvPr>
              <p:cNvPicPr>
                <a:picLocks noChangeAspect="1"/>
              </p:cNvPicPr>
              <p:nvPr/>
            </p:nvPicPr>
            <p:blipFill>
              <a:blip r:embed="rId5"/>
              <a:stretch>
                <a:fillRect/>
              </a:stretch>
            </p:blipFill>
            <p:spPr>
              <a:xfrm>
                <a:off x="5743387" y="2620571"/>
                <a:ext cx="117043" cy="104723"/>
              </a:xfrm>
              <a:prstGeom prst="rect">
                <a:avLst/>
              </a:prstGeom>
              <a:ln w="12700" cap="flat">
                <a:noFill/>
                <a:miter lim="400000"/>
              </a:ln>
              <a:effectLst/>
            </p:spPr>
          </p:pic>
          <p:pic>
            <p:nvPicPr>
              <p:cNvPr id="157" name="图像" descr="图像">
                <a:extLst>
                  <a:ext uri="{FF2B5EF4-FFF2-40B4-BE49-F238E27FC236}">
                    <a16:creationId xmlns:a16="http://schemas.microsoft.com/office/drawing/2014/main" id="{669CEA37-B084-45C1-8C3B-ABA1D4581D05}"/>
                  </a:ext>
                </a:extLst>
              </p:cNvPr>
              <p:cNvPicPr>
                <a:picLocks noChangeAspect="1"/>
              </p:cNvPicPr>
              <p:nvPr/>
            </p:nvPicPr>
            <p:blipFill>
              <a:blip r:embed="rId6"/>
              <a:stretch>
                <a:fillRect/>
              </a:stretch>
            </p:blipFill>
            <p:spPr>
              <a:xfrm>
                <a:off x="2641993" y="1659402"/>
                <a:ext cx="123203" cy="98562"/>
              </a:xfrm>
              <a:prstGeom prst="rect">
                <a:avLst/>
              </a:prstGeom>
              <a:solidFill>
                <a:schemeClr val="bg1"/>
              </a:solidFill>
              <a:ln w="12700" cap="flat">
                <a:noFill/>
                <a:miter lim="400000"/>
              </a:ln>
              <a:effectLst/>
            </p:spPr>
          </p:pic>
          <p:pic>
            <p:nvPicPr>
              <p:cNvPr id="158" name="图像" descr="图像">
                <a:extLst>
                  <a:ext uri="{FF2B5EF4-FFF2-40B4-BE49-F238E27FC236}">
                    <a16:creationId xmlns:a16="http://schemas.microsoft.com/office/drawing/2014/main" id="{7DBE9714-CE9E-4B20-BD98-4A13F04C4E02}"/>
                  </a:ext>
                </a:extLst>
              </p:cNvPr>
              <p:cNvPicPr>
                <a:picLocks noChangeAspect="1"/>
              </p:cNvPicPr>
              <p:nvPr/>
            </p:nvPicPr>
            <p:blipFill>
              <a:blip r:embed="rId6"/>
              <a:stretch>
                <a:fillRect/>
              </a:stretch>
            </p:blipFill>
            <p:spPr>
              <a:xfrm>
                <a:off x="2641993" y="2243617"/>
                <a:ext cx="123203" cy="98563"/>
              </a:xfrm>
              <a:prstGeom prst="rect">
                <a:avLst/>
              </a:prstGeom>
              <a:solidFill>
                <a:schemeClr val="bg1"/>
              </a:solidFill>
              <a:ln w="12700" cap="flat">
                <a:noFill/>
                <a:miter lim="400000"/>
              </a:ln>
              <a:effectLst/>
            </p:spPr>
          </p:pic>
          <p:pic>
            <p:nvPicPr>
              <p:cNvPr id="159" name="图像" descr="图像">
                <a:extLst>
                  <a:ext uri="{FF2B5EF4-FFF2-40B4-BE49-F238E27FC236}">
                    <a16:creationId xmlns:a16="http://schemas.microsoft.com/office/drawing/2014/main" id="{51888C38-E2B3-4A0E-8FEB-A93E4EBD4E91}"/>
                  </a:ext>
                </a:extLst>
              </p:cNvPr>
              <p:cNvPicPr>
                <a:picLocks noChangeAspect="1"/>
              </p:cNvPicPr>
              <p:nvPr/>
            </p:nvPicPr>
            <p:blipFill>
              <a:blip r:embed="rId6"/>
              <a:stretch>
                <a:fillRect/>
              </a:stretch>
            </p:blipFill>
            <p:spPr>
              <a:xfrm>
                <a:off x="2641993" y="3015986"/>
                <a:ext cx="123203" cy="98562"/>
              </a:xfrm>
              <a:prstGeom prst="rect">
                <a:avLst/>
              </a:prstGeom>
              <a:solidFill>
                <a:schemeClr val="bg1"/>
              </a:solidFill>
              <a:ln w="12700" cap="flat">
                <a:noFill/>
                <a:miter lim="400000"/>
              </a:ln>
              <a:effectLst/>
            </p:spPr>
          </p:pic>
          <p:pic>
            <p:nvPicPr>
              <p:cNvPr id="160" name="图像" descr="图像">
                <a:extLst>
                  <a:ext uri="{FF2B5EF4-FFF2-40B4-BE49-F238E27FC236}">
                    <a16:creationId xmlns:a16="http://schemas.microsoft.com/office/drawing/2014/main" id="{2240A1AE-98FE-4F86-B198-3955D9237A4A}"/>
                  </a:ext>
                </a:extLst>
              </p:cNvPr>
              <p:cNvPicPr>
                <a:picLocks noChangeAspect="1"/>
              </p:cNvPicPr>
              <p:nvPr/>
            </p:nvPicPr>
            <p:blipFill>
              <a:blip r:embed="rId6"/>
              <a:stretch>
                <a:fillRect/>
              </a:stretch>
            </p:blipFill>
            <p:spPr>
              <a:xfrm>
                <a:off x="2641993" y="3590692"/>
                <a:ext cx="123203" cy="98562"/>
              </a:xfrm>
              <a:prstGeom prst="rect">
                <a:avLst/>
              </a:prstGeom>
              <a:solidFill>
                <a:schemeClr val="bg1"/>
              </a:solidFill>
              <a:ln w="12700" cap="flat">
                <a:noFill/>
                <a:miter lim="400000"/>
              </a:ln>
              <a:effectLst/>
            </p:spPr>
          </p:pic>
          <p:pic>
            <p:nvPicPr>
              <p:cNvPr id="161" name="图像" descr="图像">
                <a:extLst>
                  <a:ext uri="{FF2B5EF4-FFF2-40B4-BE49-F238E27FC236}">
                    <a16:creationId xmlns:a16="http://schemas.microsoft.com/office/drawing/2014/main" id="{9CA051E9-18D1-41C8-8D94-BC38C849669C}"/>
                  </a:ext>
                </a:extLst>
              </p:cNvPr>
              <p:cNvPicPr>
                <a:picLocks noChangeAspect="1"/>
              </p:cNvPicPr>
              <p:nvPr/>
            </p:nvPicPr>
            <p:blipFill>
              <a:blip r:embed="rId6"/>
              <a:stretch>
                <a:fillRect/>
              </a:stretch>
            </p:blipFill>
            <p:spPr>
              <a:xfrm>
                <a:off x="3435111" y="1660286"/>
                <a:ext cx="123203" cy="98563"/>
              </a:xfrm>
              <a:prstGeom prst="rect">
                <a:avLst/>
              </a:prstGeom>
              <a:solidFill>
                <a:schemeClr val="bg1"/>
              </a:solidFill>
              <a:ln w="12700" cap="flat">
                <a:noFill/>
                <a:miter lim="400000"/>
              </a:ln>
              <a:effectLst/>
            </p:spPr>
          </p:pic>
          <p:pic>
            <p:nvPicPr>
              <p:cNvPr id="162" name="图像" descr="图像">
                <a:extLst>
                  <a:ext uri="{FF2B5EF4-FFF2-40B4-BE49-F238E27FC236}">
                    <a16:creationId xmlns:a16="http://schemas.microsoft.com/office/drawing/2014/main" id="{1F30DAFF-C2E2-4C6C-B5B3-633BE54FB559}"/>
                  </a:ext>
                </a:extLst>
              </p:cNvPr>
              <p:cNvPicPr>
                <a:picLocks noChangeAspect="1"/>
              </p:cNvPicPr>
              <p:nvPr/>
            </p:nvPicPr>
            <p:blipFill>
              <a:blip r:embed="rId6"/>
              <a:stretch>
                <a:fillRect/>
              </a:stretch>
            </p:blipFill>
            <p:spPr>
              <a:xfrm>
                <a:off x="3435111" y="2244502"/>
                <a:ext cx="123203" cy="98563"/>
              </a:xfrm>
              <a:prstGeom prst="rect">
                <a:avLst/>
              </a:prstGeom>
              <a:solidFill>
                <a:schemeClr val="bg1"/>
              </a:solidFill>
              <a:ln w="12700" cap="flat">
                <a:noFill/>
                <a:miter lim="400000"/>
              </a:ln>
              <a:effectLst/>
            </p:spPr>
          </p:pic>
          <p:pic>
            <p:nvPicPr>
              <p:cNvPr id="163" name="图像" descr="图像">
                <a:extLst>
                  <a:ext uri="{FF2B5EF4-FFF2-40B4-BE49-F238E27FC236}">
                    <a16:creationId xmlns:a16="http://schemas.microsoft.com/office/drawing/2014/main" id="{8E7D50D8-909E-4FBE-8CBC-91C51A0B3168}"/>
                  </a:ext>
                </a:extLst>
              </p:cNvPr>
              <p:cNvPicPr>
                <a:picLocks noChangeAspect="1"/>
              </p:cNvPicPr>
              <p:nvPr/>
            </p:nvPicPr>
            <p:blipFill>
              <a:blip r:embed="rId6"/>
              <a:stretch>
                <a:fillRect/>
              </a:stretch>
            </p:blipFill>
            <p:spPr>
              <a:xfrm>
                <a:off x="3435111" y="3016871"/>
                <a:ext cx="123203" cy="98563"/>
              </a:xfrm>
              <a:prstGeom prst="rect">
                <a:avLst/>
              </a:prstGeom>
              <a:solidFill>
                <a:schemeClr val="bg1"/>
              </a:solidFill>
              <a:ln w="12700" cap="flat">
                <a:noFill/>
                <a:miter lim="400000"/>
              </a:ln>
              <a:effectLst/>
            </p:spPr>
          </p:pic>
          <p:pic>
            <p:nvPicPr>
              <p:cNvPr id="164" name="图像" descr="图像">
                <a:extLst>
                  <a:ext uri="{FF2B5EF4-FFF2-40B4-BE49-F238E27FC236}">
                    <a16:creationId xmlns:a16="http://schemas.microsoft.com/office/drawing/2014/main" id="{0DEF5F61-D27B-4B55-804E-1C26674D322B}"/>
                  </a:ext>
                </a:extLst>
              </p:cNvPr>
              <p:cNvPicPr>
                <a:picLocks noChangeAspect="1"/>
              </p:cNvPicPr>
              <p:nvPr/>
            </p:nvPicPr>
            <p:blipFill>
              <a:blip r:embed="rId6"/>
              <a:stretch>
                <a:fillRect/>
              </a:stretch>
            </p:blipFill>
            <p:spPr>
              <a:xfrm>
                <a:off x="3435111" y="3591577"/>
                <a:ext cx="123203" cy="98563"/>
              </a:xfrm>
              <a:prstGeom prst="rect">
                <a:avLst/>
              </a:prstGeom>
              <a:solidFill>
                <a:schemeClr val="bg1"/>
              </a:solidFill>
              <a:ln w="12700" cap="flat">
                <a:noFill/>
                <a:miter lim="400000"/>
              </a:ln>
              <a:effectLst/>
            </p:spPr>
          </p:pic>
          <p:pic>
            <p:nvPicPr>
              <p:cNvPr id="165" name="图像" descr="图像">
                <a:extLst>
                  <a:ext uri="{FF2B5EF4-FFF2-40B4-BE49-F238E27FC236}">
                    <a16:creationId xmlns:a16="http://schemas.microsoft.com/office/drawing/2014/main" id="{9D2B360E-6651-4CE5-8FE2-2C106582C5D8}"/>
                  </a:ext>
                </a:extLst>
              </p:cNvPr>
              <p:cNvPicPr>
                <a:picLocks noChangeAspect="1"/>
              </p:cNvPicPr>
              <p:nvPr/>
            </p:nvPicPr>
            <p:blipFill>
              <a:blip r:embed="rId6"/>
              <a:stretch>
                <a:fillRect/>
              </a:stretch>
            </p:blipFill>
            <p:spPr>
              <a:xfrm>
                <a:off x="4239348" y="1647096"/>
                <a:ext cx="123203" cy="98563"/>
              </a:xfrm>
              <a:prstGeom prst="rect">
                <a:avLst/>
              </a:prstGeom>
              <a:solidFill>
                <a:schemeClr val="bg1"/>
              </a:solidFill>
              <a:ln w="12700" cap="flat">
                <a:noFill/>
                <a:miter lim="400000"/>
              </a:ln>
              <a:effectLst/>
            </p:spPr>
          </p:pic>
          <p:pic>
            <p:nvPicPr>
              <p:cNvPr id="166" name="图像" descr="图像">
                <a:extLst>
                  <a:ext uri="{FF2B5EF4-FFF2-40B4-BE49-F238E27FC236}">
                    <a16:creationId xmlns:a16="http://schemas.microsoft.com/office/drawing/2014/main" id="{B0457F2B-7265-4EF7-92FC-6C1682203EA1}"/>
                  </a:ext>
                </a:extLst>
              </p:cNvPr>
              <p:cNvPicPr>
                <a:picLocks noChangeAspect="1"/>
              </p:cNvPicPr>
              <p:nvPr/>
            </p:nvPicPr>
            <p:blipFill>
              <a:blip r:embed="rId6"/>
              <a:stretch>
                <a:fillRect/>
              </a:stretch>
            </p:blipFill>
            <p:spPr>
              <a:xfrm>
                <a:off x="4239348" y="2231313"/>
                <a:ext cx="123203" cy="98563"/>
              </a:xfrm>
              <a:prstGeom prst="rect">
                <a:avLst/>
              </a:prstGeom>
              <a:solidFill>
                <a:schemeClr val="bg1"/>
              </a:solidFill>
              <a:ln w="12700" cap="flat">
                <a:noFill/>
                <a:miter lim="400000"/>
              </a:ln>
              <a:effectLst/>
            </p:spPr>
          </p:pic>
          <p:pic>
            <p:nvPicPr>
              <p:cNvPr id="167" name="图像" descr="图像">
                <a:extLst>
                  <a:ext uri="{FF2B5EF4-FFF2-40B4-BE49-F238E27FC236}">
                    <a16:creationId xmlns:a16="http://schemas.microsoft.com/office/drawing/2014/main" id="{EB41237C-AEFE-4989-A358-02DD2CD3A1B3}"/>
                  </a:ext>
                </a:extLst>
              </p:cNvPr>
              <p:cNvPicPr>
                <a:picLocks noChangeAspect="1"/>
              </p:cNvPicPr>
              <p:nvPr/>
            </p:nvPicPr>
            <p:blipFill>
              <a:blip r:embed="rId6"/>
              <a:stretch>
                <a:fillRect/>
              </a:stretch>
            </p:blipFill>
            <p:spPr>
              <a:xfrm>
                <a:off x="4239348" y="3003681"/>
                <a:ext cx="123203" cy="98563"/>
              </a:xfrm>
              <a:prstGeom prst="rect">
                <a:avLst/>
              </a:prstGeom>
              <a:solidFill>
                <a:schemeClr val="bg1"/>
              </a:solidFill>
              <a:ln w="12700" cap="flat">
                <a:noFill/>
                <a:miter lim="400000"/>
              </a:ln>
              <a:effectLst/>
            </p:spPr>
          </p:pic>
          <p:pic>
            <p:nvPicPr>
              <p:cNvPr id="168" name="图像" descr="图像">
                <a:extLst>
                  <a:ext uri="{FF2B5EF4-FFF2-40B4-BE49-F238E27FC236}">
                    <a16:creationId xmlns:a16="http://schemas.microsoft.com/office/drawing/2014/main" id="{D7D55D59-6700-4364-866F-60597C9AEAC2}"/>
                  </a:ext>
                </a:extLst>
              </p:cNvPr>
              <p:cNvPicPr>
                <a:picLocks noChangeAspect="1"/>
              </p:cNvPicPr>
              <p:nvPr/>
            </p:nvPicPr>
            <p:blipFill>
              <a:blip r:embed="rId6"/>
              <a:stretch>
                <a:fillRect/>
              </a:stretch>
            </p:blipFill>
            <p:spPr>
              <a:xfrm>
                <a:off x="4239348" y="3578387"/>
                <a:ext cx="123203" cy="98563"/>
              </a:xfrm>
              <a:prstGeom prst="rect">
                <a:avLst/>
              </a:prstGeom>
              <a:solidFill>
                <a:schemeClr val="bg1"/>
              </a:solidFill>
              <a:ln w="12700" cap="flat">
                <a:noFill/>
                <a:miter lim="400000"/>
              </a:ln>
              <a:effectLst/>
            </p:spPr>
          </p:pic>
          <p:pic>
            <p:nvPicPr>
              <p:cNvPr id="169" name="图像" descr="图像">
                <a:extLst>
                  <a:ext uri="{FF2B5EF4-FFF2-40B4-BE49-F238E27FC236}">
                    <a16:creationId xmlns:a16="http://schemas.microsoft.com/office/drawing/2014/main" id="{77D22C11-912C-41A4-91B7-929322E237E0}"/>
                  </a:ext>
                </a:extLst>
              </p:cNvPr>
              <p:cNvPicPr>
                <a:picLocks noChangeAspect="1"/>
              </p:cNvPicPr>
              <p:nvPr/>
            </p:nvPicPr>
            <p:blipFill>
              <a:blip r:embed="rId6"/>
              <a:stretch>
                <a:fillRect/>
              </a:stretch>
            </p:blipFill>
            <p:spPr>
              <a:xfrm>
                <a:off x="5027385" y="1660286"/>
                <a:ext cx="123203" cy="98563"/>
              </a:xfrm>
              <a:prstGeom prst="rect">
                <a:avLst/>
              </a:prstGeom>
              <a:solidFill>
                <a:schemeClr val="bg1"/>
              </a:solidFill>
              <a:ln w="12700" cap="flat">
                <a:noFill/>
                <a:miter lim="400000"/>
              </a:ln>
              <a:effectLst/>
            </p:spPr>
          </p:pic>
          <p:pic>
            <p:nvPicPr>
              <p:cNvPr id="170" name="图像" descr="图像">
                <a:extLst>
                  <a:ext uri="{FF2B5EF4-FFF2-40B4-BE49-F238E27FC236}">
                    <a16:creationId xmlns:a16="http://schemas.microsoft.com/office/drawing/2014/main" id="{DCA3222B-92D1-42B9-9F53-226BB11280C0}"/>
                  </a:ext>
                </a:extLst>
              </p:cNvPr>
              <p:cNvPicPr>
                <a:picLocks noChangeAspect="1"/>
              </p:cNvPicPr>
              <p:nvPr/>
            </p:nvPicPr>
            <p:blipFill>
              <a:blip r:embed="rId6"/>
              <a:stretch>
                <a:fillRect/>
              </a:stretch>
            </p:blipFill>
            <p:spPr>
              <a:xfrm>
                <a:off x="5027385" y="2244502"/>
                <a:ext cx="123203" cy="98563"/>
              </a:xfrm>
              <a:prstGeom prst="rect">
                <a:avLst/>
              </a:prstGeom>
              <a:solidFill>
                <a:schemeClr val="bg1"/>
              </a:solidFill>
              <a:ln w="12700" cap="flat">
                <a:noFill/>
                <a:miter lim="400000"/>
              </a:ln>
              <a:effectLst/>
            </p:spPr>
          </p:pic>
          <p:pic>
            <p:nvPicPr>
              <p:cNvPr id="171" name="图像" descr="图像">
                <a:extLst>
                  <a:ext uri="{FF2B5EF4-FFF2-40B4-BE49-F238E27FC236}">
                    <a16:creationId xmlns:a16="http://schemas.microsoft.com/office/drawing/2014/main" id="{46591386-2B5E-4607-B702-DAEB6344D591}"/>
                  </a:ext>
                </a:extLst>
              </p:cNvPr>
              <p:cNvPicPr>
                <a:picLocks noChangeAspect="1"/>
              </p:cNvPicPr>
              <p:nvPr/>
            </p:nvPicPr>
            <p:blipFill>
              <a:blip r:embed="rId6"/>
              <a:stretch>
                <a:fillRect/>
              </a:stretch>
            </p:blipFill>
            <p:spPr>
              <a:xfrm>
                <a:off x="5027385" y="3016871"/>
                <a:ext cx="123203" cy="98563"/>
              </a:xfrm>
              <a:prstGeom prst="rect">
                <a:avLst/>
              </a:prstGeom>
              <a:solidFill>
                <a:schemeClr val="bg1"/>
              </a:solidFill>
              <a:ln w="12700" cap="flat">
                <a:noFill/>
                <a:miter lim="400000"/>
              </a:ln>
              <a:effectLst/>
            </p:spPr>
          </p:pic>
          <p:pic>
            <p:nvPicPr>
              <p:cNvPr id="172" name="图像" descr="图像">
                <a:extLst>
                  <a:ext uri="{FF2B5EF4-FFF2-40B4-BE49-F238E27FC236}">
                    <a16:creationId xmlns:a16="http://schemas.microsoft.com/office/drawing/2014/main" id="{6EB7A568-B683-4801-A0D9-BE3D93DB76B5}"/>
                  </a:ext>
                </a:extLst>
              </p:cNvPr>
              <p:cNvPicPr>
                <a:picLocks noChangeAspect="1"/>
              </p:cNvPicPr>
              <p:nvPr/>
            </p:nvPicPr>
            <p:blipFill>
              <a:blip r:embed="rId6"/>
              <a:stretch>
                <a:fillRect/>
              </a:stretch>
            </p:blipFill>
            <p:spPr>
              <a:xfrm>
                <a:off x="5027385" y="3591577"/>
                <a:ext cx="123203" cy="98563"/>
              </a:xfrm>
              <a:prstGeom prst="rect">
                <a:avLst/>
              </a:prstGeom>
              <a:solidFill>
                <a:schemeClr val="bg1"/>
              </a:solidFill>
              <a:ln w="12700" cap="flat">
                <a:noFill/>
                <a:miter lim="400000"/>
              </a:ln>
              <a:effectLst/>
            </p:spPr>
          </p:pic>
          <p:sp>
            <p:nvSpPr>
              <p:cNvPr id="173" name="线条">
                <a:extLst>
                  <a:ext uri="{FF2B5EF4-FFF2-40B4-BE49-F238E27FC236}">
                    <a16:creationId xmlns:a16="http://schemas.microsoft.com/office/drawing/2014/main" id="{E760F55C-2DF7-4C6C-84CB-AF2FB118405A}"/>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4" name="线条">
                <a:extLst>
                  <a:ext uri="{FF2B5EF4-FFF2-40B4-BE49-F238E27FC236}">
                    <a16:creationId xmlns:a16="http://schemas.microsoft.com/office/drawing/2014/main" id="{F141A90C-ECF8-4EAF-AAFC-BFB61AEAFBD9}"/>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5" name="圆形">
                <a:extLst>
                  <a:ext uri="{FF2B5EF4-FFF2-40B4-BE49-F238E27FC236}">
                    <a16:creationId xmlns:a16="http://schemas.microsoft.com/office/drawing/2014/main" id="{9DB321A2-4390-49CF-A2C7-09ABB72207A0}"/>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76" name="图像" descr="图像">
                <a:extLst>
                  <a:ext uri="{FF2B5EF4-FFF2-40B4-BE49-F238E27FC236}">
                    <a16:creationId xmlns:a16="http://schemas.microsoft.com/office/drawing/2014/main" id="{1F896E7D-2F66-4481-A373-BFBD41A9A6A9}"/>
                  </a:ext>
                </a:extLst>
              </p:cNvPr>
              <p:cNvPicPr>
                <a:picLocks noChangeAspect="1"/>
              </p:cNvPicPr>
              <p:nvPr/>
            </p:nvPicPr>
            <p:blipFill>
              <a:blip r:embed="rId7"/>
              <a:stretch>
                <a:fillRect/>
              </a:stretch>
            </p:blipFill>
            <p:spPr>
              <a:xfrm>
                <a:off x="1832109" y="2593498"/>
                <a:ext cx="117043" cy="104723"/>
              </a:xfrm>
              <a:prstGeom prst="rect">
                <a:avLst/>
              </a:prstGeom>
              <a:ln w="12700" cap="flat">
                <a:noFill/>
                <a:miter lim="400000"/>
              </a:ln>
              <a:effectLst/>
            </p:spPr>
          </p:pic>
          <p:sp>
            <p:nvSpPr>
              <p:cNvPr id="177" name="线条">
                <a:extLst>
                  <a:ext uri="{FF2B5EF4-FFF2-40B4-BE49-F238E27FC236}">
                    <a16:creationId xmlns:a16="http://schemas.microsoft.com/office/drawing/2014/main" id="{FA71496C-8116-42BF-AADF-353D5F415B36}"/>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8" name="线条">
                <a:extLst>
                  <a:ext uri="{FF2B5EF4-FFF2-40B4-BE49-F238E27FC236}">
                    <a16:creationId xmlns:a16="http://schemas.microsoft.com/office/drawing/2014/main" id="{7A831D67-D0E3-4BCA-8A93-D515D7E0FC0F}"/>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9" name="Output">
                <a:extLst>
                  <a:ext uri="{FF2B5EF4-FFF2-40B4-BE49-F238E27FC236}">
                    <a16:creationId xmlns:a16="http://schemas.microsoft.com/office/drawing/2014/main" id="{0AAB263D-87B5-4009-AF9D-721C45628A50}"/>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80" name="Input">
                <a:extLst>
                  <a:ext uri="{FF2B5EF4-FFF2-40B4-BE49-F238E27FC236}">
                    <a16:creationId xmlns:a16="http://schemas.microsoft.com/office/drawing/2014/main" id="{AD113CD0-31B8-4C88-AF68-623BDF00E28C}"/>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92" name="Neuron">
              <a:extLst>
                <a:ext uri="{FF2B5EF4-FFF2-40B4-BE49-F238E27FC236}">
                  <a16:creationId xmlns:a16="http://schemas.microsoft.com/office/drawing/2014/main" id="{90900970-5FA9-4269-AEBB-889D8C8DE95E}"/>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93" name="线条">
              <a:extLst>
                <a:ext uri="{FF2B5EF4-FFF2-40B4-BE49-F238E27FC236}">
                  <a16:creationId xmlns:a16="http://schemas.microsoft.com/office/drawing/2014/main" id="{EA9424AD-4FCA-4CA6-A33F-BFF9CEDFFC0E}"/>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181" name="Karniadakis et. al. (2021), Nat. Rev. Phys., 3">
            <a:extLst>
              <a:ext uri="{FF2B5EF4-FFF2-40B4-BE49-F238E27FC236}">
                <a16:creationId xmlns:a16="http://schemas.microsoft.com/office/drawing/2014/main" id="{135BCDE8-C24F-4885-9D92-173B8496359C}"/>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6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765"/>
                                        </p:tgtEl>
                                        <p:attrNameLst>
                                          <p:attrName>style.visibility</p:attrName>
                                        </p:attrNameLst>
                                      </p:cBhvr>
                                      <p:to>
                                        <p:strVal val="visible"/>
                                      </p:to>
                                    </p:set>
                                  </p:childTnLst>
                                </p:cTn>
                              </p:par>
                            </p:childTnLst>
                          </p:cTn>
                        </p:par>
                        <p:par>
                          <p:cTn id="10" fill="hold">
                            <p:stCondLst>
                              <p:cond delay="0"/>
                            </p:stCondLst>
                            <p:childTnLst>
                              <p:par>
                                <p:cTn id="11" presetID="1" presetClass="exit" presetSubtype="0" fill="hold" grpId="0" nodeType="afterEffect">
                                  <p:stCondLst>
                                    <p:cond delay="0"/>
                                  </p:stCondLst>
                                  <p:iterate>
                                    <p:tmAbs val="0"/>
                                  </p:iterate>
                                  <p:childTnLst>
                                    <p:set>
                                      <p:cBhvr>
                                        <p:cTn id="12" fill="hold">
                                          <p:stCondLst>
                                            <p:cond delay="0"/>
                                          </p:stCondLst>
                                        </p:cTn>
                                        <p:tgtEl>
                                          <p:spTgt spid="7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5" grpId="0" animBg="1" advAuto="0"/>
      <p:bldP spid="767" grpId="0" animBg="1" advAuto="0"/>
      <p:bldP spid="771"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5"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pic>
        <p:nvPicPr>
          <p:cNvPr id="864" name="图像" descr="图像"/>
          <p:cNvPicPr>
            <a:picLocks noChangeAspect="1"/>
          </p:cNvPicPr>
          <p:nvPr/>
        </p:nvPicPr>
        <p:blipFill>
          <a:blip r:embed="rId3"/>
          <a:stretch>
            <a:fillRect/>
          </a:stretch>
        </p:blipFill>
        <p:spPr>
          <a:xfrm>
            <a:off x="2910450" y="4373629"/>
            <a:ext cx="688806" cy="392090"/>
          </a:xfrm>
          <a:prstGeom prst="rect">
            <a:avLst/>
          </a:prstGeom>
          <a:ln w="12700">
            <a:miter lim="400000"/>
          </a:ln>
        </p:spPr>
      </p:pic>
      <p:sp>
        <p:nvSpPr>
          <p:cNvPr id="865" name="Function"/>
          <p:cNvSpPr txBox="1"/>
          <p:nvPr/>
        </p:nvSpPr>
        <p:spPr>
          <a:xfrm>
            <a:off x="1778678" y="4392958"/>
            <a:ext cx="905697" cy="3534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600"/>
            </a:lvl1pPr>
          </a:lstStyle>
          <a:p>
            <a:r>
              <a:rPr sz="1828"/>
              <a:t>Function</a:t>
            </a:r>
          </a:p>
        </p:txBody>
      </p:sp>
      <p:pic>
        <p:nvPicPr>
          <p:cNvPr id="866" name="图像" descr="图像"/>
          <p:cNvPicPr>
            <a:picLocks noChangeAspect="1"/>
          </p:cNvPicPr>
          <p:nvPr/>
        </p:nvPicPr>
        <p:blipFill>
          <a:blip r:embed="rId4"/>
          <a:srcRect/>
          <a:stretch>
            <a:fillRect/>
          </a:stretch>
        </p:blipFill>
        <p:spPr>
          <a:xfrm>
            <a:off x="4106532" y="4299071"/>
            <a:ext cx="6499357" cy="541207"/>
          </a:xfrm>
          <a:prstGeom prst="rect">
            <a:avLst/>
          </a:prstGeom>
          <a:ln w="12700">
            <a:miter lim="400000"/>
          </a:ln>
        </p:spPr>
      </p:pic>
      <p:sp>
        <p:nvSpPr>
          <p:cNvPr id="867" name="="/>
          <p:cNvSpPr txBox="1"/>
          <p:nvPr/>
        </p:nvSpPr>
        <p:spPr>
          <a:xfrm>
            <a:off x="3708349" y="4341555"/>
            <a:ext cx="197170" cy="3751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800"/>
            </a:lvl1pPr>
          </a:lstStyle>
          <a:p>
            <a:r>
              <a:rPr sz="1969"/>
              <a:t>=</a:t>
            </a:r>
          </a:p>
        </p:txBody>
      </p:sp>
      <p:pic>
        <p:nvPicPr>
          <p:cNvPr id="869" name="图像" descr="图像"/>
          <p:cNvPicPr>
            <a:picLocks noChangeAspect="1"/>
          </p:cNvPicPr>
          <p:nvPr/>
        </p:nvPicPr>
        <p:blipFill>
          <a:blip r:embed="rId5"/>
          <a:stretch>
            <a:fillRect/>
          </a:stretch>
        </p:blipFill>
        <p:spPr>
          <a:xfrm>
            <a:off x="6959694" y="5034664"/>
            <a:ext cx="2006754" cy="185240"/>
          </a:xfrm>
          <a:prstGeom prst="rect">
            <a:avLst/>
          </a:prstGeom>
          <a:ln w="12700">
            <a:miter lim="400000"/>
          </a:ln>
        </p:spPr>
      </p:pic>
      <p:pic>
        <p:nvPicPr>
          <p:cNvPr id="870" name="图像" descr="图像"/>
          <p:cNvPicPr>
            <a:picLocks noChangeAspect="1"/>
          </p:cNvPicPr>
          <p:nvPr/>
        </p:nvPicPr>
        <p:blipFill>
          <a:blip r:embed="rId6"/>
          <a:stretch>
            <a:fillRect/>
          </a:stretch>
        </p:blipFill>
        <p:spPr>
          <a:xfrm>
            <a:off x="4211201" y="5062093"/>
            <a:ext cx="913602" cy="176309"/>
          </a:xfrm>
          <a:prstGeom prst="rect">
            <a:avLst/>
          </a:prstGeom>
          <a:ln w="12700">
            <a:miter lim="400000"/>
          </a:ln>
        </p:spPr>
      </p:pic>
      <p:pic>
        <p:nvPicPr>
          <p:cNvPr id="871" name="图像" descr="图像"/>
          <p:cNvPicPr>
            <a:picLocks noChangeAspect="1"/>
          </p:cNvPicPr>
          <p:nvPr/>
        </p:nvPicPr>
        <p:blipFill>
          <a:blip r:embed="rId7"/>
          <a:stretch>
            <a:fillRect/>
          </a:stretch>
        </p:blipFill>
        <p:spPr>
          <a:xfrm>
            <a:off x="5434106" y="5058600"/>
            <a:ext cx="755513" cy="137367"/>
          </a:xfrm>
          <a:prstGeom prst="rect">
            <a:avLst/>
          </a:prstGeom>
          <a:ln w="12700">
            <a:miter lim="400000"/>
          </a:ln>
        </p:spPr>
      </p:pic>
      <p:sp>
        <p:nvSpPr>
          <p:cNvPr id="872" name="(free parameters to be trained)"/>
          <p:cNvSpPr txBox="1"/>
          <p:nvPr/>
        </p:nvSpPr>
        <p:spPr>
          <a:xfrm>
            <a:off x="4087759" y="5686300"/>
            <a:ext cx="2381807"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i="1"/>
            </a:lvl1pPr>
          </a:lstStyle>
          <a:p>
            <a:r>
              <a:rPr sz="1406"/>
              <a:t>(free parameters to be trained) </a:t>
            </a:r>
          </a:p>
        </p:txBody>
      </p:sp>
      <p:sp>
        <p:nvSpPr>
          <p:cNvPr id="873" name="线条"/>
          <p:cNvSpPr/>
          <p:nvPr/>
        </p:nvSpPr>
        <p:spPr>
          <a:xfrm flipH="1" flipV="1">
            <a:off x="4703413" y="5302846"/>
            <a:ext cx="223965" cy="397695"/>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874" name="线条"/>
          <p:cNvSpPr/>
          <p:nvPr/>
        </p:nvSpPr>
        <p:spPr>
          <a:xfrm flipV="1">
            <a:off x="5638181" y="5290546"/>
            <a:ext cx="223891" cy="388093"/>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875" name="(fixed and selected by users)"/>
          <p:cNvSpPr txBox="1"/>
          <p:nvPr/>
        </p:nvSpPr>
        <p:spPr>
          <a:xfrm>
            <a:off x="6897455" y="5686300"/>
            <a:ext cx="2165529"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i="1"/>
            </a:lvl1pPr>
          </a:lstStyle>
          <a:p>
            <a:r>
              <a:rPr sz="1406"/>
              <a:t>(fixed and selected by users) </a:t>
            </a:r>
          </a:p>
        </p:txBody>
      </p:sp>
      <p:sp>
        <p:nvSpPr>
          <p:cNvPr id="876" name="线条"/>
          <p:cNvSpPr/>
          <p:nvPr/>
        </p:nvSpPr>
        <p:spPr>
          <a:xfrm flipV="1">
            <a:off x="7963071" y="5302847"/>
            <a:ext cx="1" cy="33039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nvGrpSpPr>
          <p:cNvPr id="104" name="Group 103">
            <a:extLst>
              <a:ext uri="{FF2B5EF4-FFF2-40B4-BE49-F238E27FC236}">
                <a16:creationId xmlns:a16="http://schemas.microsoft.com/office/drawing/2014/main" id="{1607F233-6543-4579-AAB2-F46F30C3C0FB}"/>
              </a:ext>
            </a:extLst>
          </p:cNvPr>
          <p:cNvGrpSpPr/>
          <p:nvPr/>
        </p:nvGrpSpPr>
        <p:grpSpPr>
          <a:xfrm>
            <a:off x="1536725" y="987425"/>
            <a:ext cx="4740750" cy="2871809"/>
            <a:chOff x="1536725" y="987425"/>
            <a:chExt cx="4740750" cy="2871809"/>
          </a:xfrm>
        </p:grpSpPr>
        <p:grpSp>
          <p:nvGrpSpPr>
            <p:cNvPr id="105" name="Group 104">
              <a:extLst>
                <a:ext uri="{FF2B5EF4-FFF2-40B4-BE49-F238E27FC236}">
                  <a16:creationId xmlns:a16="http://schemas.microsoft.com/office/drawing/2014/main" id="{2AFC84BD-1A79-4680-90F4-7440EFEAB1DF}"/>
                </a:ext>
              </a:extLst>
            </p:cNvPr>
            <p:cNvGrpSpPr/>
            <p:nvPr/>
          </p:nvGrpSpPr>
          <p:grpSpPr>
            <a:xfrm>
              <a:off x="1536725" y="987425"/>
              <a:ext cx="4740750" cy="2871809"/>
              <a:chOff x="1536725" y="987425"/>
              <a:chExt cx="4740750" cy="2871809"/>
            </a:xfrm>
          </p:grpSpPr>
          <p:sp>
            <p:nvSpPr>
              <p:cNvPr id="108" name="Fully-connected Neural network">
                <a:extLst>
                  <a:ext uri="{FF2B5EF4-FFF2-40B4-BE49-F238E27FC236}">
                    <a16:creationId xmlns:a16="http://schemas.microsoft.com/office/drawing/2014/main" id="{A77A1FB0-0DDF-432D-BCA0-78D68000163D}"/>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109" name="圆形">
                <a:extLst>
                  <a:ext uri="{FF2B5EF4-FFF2-40B4-BE49-F238E27FC236}">
                    <a16:creationId xmlns:a16="http://schemas.microsoft.com/office/drawing/2014/main" id="{707EDED8-B81F-4895-9756-72E23839C032}"/>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0" name="圆形">
                <a:extLst>
                  <a:ext uri="{FF2B5EF4-FFF2-40B4-BE49-F238E27FC236}">
                    <a16:creationId xmlns:a16="http://schemas.microsoft.com/office/drawing/2014/main" id="{BA8B91FA-73D5-420C-BBE3-DA07F5068BA8}"/>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1" name="圆形">
                <a:extLst>
                  <a:ext uri="{FF2B5EF4-FFF2-40B4-BE49-F238E27FC236}">
                    <a16:creationId xmlns:a16="http://schemas.microsoft.com/office/drawing/2014/main" id="{AE869D5A-1535-4F34-A3F5-3BFC77DE17DB}"/>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2" name="圆形">
                <a:extLst>
                  <a:ext uri="{FF2B5EF4-FFF2-40B4-BE49-F238E27FC236}">
                    <a16:creationId xmlns:a16="http://schemas.microsoft.com/office/drawing/2014/main" id="{278CE8EB-1EF6-4816-9212-8B8FB775D074}"/>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3" name="圆形">
                <a:extLst>
                  <a:ext uri="{FF2B5EF4-FFF2-40B4-BE49-F238E27FC236}">
                    <a16:creationId xmlns:a16="http://schemas.microsoft.com/office/drawing/2014/main" id="{3B439E13-D175-49A5-AFAC-57849D7F7785}"/>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4" name="圆形">
                <a:extLst>
                  <a:ext uri="{FF2B5EF4-FFF2-40B4-BE49-F238E27FC236}">
                    <a16:creationId xmlns:a16="http://schemas.microsoft.com/office/drawing/2014/main" id="{1075EEC0-3AEA-4619-B6B5-261A39411802}"/>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5" name="圆形">
                <a:extLst>
                  <a:ext uri="{FF2B5EF4-FFF2-40B4-BE49-F238E27FC236}">
                    <a16:creationId xmlns:a16="http://schemas.microsoft.com/office/drawing/2014/main" id="{D92C75C9-79F0-4A91-A442-575A23EA08D6}"/>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6" name="圆形">
                <a:extLst>
                  <a:ext uri="{FF2B5EF4-FFF2-40B4-BE49-F238E27FC236}">
                    <a16:creationId xmlns:a16="http://schemas.microsoft.com/office/drawing/2014/main" id="{D1F3DBF9-5946-4A46-ABAB-33F4DDD965FB}"/>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7" name="线条">
                <a:extLst>
                  <a:ext uri="{FF2B5EF4-FFF2-40B4-BE49-F238E27FC236}">
                    <a16:creationId xmlns:a16="http://schemas.microsoft.com/office/drawing/2014/main" id="{D0D4490A-33D7-4C62-90DB-83783C409E91}"/>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8" name="线条">
                <a:extLst>
                  <a:ext uri="{FF2B5EF4-FFF2-40B4-BE49-F238E27FC236}">
                    <a16:creationId xmlns:a16="http://schemas.microsoft.com/office/drawing/2014/main" id="{52B0255B-872A-4C30-BA1A-305F277EBE73}"/>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9" name="线条">
                <a:extLst>
                  <a:ext uri="{FF2B5EF4-FFF2-40B4-BE49-F238E27FC236}">
                    <a16:creationId xmlns:a16="http://schemas.microsoft.com/office/drawing/2014/main" id="{933F96E1-19EA-4742-AE6D-90014500A871}"/>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0" name="线条">
                <a:extLst>
                  <a:ext uri="{FF2B5EF4-FFF2-40B4-BE49-F238E27FC236}">
                    <a16:creationId xmlns:a16="http://schemas.microsoft.com/office/drawing/2014/main" id="{DE615DC0-E877-4A8A-B442-C55A4687F857}"/>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1" name="圆形">
                <a:extLst>
                  <a:ext uri="{FF2B5EF4-FFF2-40B4-BE49-F238E27FC236}">
                    <a16:creationId xmlns:a16="http://schemas.microsoft.com/office/drawing/2014/main" id="{E8872DB9-842A-4614-B73B-D06F78022EC8}"/>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2" name="圆形">
                <a:extLst>
                  <a:ext uri="{FF2B5EF4-FFF2-40B4-BE49-F238E27FC236}">
                    <a16:creationId xmlns:a16="http://schemas.microsoft.com/office/drawing/2014/main" id="{1C8636CC-C3D5-4903-8D0A-FF7BD20C9F06}"/>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 name="圆形">
                <a:extLst>
                  <a:ext uri="{FF2B5EF4-FFF2-40B4-BE49-F238E27FC236}">
                    <a16:creationId xmlns:a16="http://schemas.microsoft.com/office/drawing/2014/main" id="{0EC48BC2-7819-47FE-9078-0E0CEC1994EC}"/>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4" name="圆形">
                <a:extLst>
                  <a:ext uri="{FF2B5EF4-FFF2-40B4-BE49-F238E27FC236}">
                    <a16:creationId xmlns:a16="http://schemas.microsoft.com/office/drawing/2014/main" id="{02855D7A-F16D-403A-909D-7CBDAA738526}"/>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5" name="圆形">
                <a:extLst>
                  <a:ext uri="{FF2B5EF4-FFF2-40B4-BE49-F238E27FC236}">
                    <a16:creationId xmlns:a16="http://schemas.microsoft.com/office/drawing/2014/main" id="{1E64CC43-2B34-4E98-974A-06F324A9F749}"/>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6" name="圆形">
                <a:extLst>
                  <a:ext uri="{FF2B5EF4-FFF2-40B4-BE49-F238E27FC236}">
                    <a16:creationId xmlns:a16="http://schemas.microsoft.com/office/drawing/2014/main" id="{6036E270-9492-405F-824C-38101E49A106}"/>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7" name="圆形">
                <a:extLst>
                  <a:ext uri="{FF2B5EF4-FFF2-40B4-BE49-F238E27FC236}">
                    <a16:creationId xmlns:a16="http://schemas.microsoft.com/office/drawing/2014/main" id="{5BBA21E1-5EB5-4C71-B4CD-DAEDE200F2AC}"/>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圆形">
                <a:extLst>
                  <a:ext uri="{FF2B5EF4-FFF2-40B4-BE49-F238E27FC236}">
                    <a16:creationId xmlns:a16="http://schemas.microsoft.com/office/drawing/2014/main" id="{3DB717D2-6C6E-4C5F-B0EA-03D5EDDFC4AB}"/>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线条">
                <a:extLst>
                  <a:ext uri="{FF2B5EF4-FFF2-40B4-BE49-F238E27FC236}">
                    <a16:creationId xmlns:a16="http://schemas.microsoft.com/office/drawing/2014/main" id="{89978F99-C85A-4048-867C-8AE98ACB4304}"/>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线条">
                <a:extLst>
                  <a:ext uri="{FF2B5EF4-FFF2-40B4-BE49-F238E27FC236}">
                    <a16:creationId xmlns:a16="http://schemas.microsoft.com/office/drawing/2014/main" id="{8A9DCB6E-6297-4251-9128-381723C2DE4F}"/>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线条">
                <a:extLst>
                  <a:ext uri="{FF2B5EF4-FFF2-40B4-BE49-F238E27FC236}">
                    <a16:creationId xmlns:a16="http://schemas.microsoft.com/office/drawing/2014/main" id="{22956DF3-732C-4EFB-8D95-2992C3A17FF1}"/>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线条">
                <a:extLst>
                  <a:ext uri="{FF2B5EF4-FFF2-40B4-BE49-F238E27FC236}">
                    <a16:creationId xmlns:a16="http://schemas.microsoft.com/office/drawing/2014/main" id="{A8EFF61B-2730-4A16-B8CF-F12BCC475549}"/>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线条">
                <a:extLst>
                  <a:ext uri="{FF2B5EF4-FFF2-40B4-BE49-F238E27FC236}">
                    <a16:creationId xmlns:a16="http://schemas.microsoft.com/office/drawing/2014/main" id="{79F3ED31-8DEA-40AF-B087-3F2F4FFAB50C}"/>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线条">
                <a:extLst>
                  <a:ext uri="{FF2B5EF4-FFF2-40B4-BE49-F238E27FC236}">
                    <a16:creationId xmlns:a16="http://schemas.microsoft.com/office/drawing/2014/main" id="{44C4843E-25C2-40A7-8013-446872D747FA}"/>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8DD647BD-CCEF-4885-B44C-55816714DA0C}"/>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9250910B-EEA6-4640-9CE9-5C703A9D5364}"/>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8B8E136E-FF94-4305-8122-0D1F8EF62E24}"/>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422E474F-15DE-42A8-8946-1A78F3D7971C}"/>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线条">
                <a:extLst>
                  <a:ext uri="{FF2B5EF4-FFF2-40B4-BE49-F238E27FC236}">
                    <a16:creationId xmlns:a16="http://schemas.microsoft.com/office/drawing/2014/main" id="{21D96C84-1704-4873-99B3-BBC8173E6421}"/>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92D7D835-B5A7-48D9-B4BB-CAB730819F36}"/>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679D17A6-B25B-4227-854C-AF51BCD800EE}"/>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620121A7-E7E2-49BB-8BBC-6C651D3B93FD}"/>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FD658608-0863-4462-AEB7-B3618608E707}"/>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线条">
                <a:extLst>
                  <a:ext uri="{FF2B5EF4-FFF2-40B4-BE49-F238E27FC236}">
                    <a16:creationId xmlns:a16="http://schemas.microsoft.com/office/drawing/2014/main" id="{3313E48A-6387-48E7-A0BF-87881624263F}"/>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线条">
                <a:extLst>
                  <a:ext uri="{FF2B5EF4-FFF2-40B4-BE49-F238E27FC236}">
                    <a16:creationId xmlns:a16="http://schemas.microsoft.com/office/drawing/2014/main" id="{BE0A1D84-63EF-4C01-92FD-1DBCD1FE10F4}"/>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线条">
                <a:extLst>
                  <a:ext uri="{FF2B5EF4-FFF2-40B4-BE49-F238E27FC236}">
                    <a16:creationId xmlns:a16="http://schemas.microsoft.com/office/drawing/2014/main" id="{FE759907-6FF8-4CE5-84F7-568DB1727734}"/>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9595BC3F-A9D7-4099-980B-F06D1B6CBB2C}"/>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7BCD1AA3-155A-41E3-99F5-A6B5E4E0FCDE}"/>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54927123-FE65-4EBE-B078-CA57069B81B0}"/>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D34BD11B-C0ED-4477-BAF8-9D824B2DE2F3}"/>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11E202F3-77F7-4A8A-AC63-BE135EA2642F}"/>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0CC4C8A0-A415-461A-B181-D25316A5239A}"/>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CEBA837D-5E68-42B4-8C47-70BEB38503E9}"/>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4921E405-E40E-49D5-A7A0-7FE884E98448}"/>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线条">
                <a:extLst>
                  <a:ext uri="{FF2B5EF4-FFF2-40B4-BE49-F238E27FC236}">
                    <a16:creationId xmlns:a16="http://schemas.microsoft.com/office/drawing/2014/main" id="{E3FD98A7-1064-49B7-97A0-BF4D95323698}"/>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线条">
                <a:extLst>
                  <a:ext uri="{FF2B5EF4-FFF2-40B4-BE49-F238E27FC236}">
                    <a16:creationId xmlns:a16="http://schemas.microsoft.com/office/drawing/2014/main" id="{A48ECE97-AB03-47A0-987B-3EBFFFB23C6F}"/>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线条">
                <a:extLst>
                  <a:ext uri="{FF2B5EF4-FFF2-40B4-BE49-F238E27FC236}">
                    <a16:creationId xmlns:a16="http://schemas.microsoft.com/office/drawing/2014/main" id="{FCE36720-5ABF-4E6E-90F9-A06197A4E3A0}"/>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线条">
                <a:extLst>
                  <a:ext uri="{FF2B5EF4-FFF2-40B4-BE49-F238E27FC236}">
                    <a16:creationId xmlns:a16="http://schemas.microsoft.com/office/drawing/2014/main" id="{B8D46E80-F434-4ADC-A194-45AA922B0403}"/>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线条">
                <a:extLst>
                  <a:ext uri="{FF2B5EF4-FFF2-40B4-BE49-F238E27FC236}">
                    <a16:creationId xmlns:a16="http://schemas.microsoft.com/office/drawing/2014/main" id="{71CEDA6A-386C-4BD0-ACAD-54217145ED08}"/>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线条">
                <a:extLst>
                  <a:ext uri="{FF2B5EF4-FFF2-40B4-BE49-F238E27FC236}">
                    <a16:creationId xmlns:a16="http://schemas.microsoft.com/office/drawing/2014/main" id="{3CBED1B9-3595-452B-BE3B-9BD582C423E8}"/>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线条">
                <a:extLst>
                  <a:ext uri="{FF2B5EF4-FFF2-40B4-BE49-F238E27FC236}">
                    <a16:creationId xmlns:a16="http://schemas.microsoft.com/office/drawing/2014/main" id="{6C699688-BC45-4B4E-A570-CF1C36404E57}"/>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线条">
                <a:extLst>
                  <a:ext uri="{FF2B5EF4-FFF2-40B4-BE49-F238E27FC236}">
                    <a16:creationId xmlns:a16="http://schemas.microsoft.com/office/drawing/2014/main" id="{3D519841-16B6-49ED-95A3-824F0DC0B9A5}"/>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线条">
                <a:extLst>
                  <a:ext uri="{FF2B5EF4-FFF2-40B4-BE49-F238E27FC236}">
                    <a16:creationId xmlns:a16="http://schemas.microsoft.com/office/drawing/2014/main" id="{2C006111-10ED-4E04-BD77-B8F562046753}"/>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4" name="线条">
                <a:extLst>
                  <a:ext uri="{FF2B5EF4-FFF2-40B4-BE49-F238E27FC236}">
                    <a16:creationId xmlns:a16="http://schemas.microsoft.com/office/drawing/2014/main" id="{B2FCCF01-6ABA-4EF1-952F-E19428F63BD7}"/>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5" name="线条">
                <a:extLst>
                  <a:ext uri="{FF2B5EF4-FFF2-40B4-BE49-F238E27FC236}">
                    <a16:creationId xmlns:a16="http://schemas.microsoft.com/office/drawing/2014/main" id="{0B1246C9-7310-4A6F-B853-1B1AC68FA538}"/>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6" name="线条">
                <a:extLst>
                  <a:ext uri="{FF2B5EF4-FFF2-40B4-BE49-F238E27FC236}">
                    <a16:creationId xmlns:a16="http://schemas.microsoft.com/office/drawing/2014/main" id="{D72C03B6-25B2-4F91-A323-DC55A4EA2EED}"/>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7" name="线条">
                <a:extLst>
                  <a:ext uri="{FF2B5EF4-FFF2-40B4-BE49-F238E27FC236}">
                    <a16:creationId xmlns:a16="http://schemas.microsoft.com/office/drawing/2014/main" id="{D5DBE55F-AA05-42E3-90A4-2534FAD6A1A2}"/>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8" name="线条">
                <a:extLst>
                  <a:ext uri="{FF2B5EF4-FFF2-40B4-BE49-F238E27FC236}">
                    <a16:creationId xmlns:a16="http://schemas.microsoft.com/office/drawing/2014/main" id="{66B7B3EE-2CB4-4F76-A0AC-0117DD3EB562}"/>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9" name="圆形">
                <a:extLst>
                  <a:ext uri="{FF2B5EF4-FFF2-40B4-BE49-F238E27FC236}">
                    <a16:creationId xmlns:a16="http://schemas.microsoft.com/office/drawing/2014/main" id="{5EE7E75E-66D6-4058-AE6B-C9C18735E26E}"/>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70" name="图像" descr="图像">
                <a:extLst>
                  <a:ext uri="{FF2B5EF4-FFF2-40B4-BE49-F238E27FC236}">
                    <a16:creationId xmlns:a16="http://schemas.microsoft.com/office/drawing/2014/main" id="{F8FC621C-E786-474C-9616-D2CB7B1CBF75}"/>
                  </a:ext>
                </a:extLst>
              </p:cNvPr>
              <p:cNvPicPr>
                <a:picLocks noChangeAspect="1"/>
              </p:cNvPicPr>
              <p:nvPr/>
            </p:nvPicPr>
            <p:blipFill>
              <a:blip r:embed="rId8"/>
              <a:stretch>
                <a:fillRect/>
              </a:stretch>
            </p:blipFill>
            <p:spPr>
              <a:xfrm>
                <a:off x="5743387" y="2620571"/>
                <a:ext cx="117043" cy="104723"/>
              </a:xfrm>
              <a:prstGeom prst="rect">
                <a:avLst/>
              </a:prstGeom>
              <a:ln w="12700" cap="flat">
                <a:noFill/>
                <a:miter lim="400000"/>
              </a:ln>
              <a:effectLst/>
            </p:spPr>
          </p:pic>
          <p:pic>
            <p:nvPicPr>
              <p:cNvPr id="171" name="图像" descr="图像">
                <a:extLst>
                  <a:ext uri="{FF2B5EF4-FFF2-40B4-BE49-F238E27FC236}">
                    <a16:creationId xmlns:a16="http://schemas.microsoft.com/office/drawing/2014/main" id="{A02CDDD0-CE24-46BB-B4CA-A1277E603F1E}"/>
                  </a:ext>
                </a:extLst>
              </p:cNvPr>
              <p:cNvPicPr>
                <a:picLocks noChangeAspect="1"/>
              </p:cNvPicPr>
              <p:nvPr/>
            </p:nvPicPr>
            <p:blipFill>
              <a:blip r:embed="rId9"/>
              <a:stretch>
                <a:fillRect/>
              </a:stretch>
            </p:blipFill>
            <p:spPr>
              <a:xfrm>
                <a:off x="2641993" y="1659402"/>
                <a:ext cx="123203" cy="98562"/>
              </a:xfrm>
              <a:prstGeom prst="rect">
                <a:avLst/>
              </a:prstGeom>
              <a:solidFill>
                <a:schemeClr val="bg1"/>
              </a:solidFill>
              <a:ln w="12700" cap="flat">
                <a:noFill/>
                <a:miter lim="400000"/>
              </a:ln>
              <a:effectLst/>
            </p:spPr>
          </p:pic>
          <p:pic>
            <p:nvPicPr>
              <p:cNvPr id="172" name="图像" descr="图像">
                <a:extLst>
                  <a:ext uri="{FF2B5EF4-FFF2-40B4-BE49-F238E27FC236}">
                    <a16:creationId xmlns:a16="http://schemas.microsoft.com/office/drawing/2014/main" id="{0F639B52-7105-42D5-90F7-6B38DD6146D9}"/>
                  </a:ext>
                </a:extLst>
              </p:cNvPr>
              <p:cNvPicPr>
                <a:picLocks noChangeAspect="1"/>
              </p:cNvPicPr>
              <p:nvPr/>
            </p:nvPicPr>
            <p:blipFill>
              <a:blip r:embed="rId9"/>
              <a:stretch>
                <a:fillRect/>
              </a:stretch>
            </p:blipFill>
            <p:spPr>
              <a:xfrm>
                <a:off x="2641993" y="2243617"/>
                <a:ext cx="123203" cy="98563"/>
              </a:xfrm>
              <a:prstGeom prst="rect">
                <a:avLst/>
              </a:prstGeom>
              <a:solidFill>
                <a:schemeClr val="bg1"/>
              </a:solidFill>
              <a:ln w="12700" cap="flat">
                <a:noFill/>
                <a:miter lim="400000"/>
              </a:ln>
              <a:effectLst/>
            </p:spPr>
          </p:pic>
          <p:pic>
            <p:nvPicPr>
              <p:cNvPr id="173" name="图像" descr="图像">
                <a:extLst>
                  <a:ext uri="{FF2B5EF4-FFF2-40B4-BE49-F238E27FC236}">
                    <a16:creationId xmlns:a16="http://schemas.microsoft.com/office/drawing/2014/main" id="{AD10E842-E7AE-4585-B9F3-28D4F477E033}"/>
                  </a:ext>
                </a:extLst>
              </p:cNvPr>
              <p:cNvPicPr>
                <a:picLocks noChangeAspect="1"/>
              </p:cNvPicPr>
              <p:nvPr/>
            </p:nvPicPr>
            <p:blipFill>
              <a:blip r:embed="rId9"/>
              <a:stretch>
                <a:fillRect/>
              </a:stretch>
            </p:blipFill>
            <p:spPr>
              <a:xfrm>
                <a:off x="2641993" y="3015986"/>
                <a:ext cx="123203" cy="98562"/>
              </a:xfrm>
              <a:prstGeom prst="rect">
                <a:avLst/>
              </a:prstGeom>
              <a:solidFill>
                <a:schemeClr val="bg1"/>
              </a:solidFill>
              <a:ln w="12700" cap="flat">
                <a:noFill/>
                <a:miter lim="400000"/>
              </a:ln>
              <a:effectLst/>
            </p:spPr>
          </p:pic>
          <p:pic>
            <p:nvPicPr>
              <p:cNvPr id="174" name="图像" descr="图像">
                <a:extLst>
                  <a:ext uri="{FF2B5EF4-FFF2-40B4-BE49-F238E27FC236}">
                    <a16:creationId xmlns:a16="http://schemas.microsoft.com/office/drawing/2014/main" id="{D9870DC7-15B5-45D8-B88F-858132EF5B20}"/>
                  </a:ext>
                </a:extLst>
              </p:cNvPr>
              <p:cNvPicPr>
                <a:picLocks noChangeAspect="1"/>
              </p:cNvPicPr>
              <p:nvPr/>
            </p:nvPicPr>
            <p:blipFill>
              <a:blip r:embed="rId9"/>
              <a:stretch>
                <a:fillRect/>
              </a:stretch>
            </p:blipFill>
            <p:spPr>
              <a:xfrm>
                <a:off x="2641993" y="3590692"/>
                <a:ext cx="123203" cy="98562"/>
              </a:xfrm>
              <a:prstGeom prst="rect">
                <a:avLst/>
              </a:prstGeom>
              <a:solidFill>
                <a:schemeClr val="bg1"/>
              </a:solidFill>
              <a:ln w="12700" cap="flat">
                <a:noFill/>
                <a:miter lim="400000"/>
              </a:ln>
              <a:effectLst/>
            </p:spPr>
          </p:pic>
          <p:pic>
            <p:nvPicPr>
              <p:cNvPr id="175" name="图像" descr="图像">
                <a:extLst>
                  <a:ext uri="{FF2B5EF4-FFF2-40B4-BE49-F238E27FC236}">
                    <a16:creationId xmlns:a16="http://schemas.microsoft.com/office/drawing/2014/main" id="{D0EDB1EA-1059-4C81-807B-1471BC75FF28}"/>
                  </a:ext>
                </a:extLst>
              </p:cNvPr>
              <p:cNvPicPr>
                <a:picLocks noChangeAspect="1"/>
              </p:cNvPicPr>
              <p:nvPr/>
            </p:nvPicPr>
            <p:blipFill>
              <a:blip r:embed="rId9"/>
              <a:stretch>
                <a:fillRect/>
              </a:stretch>
            </p:blipFill>
            <p:spPr>
              <a:xfrm>
                <a:off x="3435111" y="1660286"/>
                <a:ext cx="123203" cy="98563"/>
              </a:xfrm>
              <a:prstGeom prst="rect">
                <a:avLst/>
              </a:prstGeom>
              <a:solidFill>
                <a:schemeClr val="bg1"/>
              </a:solidFill>
              <a:ln w="12700" cap="flat">
                <a:noFill/>
                <a:miter lim="400000"/>
              </a:ln>
              <a:effectLst/>
            </p:spPr>
          </p:pic>
          <p:pic>
            <p:nvPicPr>
              <p:cNvPr id="176" name="图像" descr="图像">
                <a:extLst>
                  <a:ext uri="{FF2B5EF4-FFF2-40B4-BE49-F238E27FC236}">
                    <a16:creationId xmlns:a16="http://schemas.microsoft.com/office/drawing/2014/main" id="{D9A45510-6F88-446C-B73F-28895C43B770}"/>
                  </a:ext>
                </a:extLst>
              </p:cNvPr>
              <p:cNvPicPr>
                <a:picLocks noChangeAspect="1"/>
              </p:cNvPicPr>
              <p:nvPr/>
            </p:nvPicPr>
            <p:blipFill>
              <a:blip r:embed="rId9"/>
              <a:stretch>
                <a:fillRect/>
              </a:stretch>
            </p:blipFill>
            <p:spPr>
              <a:xfrm>
                <a:off x="3435111" y="2244502"/>
                <a:ext cx="123203" cy="98563"/>
              </a:xfrm>
              <a:prstGeom prst="rect">
                <a:avLst/>
              </a:prstGeom>
              <a:solidFill>
                <a:schemeClr val="bg1"/>
              </a:solidFill>
              <a:ln w="12700" cap="flat">
                <a:noFill/>
                <a:miter lim="400000"/>
              </a:ln>
              <a:effectLst/>
            </p:spPr>
          </p:pic>
          <p:pic>
            <p:nvPicPr>
              <p:cNvPr id="177" name="图像" descr="图像">
                <a:extLst>
                  <a:ext uri="{FF2B5EF4-FFF2-40B4-BE49-F238E27FC236}">
                    <a16:creationId xmlns:a16="http://schemas.microsoft.com/office/drawing/2014/main" id="{25F40B41-B5A5-49F9-922D-CC01BA91614A}"/>
                  </a:ext>
                </a:extLst>
              </p:cNvPr>
              <p:cNvPicPr>
                <a:picLocks noChangeAspect="1"/>
              </p:cNvPicPr>
              <p:nvPr/>
            </p:nvPicPr>
            <p:blipFill>
              <a:blip r:embed="rId9"/>
              <a:stretch>
                <a:fillRect/>
              </a:stretch>
            </p:blipFill>
            <p:spPr>
              <a:xfrm>
                <a:off x="3435111" y="3016871"/>
                <a:ext cx="123203" cy="98563"/>
              </a:xfrm>
              <a:prstGeom prst="rect">
                <a:avLst/>
              </a:prstGeom>
              <a:solidFill>
                <a:schemeClr val="bg1"/>
              </a:solidFill>
              <a:ln w="12700" cap="flat">
                <a:noFill/>
                <a:miter lim="400000"/>
              </a:ln>
              <a:effectLst/>
            </p:spPr>
          </p:pic>
          <p:pic>
            <p:nvPicPr>
              <p:cNvPr id="178" name="图像" descr="图像">
                <a:extLst>
                  <a:ext uri="{FF2B5EF4-FFF2-40B4-BE49-F238E27FC236}">
                    <a16:creationId xmlns:a16="http://schemas.microsoft.com/office/drawing/2014/main" id="{3C9A497E-E74B-4A50-8E56-165FFDE1E21F}"/>
                  </a:ext>
                </a:extLst>
              </p:cNvPr>
              <p:cNvPicPr>
                <a:picLocks noChangeAspect="1"/>
              </p:cNvPicPr>
              <p:nvPr/>
            </p:nvPicPr>
            <p:blipFill>
              <a:blip r:embed="rId9"/>
              <a:stretch>
                <a:fillRect/>
              </a:stretch>
            </p:blipFill>
            <p:spPr>
              <a:xfrm>
                <a:off x="3435111" y="3591577"/>
                <a:ext cx="123203" cy="98563"/>
              </a:xfrm>
              <a:prstGeom prst="rect">
                <a:avLst/>
              </a:prstGeom>
              <a:solidFill>
                <a:schemeClr val="bg1"/>
              </a:solidFill>
              <a:ln w="12700" cap="flat">
                <a:noFill/>
                <a:miter lim="400000"/>
              </a:ln>
              <a:effectLst/>
            </p:spPr>
          </p:pic>
          <p:pic>
            <p:nvPicPr>
              <p:cNvPr id="179" name="图像" descr="图像">
                <a:extLst>
                  <a:ext uri="{FF2B5EF4-FFF2-40B4-BE49-F238E27FC236}">
                    <a16:creationId xmlns:a16="http://schemas.microsoft.com/office/drawing/2014/main" id="{400E8CE0-D34F-4D40-ABF6-50EC3712782E}"/>
                  </a:ext>
                </a:extLst>
              </p:cNvPr>
              <p:cNvPicPr>
                <a:picLocks noChangeAspect="1"/>
              </p:cNvPicPr>
              <p:nvPr/>
            </p:nvPicPr>
            <p:blipFill>
              <a:blip r:embed="rId9"/>
              <a:stretch>
                <a:fillRect/>
              </a:stretch>
            </p:blipFill>
            <p:spPr>
              <a:xfrm>
                <a:off x="4239348" y="1647096"/>
                <a:ext cx="123203" cy="98563"/>
              </a:xfrm>
              <a:prstGeom prst="rect">
                <a:avLst/>
              </a:prstGeom>
              <a:solidFill>
                <a:schemeClr val="bg1"/>
              </a:solidFill>
              <a:ln w="12700" cap="flat">
                <a:noFill/>
                <a:miter lim="400000"/>
              </a:ln>
              <a:effectLst/>
            </p:spPr>
          </p:pic>
          <p:pic>
            <p:nvPicPr>
              <p:cNvPr id="180" name="图像" descr="图像">
                <a:extLst>
                  <a:ext uri="{FF2B5EF4-FFF2-40B4-BE49-F238E27FC236}">
                    <a16:creationId xmlns:a16="http://schemas.microsoft.com/office/drawing/2014/main" id="{2AE70F53-E3EA-4B04-B6B8-5D4E791A0635}"/>
                  </a:ext>
                </a:extLst>
              </p:cNvPr>
              <p:cNvPicPr>
                <a:picLocks noChangeAspect="1"/>
              </p:cNvPicPr>
              <p:nvPr/>
            </p:nvPicPr>
            <p:blipFill>
              <a:blip r:embed="rId9"/>
              <a:stretch>
                <a:fillRect/>
              </a:stretch>
            </p:blipFill>
            <p:spPr>
              <a:xfrm>
                <a:off x="4239348" y="2231313"/>
                <a:ext cx="123203" cy="98563"/>
              </a:xfrm>
              <a:prstGeom prst="rect">
                <a:avLst/>
              </a:prstGeom>
              <a:solidFill>
                <a:schemeClr val="bg1"/>
              </a:solidFill>
              <a:ln w="12700" cap="flat">
                <a:noFill/>
                <a:miter lim="400000"/>
              </a:ln>
              <a:effectLst/>
            </p:spPr>
          </p:pic>
          <p:pic>
            <p:nvPicPr>
              <p:cNvPr id="181" name="图像" descr="图像">
                <a:extLst>
                  <a:ext uri="{FF2B5EF4-FFF2-40B4-BE49-F238E27FC236}">
                    <a16:creationId xmlns:a16="http://schemas.microsoft.com/office/drawing/2014/main" id="{191BD80A-6BB4-4859-8F1C-3ACA6BC17A8F}"/>
                  </a:ext>
                </a:extLst>
              </p:cNvPr>
              <p:cNvPicPr>
                <a:picLocks noChangeAspect="1"/>
              </p:cNvPicPr>
              <p:nvPr/>
            </p:nvPicPr>
            <p:blipFill>
              <a:blip r:embed="rId9"/>
              <a:stretch>
                <a:fillRect/>
              </a:stretch>
            </p:blipFill>
            <p:spPr>
              <a:xfrm>
                <a:off x="4239348" y="3003681"/>
                <a:ext cx="123203" cy="98563"/>
              </a:xfrm>
              <a:prstGeom prst="rect">
                <a:avLst/>
              </a:prstGeom>
              <a:solidFill>
                <a:schemeClr val="bg1"/>
              </a:solidFill>
              <a:ln w="12700" cap="flat">
                <a:noFill/>
                <a:miter lim="400000"/>
              </a:ln>
              <a:effectLst/>
            </p:spPr>
          </p:pic>
          <p:pic>
            <p:nvPicPr>
              <p:cNvPr id="182" name="图像" descr="图像">
                <a:extLst>
                  <a:ext uri="{FF2B5EF4-FFF2-40B4-BE49-F238E27FC236}">
                    <a16:creationId xmlns:a16="http://schemas.microsoft.com/office/drawing/2014/main" id="{4891B6E2-E132-4741-88C9-953CF7DB69B3}"/>
                  </a:ext>
                </a:extLst>
              </p:cNvPr>
              <p:cNvPicPr>
                <a:picLocks noChangeAspect="1"/>
              </p:cNvPicPr>
              <p:nvPr/>
            </p:nvPicPr>
            <p:blipFill>
              <a:blip r:embed="rId9"/>
              <a:stretch>
                <a:fillRect/>
              </a:stretch>
            </p:blipFill>
            <p:spPr>
              <a:xfrm>
                <a:off x="4239348" y="3578387"/>
                <a:ext cx="123203" cy="98563"/>
              </a:xfrm>
              <a:prstGeom prst="rect">
                <a:avLst/>
              </a:prstGeom>
              <a:solidFill>
                <a:schemeClr val="bg1"/>
              </a:solidFill>
              <a:ln w="12700" cap="flat">
                <a:noFill/>
                <a:miter lim="400000"/>
              </a:ln>
              <a:effectLst/>
            </p:spPr>
          </p:pic>
          <p:pic>
            <p:nvPicPr>
              <p:cNvPr id="183" name="图像" descr="图像">
                <a:extLst>
                  <a:ext uri="{FF2B5EF4-FFF2-40B4-BE49-F238E27FC236}">
                    <a16:creationId xmlns:a16="http://schemas.microsoft.com/office/drawing/2014/main" id="{29B5F858-EB1C-4CD5-8AF0-9861B2D90411}"/>
                  </a:ext>
                </a:extLst>
              </p:cNvPr>
              <p:cNvPicPr>
                <a:picLocks noChangeAspect="1"/>
              </p:cNvPicPr>
              <p:nvPr/>
            </p:nvPicPr>
            <p:blipFill>
              <a:blip r:embed="rId9"/>
              <a:stretch>
                <a:fillRect/>
              </a:stretch>
            </p:blipFill>
            <p:spPr>
              <a:xfrm>
                <a:off x="5027385" y="1660286"/>
                <a:ext cx="123203" cy="98563"/>
              </a:xfrm>
              <a:prstGeom prst="rect">
                <a:avLst/>
              </a:prstGeom>
              <a:solidFill>
                <a:schemeClr val="bg1"/>
              </a:solidFill>
              <a:ln w="12700" cap="flat">
                <a:noFill/>
                <a:miter lim="400000"/>
              </a:ln>
              <a:effectLst/>
            </p:spPr>
          </p:pic>
          <p:pic>
            <p:nvPicPr>
              <p:cNvPr id="184" name="图像" descr="图像">
                <a:extLst>
                  <a:ext uri="{FF2B5EF4-FFF2-40B4-BE49-F238E27FC236}">
                    <a16:creationId xmlns:a16="http://schemas.microsoft.com/office/drawing/2014/main" id="{74F05D73-540A-429A-874D-D6C79A72E47F}"/>
                  </a:ext>
                </a:extLst>
              </p:cNvPr>
              <p:cNvPicPr>
                <a:picLocks noChangeAspect="1"/>
              </p:cNvPicPr>
              <p:nvPr/>
            </p:nvPicPr>
            <p:blipFill>
              <a:blip r:embed="rId9"/>
              <a:stretch>
                <a:fillRect/>
              </a:stretch>
            </p:blipFill>
            <p:spPr>
              <a:xfrm>
                <a:off x="5027385" y="2244502"/>
                <a:ext cx="123203" cy="98563"/>
              </a:xfrm>
              <a:prstGeom prst="rect">
                <a:avLst/>
              </a:prstGeom>
              <a:solidFill>
                <a:schemeClr val="bg1"/>
              </a:solidFill>
              <a:ln w="12700" cap="flat">
                <a:noFill/>
                <a:miter lim="400000"/>
              </a:ln>
              <a:effectLst/>
            </p:spPr>
          </p:pic>
          <p:pic>
            <p:nvPicPr>
              <p:cNvPr id="185" name="图像" descr="图像">
                <a:extLst>
                  <a:ext uri="{FF2B5EF4-FFF2-40B4-BE49-F238E27FC236}">
                    <a16:creationId xmlns:a16="http://schemas.microsoft.com/office/drawing/2014/main" id="{B46B9C1C-9488-48C3-8801-AD714A7D909B}"/>
                  </a:ext>
                </a:extLst>
              </p:cNvPr>
              <p:cNvPicPr>
                <a:picLocks noChangeAspect="1"/>
              </p:cNvPicPr>
              <p:nvPr/>
            </p:nvPicPr>
            <p:blipFill>
              <a:blip r:embed="rId9"/>
              <a:stretch>
                <a:fillRect/>
              </a:stretch>
            </p:blipFill>
            <p:spPr>
              <a:xfrm>
                <a:off x="5027385" y="3016871"/>
                <a:ext cx="123203" cy="98563"/>
              </a:xfrm>
              <a:prstGeom prst="rect">
                <a:avLst/>
              </a:prstGeom>
              <a:solidFill>
                <a:schemeClr val="bg1"/>
              </a:solidFill>
              <a:ln w="12700" cap="flat">
                <a:noFill/>
                <a:miter lim="400000"/>
              </a:ln>
              <a:effectLst/>
            </p:spPr>
          </p:pic>
          <p:pic>
            <p:nvPicPr>
              <p:cNvPr id="186" name="图像" descr="图像">
                <a:extLst>
                  <a:ext uri="{FF2B5EF4-FFF2-40B4-BE49-F238E27FC236}">
                    <a16:creationId xmlns:a16="http://schemas.microsoft.com/office/drawing/2014/main" id="{4AE00966-18E0-46B3-BFB0-3B710A97DF65}"/>
                  </a:ext>
                </a:extLst>
              </p:cNvPr>
              <p:cNvPicPr>
                <a:picLocks noChangeAspect="1"/>
              </p:cNvPicPr>
              <p:nvPr/>
            </p:nvPicPr>
            <p:blipFill>
              <a:blip r:embed="rId9"/>
              <a:stretch>
                <a:fillRect/>
              </a:stretch>
            </p:blipFill>
            <p:spPr>
              <a:xfrm>
                <a:off x="5027385" y="3591577"/>
                <a:ext cx="123203" cy="98563"/>
              </a:xfrm>
              <a:prstGeom prst="rect">
                <a:avLst/>
              </a:prstGeom>
              <a:solidFill>
                <a:schemeClr val="bg1"/>
              </a:solidFill>
              <a:ln w="12700" cap="flat">
                <a:noFill/>
                <a:miter lim="400000"/>
              </a:ln>
              <a:effectLst/>
            </p:spPr>
          </p:pic>
          <p:sp>
            <p:nvSpPr>
              <p:cNvPr id="187" name="线条">
                <a:extLst>
                  <a:ext uri="{FF2B5EF4-FFF2-40B4-BE49-F238E27FC236}">
                    <a16:creationId xmlns:a16="http://schemas.microsoft.com/office/drawing/2014/main" id="{4E22A11D-340D-493B-ABCB-A0A75401BF15}"/>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8" name="线条">
                <a:extLst>
                  <a:ext uri="{FF2B5EF4-FFF2-40B4-BE49-F238E27FC236}">
                    <a16:creationId xmlns:a16="http://schemas.microsoft.com/office/drawing/2014/main" id="{EAAF8D1D-5AA1-431E-904B-F29BC89E1076}"/>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9" name="圆形">
                <a:extLst>
                  <a:ext uri="{FF2B5EF4-FFF2-40B4-BE49-F238E27FC236}">
                    <a16:creationId xmlns:a16="http://schemas.microsoft.com/office/drawing/2014/main" id="{40DC7C44-03F8-4AEF-9A5A-95A4DFC7A717}"/>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90" name="图像" descr="图像">
                <a:extLst>
                  <a:ext uri="{FF2B5EF4-FFF2-40B4-BE49-F238E27FC236}">
                    <a16:creationId xmlns:a16="http://schemas.microsoft.com/office/drawing/2014/main" id="{4B5E8F36-7C11-4D48-B2A1-BFE99F4E8F16}"/>
                  </a:ext>
                </a:extLst>
              </p:cNvPr>
              <p:cNvPicPr>
                <a:picLocks noChangeAspect="1"/>
              </p:cNvPicPr>
              <p:nvPr/>
            </p:nvPicPr>
            <p:blipFill>
              <a:blip r:embed="rId10"/>
              <a:stretch>
                <a:fillRect/>
              </a:stretch>
            </p:blipFill>
            <p:spPr>
              <a:xfrm>
                <a:off x="1832109" y="2593498"/>
                <a:ext cx="117043" cy="104723"/>
              </a:xfrm>
              <a:prstGeom prst="rect">
                <a:avLst/>
              </a:prstGeom>
              <a:ln w="12700" cap="flat">
                <a:noFill/>
                <a:miter lim="400000"/>
              </a:ln>
              <a:effectLst/>
            </p:spPr>
          </p:pic>
          <p:sp>
            <p:nvSpPr>
              <p:cNvPr id="191" name="线条">
                <a:extLst>
                  <a:ext uri="{FF2B5EF4-FFF2-40B4-BE49-F238E27FC236}">
                    <a16:creationId xmlns:a16="http://schemas.microsoft.com/office/drawing/2014/main" id="{B845A261-E193-4DD6-B3D6-CC5128CE1F97}"/>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2" name="线条">
                <a:extLst>
                  <a:ext uri="{FF2B5EF4-FFF2-40B4-BE49-F238E27FC236}">
                    <a16:creationId xmlns:a16="http://schemas.microsoft.com/office/drawing/2014/main" id="{84F67B05-3FC6-416B-872A-A244F2D3B4EA}"/>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3" name="Output">
                <a:extLst>
                  <a:ext uri="{FF2B5EF4-FFF2-40B4-BE49-F238E27FC236}">
                    <a16:creationId xmlns:a16="http://schemas.microsoft.com/office/drawing/2014/main" id="{B2B1B6F2-ACF8-4008-A39D-99C64CCB5A45}"/>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94" name="Input">
                <a:extLst>
                  <a:ext uri="{FF2B5EF4-FFF2-40B4-BE49-F238E27FC236}">
                    <a16:creationId xmlns:a16="http://schemas.microsoft.com/office/drawing/2014/main" id="{3037FE39-9E7B-4949-B8F9-D206D31BB4EF}"/>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06" name="Neuron">
              <a:extLst>
                <a:ext uri="{FF2B5EF4-FFF2-40B4-BE49-F238E27FC236}">
                  <a16:creationId xmlns:a16="http://schemas.microsoft.com/office/drawing/2014/main" id="{802A754C-BF7A-47E8-99B6-A951C2F756C8}"/>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07" name="线条">
              <a:extLst>
                <a:ext uri="{FF2B5EF4-FFF2-40B4-BE49-F238E27FC236}">
                  <a16:creationId xmlns:a16="http://schemas.microsoft.com/office/drawing/2014/main" id="{DF516E30-479C-48A2-8AE5-3BBFE14BFE55}"/>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195" name="Karniadakis et. al. (2021), Nat. Rev. Phys., 3">
            <a:extLst>
              <a:ext uri="{FF2B5EF4-FFF2-40B4-BE49-F238E27FC236}">
                <a16:creationId xmlns:a16="http://schemas.microsoft.com/office/drawing/2014/main" id="{05A6B045-5803-4325-9491-498AFD7D7C6B}"/>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80"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Neural network</a:t>
            </a:r>
          </a:p>
        </p:txBody>
      </p:sp>
      <p:pic>
        <p:nvPicPr>
          <p:cNvPr id="883" name="图像" descr="图像"/>
          <p:cNvPicPr>
            <a:picLocks noChangeAspect="1"/>
          </p:cNvPicPr>
          <p:nvPr/>
        </p:nvPicPr>
        <p:blipFill>
          <a:blip r:embed="rId3"/>
          <a:stretch>
            <a:fillRect/>
          </a:stretch>
        </p:blipFill>
        <p:spPr>
          <a:xfrm>
            <a:off x="4095050" y="4607571"/>
            <a:ext cx="2006754" cy="185240"/>
          </a:xfrm>
          <a:prstGeom prst="rect">
            <a:avLst/>
          </a:prstGeom>
          <a:ln w="12700">
            <a:miter lim="400000"/>
          </a:ln>
        </p:spPr>
      </p:pic>
      <p:sp>
        <p:nvSpPr>
          <p:cNvPr id="885" name="Universal function approximator"/>
          <p:cNvSpPr txBox="1"/>
          <p:nvPr/>
        </p:nvSpPr>
        <p:spPr>
          <a:xfrm>
            <a:off x="6946416" y="4125267"/>
            <a:ext cx="3261214" cy="349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b="1"/>
            </a:lvl1pPr>
          </a:lstStyle>
          <a:p>
            <a:r>
              <a:rPr dirty="0">
                <a:latin typeface="Adobe Garamond Pro"/>
              </a:rPr>
              <a:t>Universal function approximator</a:t>
            </a:r>
          </a:p>
        </p:txBody>
      </p:sp>
      <p:sp>
        <p:nvSpPr>
          <p:cNvPr id="886" name="Hornik et. al. (1989),  Neural Netw. 2"/>
          <p:cNvSpPr txBox="1"/>
          <p:nvPr/>
        </p:nvSpPr>
        <p:spPr>
          <a:xfrm>
            <a:off x="7371949" y="4545385"/>
            <a:ext cx="2481257"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800"/>
            </a:pPr>
            <a:r>
              <a:rPr sz="1266"/>
              <a:t>Hornik et. al. (1989),  </a:t>
            </a:r>
            <a:r>
              <a:rPr sz="1266" i="1"/>
              <a:t>Neural Netw</a:t>
            </a:r>
            <a:r>
              <a:rPr sz="1266"/>
              <a:t>. </a:t>
            </a:r>
            <a:r>
              <a:rPr sz="1266" b="1"/>
              <a:t>2</a:t>
            </a:r>
          </a:p>
        </p:txBody>
      </p:sp>
      <p:pic>
        <p:nvPicPr>
          <p:cNvPr id="972" name="图像" descr="图像"/>
          <p:cNvPicPr>
            <a:picLocks noChangeAspect="1"/>
          </p:cNvPicPr>
          <p:nvPr/>
        </p:nvPicPr>
        <p:blipFill>
          <a:blip r:embed="rId4"/>
          <a:stretch>
            <a:fillRect/>
          </a:stretch>
        </p:blipFill>
        <p:spPr>
          <a:xfrm>
            <a:off x="1668332" y="4056862"/>
            <a:ext cx="4662419" cy="485943"/>
          </a:xfrm>
          <a:prstGeom prst="rect">
            <a:avLst/>
          </a:prstGeom>
          <a:ln w="12700">
            <a:miter lim="400000"/>
          </a:ln>
        </p:spPr>
      </p:pic>
      <p:pic>
        <p:nvPicPr>
          <p:cNvPr id="974" name="图像" descr="图像"/>
          <p:cNvPicPr>
            <a:picLocks noChangeAspect="1"/>
          </p:cNvPicPr>
          <p:nvPr/>
        </p:nvPicPr>
        <p:blipFill>
          <a:blip r:embed="rId5"/>
          <a:stretch>
            <a:fillRect/>
          </a:stretch>
        </p:blipFill>
        <p:spPr>
          <a:xfrm>
            <a:off x="1789469" y="4612036"/>
            <a:ext cx="913602" cy="176310"/>
          </a:xfrm>
          <a:prstGeom prst="rect">
            <a:avLst/>
          </a:prstGeom>
          <a:ln w="12700">
            <a:miter lim="400000"/>
          </a:ln>
        </p:spPr>
      </p:pic>
      <p:pic>
        <p:nvPicPr>
          <p:cNvPr id="975" name="图像" descr="图像"/>
          <p:cNvPicPr>
            <a:picLocks noChangeAspect="1"/>
          </p:cNvPicPr>
          <p:nvPr/>
        </p:nvPicPr>
        <p:blipFill>
          <a:blip r:embed="rId6"/>
          <a:stretch>
            <a:fillRect/>
          </a:stretch>
        </p:blipFill>
        <p:spPr>
          <a:xfrm>
            <a:off x="3012375" y="4608544"/>
            <a:ext cx="755513" cy="137367"/>
          </a:xfrm>
          <a:prstGeom prst="rect">
            <a:avLst/>
          </a:prstGeom>
          <a:ln w="12700">
            <a:miter lim="400000"/>
          </a:ln>
        </p:spPr>
      </p:pic>
      <p:grpSp>
        <p:nvGrpSpPr>
          <p:cNvPr id="98" name="Group 97">
            <a:extLst>
              <a:ext uri="{FF2B5EF4-FFF2-40B4-BE49-F238E27FC236}">
                <a16:creationId xmlns:a16="http://schemas.microsoft.com/office/drawing/2014/main" id="{E4E95618-4C5E-4B19-9E9F-BD68C5817B14}"/>
              </a:ext>
            </a:extLst>
          </p:cNvPr>
          <p:cNvGrpSpPr/>
          <p:nvPr/>
        </p:nvGrpSpPr>
        <p:grpSpPr>
          <a:xfrm>
            <a:off x="1536725" y="987425"/>
            <a:ext cx="4740750" cy="2871809"/>
            <a:chOff x="1536725" y="987425"/>
            <a:chExt cx="4740750" cy="2871809"/>
          </a:xfrm>
        </p:grpSpPr>
        <p:grpSp>
          <p:nvGrpSpPr>
            <p:cNvPr id="99" name="Group 98">
              <a:extLst>
                <a:ext uri="{FF2B5EF4-FFF2-40B4-BE49-F238E27FC236}">
                  <a16:creationId xmlns:a16="http://schemas.microsoft.com/office/drawing/2014/main" id="{6698EF4F-A4F3-4353-BB77-632F1B8BDB72}"/>
                </a:ext>
              </a:extLst>
            </p:cNvPr>
            <p:cNvGrpSpPr/>
            <p:nvPr/>
          </p:nvGrpSpPr>
          <p:grpSpPr>
            <a:xfrm>
              <a:off x="1536725" y="987425"/>
              <a:ext cx="4740750" cy="2871809"/>
              <a:chOff x="1536725" y="987425"/>
              <a:chExt cx="4740750" cy="2871809"/>
            </a:xfrm>
          </p:grpSpPr>
          <p:sp>
            <p:nvSpPr>
              <p:cNvPr id="102" name="Fully-connected Neural network">
                <a:extLst>
                  <a:ext uri="{FF2B5EF4-FFF2-40B4-BE49-F238E27FC236}">
                    <a16:creationId xmlns:a16="http://schemas.microsoft.com/office/drawing/2014/main" id="{5F7A76FD-6A6A-41CB-A2AE-D90E18506EC1}"/>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103" name="圆形">
                <a:extLst>
                  <a:ext uri="{FF2B5EF4-FFF2-40B4-BE49-F238E27FC236}">
                    <a16:creationId xmlns:a16="http://schemas.microsoft.com/office/drawing/2014/main" id="{F563FC1B-631F-459A-A1FF-8EE97C0787BC}"/>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4" name="圆形">
                <a:extLst>
                  <a:ext uri="{FF2B5EF4-FFF2-40B4-BE49-F238E27FC236}">
                    <a16:creationId xmlns:a16="http://schemas.microsoft.com/office/drawing/2014/main" id="{888FAC8C-0C64-44D8-88D0-50D8BDD955AE}"/>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5" name="圆形">
                <a:extLst>
                  <a:ext uri="{FF2B5EF4-FFF2-40B4-BE49-F238E27FC236}">
                    <a16:creationId xmlns:a16="http://schemas.microsoft.com/office/drawing/2014/main" id="{E7FE2705-F5BE-4976-AD49-AF4C284BDF96}"/>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6" name="圆形">
                <a:extLst>
                  <a:ext uri="{FF2B5EF4-FFF2-40B4-BE49-F238E27FC236}">
                    <a16:creationId xmlns:a16="http://schemas.microsoft.com/office/drawing/2014/main" id="{6C307F04-0C77-484A-B084-946347E7FFFB}"/>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7" name="圆形">
                <a:extLst>
                  <a:ext uri="{FF2B5EF4-FFF2-40B4-BE49-F238E27FC236}">
                    <a16:creationId xmlns:a16="http://schemas.microsoft.com/office/drawing/2014/main" id="{DA3BC342-22CF-4ABD-8181-CD9A68767376}"/>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8" name="圆形">
                <a:extLst>
                  <a:ext uri="{FF2B5EF4-FFF2-40B4-BE49-F238E27FC236}">
                    <a16:creationId xmlns:a16="http://schemas.microsoft.com/office/drawing/2014/main" id="{3E4A71D7-4096-44E9-87A1-C927CEAA4B9B}"/>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09" name="圆形">
                <a:extLst>
                  <a:ext uri="{FF2B5EF4-FFF2-40B4-BE49-F238E27FC236}">
                    <a16:creationId xmlns:a16="http://schemas.microsoft.com/office/drawing/2014/main" id="{61BA2B7E-DAC4-45A2-BE93-AA075C3F5CA5}"/>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0" name="圆形">
                <a:extLst>
                  <a:ext uri="{FF2B5EF4-FFF2-40B4-BE49-F238E27FC236}">
                    <a16:creationId xmlns:a16="http://schemas.microsoft.com/office/drawing/2014/main" id="{502E3732-5B70-4CCF-85CE-FC05B2305071}"/>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1" name="线条">
                <a:extLst>
                  <a:ext uri="{FF2B5EF4-FFF2-40B4-BE49-F238E27FC236}">
                    <a16:creationId xmlns:a16="http://schemas.microsoft.com/office/drawing/2014/main" id="{6DCE66DA-C8E4-4CA9-A48D-014D3AA525D3}"/>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2" name="线条">
                <a:extLst>
                  <a:ext uri="{FF2B5EF4-FFF2-40B4-BE49-F238E27FC236}">
                    <a16:creationId xmlns:a16="http://schemas.microsoft.com/office/drawing/2014/main" id="{7BCC2706-088D-4E9D-A295-FAB688EDE257}"/>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3" name="线条">
                <a:extLst>
                  <a:ext uri="{FF2B5EF4-FFF2-40B4-BE49-F238E27FC236}">
                    <a16:creationId xmlns:a16="http://schemas.microsoft.com/office/drawing/2014/main" id="{337B806D-95F8-42DA-9B7C-EAD1A4959364}"/>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4" name="线条">
                <a:extLst>
                  <a:ext uri="{FF2B5EF4-FFF2-40B4-BE49-F238E27FC236}">
                    <a16:creationId xmlns:a16="http://schemas.microsoft.com/office/drawing/2014/main" id="{952B68B2-9914-4D90-B91E-F4752B269F84}"/>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5" name="圆形">
                <a:extLst>
                  <a:ext uri="{FF2B5EF4-FFF2-40B4-BE49-F238E27FC236}">
                    <a16:creationId xmlns:a16="http://schemas.microsoft.com/office/drawing/2014/main" id="{9BDF5357-98E2-409C-B1A3-CD514C285C6E}"/>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6" name="圆形">
                <a:extLst>
                  <a:ext uri="{FF2B5EF4-FFF2-40B4-BE49-F238E27FC236}">
                    <a16:creationId xmlns:a16="http://schemas.microsoft.com/office/drawing/2014/main" id="{9022532E-328D-4375-B989-FCD585C8317A}"/>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7" name="圆形">
                <a:extLst>
                  <a:ext uri="{FF2B5EF4-FFF2-40B4-BE49-F238E27FC236}">
                    <a16:creationId xmlns:a16="http://schemas.microsoft.com/office/drawing/2014/main" id="{0FA0B0F9-6130-44FC-8394-F069B91FA6D8}"/>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8" name="圆形">
                <a:extLst>
                  <a:ext uri="{FF2B5EF4-FFF2-40B4-BE49-F238E27FC236}">
                    <a16:creationId xmlns:a16="http://schemas.microsoft.com/office/drawing/2014/main" id="{BD7255CB-CFDD-4861-BC41-74E503156FB4}"/>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19" name="圆形">
                <a:extLst>
                  <a:ext uri="{FF2B5EF4-FFF2-40B4-BE49-F238E27FC236}">
                    <a16:creationId xmlns:a16="http://schemas.microsoft.com/office/drawing/2014/main" id="{AE122D61-E935-4299-AF12-1C929B0DABDC}"/>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0" name="圆形">
                <a:extLst>
                  <a:ext uri="{FF2B5EF4-FFF2-40B4-BE49-F238E27FC236}">
                    <a16:creationId xmlns:a16="http://schemas.microsoft.com/office/drawing/2014/main" id="{C95F1AAC-3807-4476-B496-A2C9D3A3CEB5}"/>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1" name="圆形">
                <a:extLst>
                  <a:ext uri="{FF2B5EF4-FFF2-40B4-BE49-F238E27FC236}">
                    <a16:creationId xmlns:a16="http://schemas.microsoft.com/office/drawing/2014/main" id="{6D60D991-FD19-4194-B2D0-8946BD4E46FD}"/>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2" name="圆形">
                <a:extLst>
                  <a:ext uri="{FF2B5EF4-FFF2-40B4-BE49-F238E27FC236}">
                    <a16:creationId xmlns:a16="http://schemas.microsoft.com/office/drawing/2014/main" id="{CB85F1D4-CBF9-4BDD-8644-4492B46CD47A}"/>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 name="线条">
                <a:extLst>
                  <a:ext uri="{FF2B5EF4-FFF2-40B4-BE49-F238E27FC236}">
                    <a16:creationId xmlns:a16="http://schemas.microsoft.com/office/drawing/2014/main" id="{DD38B6A0-C26C-47BB-A8E9-B088D6DB3F0A}"/>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4" name="线条">
                <a:extLst>
                  <a:ext uri="{FF2B5EF4-FFF2-40B4-BE49-F238E27FC236}">
                    <a16:creationId xmlns:a16="http://schemas.microsoft.com/office/drawing/2014/main" id="{51D37521-840D-46C3-93E6-2FC389A08125}"/>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5" name="线条">
                <a:extLst>
                  <a:ext uri="{FF2B5EF4-FFF2-40B4-BE49-F238E27FC236}">
                    <a16:creationId xmlns:a16="http://schemas.microsoft.com/office/drawing/2014/main" id="{A5EE0415-0044-40DE-8894-143A7214A574}"/>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6" name="线条">
                <a:extLst>
                  <a:ext uri="{FF2B5EF4-FFF2-40B4-BE49-F238E27FC236}">
                    <a16:creationId xmlns:a16="http://schemas.microsoft.com/office/drawing/2014/main" id="{61C05C69-CF98-4E2B-90ED-E6BF53D0DDBB}"/>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7" name="线条">
                <a:extLst>
                  <a:ext uri="{FF2B5EF4-FFF2-40B4-BE49-F238E27FC236}">
                    <a16:creationId xmlns:a16="http://schemas.microsoft.com/office/drawing/2014/main" id="{5EA2C196-BC8F-450E-A41E-7E194945E2CB}"/>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线条">
                <a:extLst>
                  <a:ext uri="{FF2B5EF4-FFF2-40B4-BE49-F238E27FC236}">
                    <a16:creationId xmlns:a16="http://schemas.microsoft.com/office/drawing/2014/main" id="{8159AAA4-BD93-4EBC-A3E5-8C7A02FE4DC2}"/>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线条">
                <a:extLst>
                  <a:ext uri="{FF2B5EF4-FFF2-40B4-BE49-F238E27FC236}">
                    <a16:creationId xmlns:a16="http://schemas.microsoft.com/office/drawing/2014/main" id="{593B3A85-C932-454E-AD47-912A04278B30}"/>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线条">
                <a:extLst>
                  <a:ext uri="{FF2B5EF4-FFF2-40B4-BE49-F238E27FC236}">
                    <a16:creationId xmlns:a16="http://schemas.microsoft.com/office/drawing/2014/main" id="{4CEBFD19-C755-4F9D-842E-9F1E960A51CE}"/>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线条">
                <a:extLst>
                  <a:ext uri="{FF2B5EF4-FFF2-40B4-BE49-F238E27FC236}">
                    <a16:creationId xmlns:a16="http://schemas.microsoft.com/office/drawing/2014/main" id="{CF90ED46-B626-44B7-963B-FDD2F7F422AF}"/>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线条">
                <a:extLst>
                  <a:ext uri="{FF2B5EF4-FFF2-40B4-BE49-F238E27FC236}">
                    <a16:creationId xmlns:a16="http://schemas.microsoft.com/office/drawing/2014/main" id="{88B0C946-A92C-479C-841F-A204C05263A9}"/>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线条">
                <a:extLst>
                  <a:ext uri="{FF2B5EF4-FFF2-40B4-BE49-F238E27FC236}">
                    <a16:creationId xmlns:a16="http://schemas.microsoft.com/office/drawing/2014/main" id="{1BCD93BD-0711-4483-9BD6-E485894B2B32}"/>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线条">
                <a:extLst>
                  <a:ext uri="{FF2B5EF4-FFF2-40B4-BE49-F238E27FC236}">
                    <a16:creationId xmlns:a16="http://schemas.microsoft.com/office/drawing/2014/main" id="{7498DE7E-61B3-4703-AEE5-16471138E324}"/>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E2E23D51-71E0-4C0B-8B0F-BFD97850619A}"/>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A75DA7AF-5305-4906-BF49-A78E29ECE371}"/>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A438FBCF-13E0-4BDD-9982-6EC31050DBCA}"/>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9610342D-5504-4E10-8B5C-451B1EDB6836}"/>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线条">
                <a:extLst>
                  <a:ext uri="{FF2B5EF4-FFF2-40B4-BE49-F238E27FC236}">
                    <a16:creationId xmlns:a16="http://schemas.microsoft.com/office/drawing/2014/main" id="{332F7C39-0769-4999-A432-78CC58ACA548}"/>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ADAEE30A-ACA0-426F-BBD9-37BCA562903C}"/>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EC2E7129-64F5-4B91-B561-F4A463C5D949}"/>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8EDDE976-1AF3-468B-812C-736A25C71C8D}"/>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3FB5F2B1-1A0C-44ED-A83D-6EA21A2AD98D}"/>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线条">
                <a:extLst>
                  <a:ext uri="{FF2B5EF4-FFF2-40B4-BE49-F238E27FC236}">
                    <a16:creationId xmlns:a16="http://schemas.microsoft.com/office/drawing/2014/main" id="{ACF47497-F181-43C7-BC46-DBDE8600DCFC}"/>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线条">
                <a:extLst>
                  <a:ext uri="{FF2B5EF4-FFF2-40B4-BE49-F238E27FC236}">
                    <a16:creationId xmlns:a16="http://schemas.microsoft.com/office/drawing/2014/main" id="{E636A686-1D06-48B6-B522-5C892B998A5F}"/>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线条">
                <a:extLst>
                  <a:ext uri="{FF2B5EF4-FFF2-40B4-BE49-F238E27FC236}">
                    <a16:creationId xmlns:a16="http://schemas.microsoft.com/office/drawing/2014/main" id="{BB8C6D4F-ABF7-4A92-B4DE-4CC0139DC507}"/>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A078D18E-5E07-44FB-8840-5EC6DBBC55CE}"/>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AA24E66D-0A5E-40A6-A1B6-E941DB7DEF34}"/>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733CFAC6-BA3B-4187-AA86-F014B591355F}"/>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28A82F3F-4731-4DB9-84B2-7CAB0A781E59}"/>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8B352DC2-7F87-419D-B3BC-60795332A385}"/>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AE616DFB-945A-42F7-9105-D1DF9AEE4E0B}"/>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4635F246-1632-435E-91CB-DF56AFED10E9}"/>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B22136BA-44D9-4DD5-A778-F0006F74BE61}"/>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线条">
                <a:extLst>
                  <a:ext uri="{FF2B5EF4-FFF2-40B4-BE49-F238E27FC236}">
                    <a16:creationId xmlns:a16="http://schemas.microsoft.com/office/drawing/2014/main" id="{84BDC11F-E665-440C-B67D-E13011DE497A}"/>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线条">
                <a:extLst>
                  <a:ext uri="{FF2B5EF4-FFF2-40B4-BE49-F238E27FC236}">
                    <a16:creationId xmlns:a16="http://schemas.microsoft.com/office/drawing/2014/main" id="{E9860487-F2FC-4766-BCE3-835AC4864D84}"/>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线条">
                <a:extLst>
                  <a:ext uri="{FF2B5EF4-FFF2-40B4-BE49-F238E27FC236}">
                    <a16:creationId xmlns:a16="http://schemas.microsoft.com/office/drawing/2014/main" id="{3B89F6E7-E4CA-4837-9B0C-611A24D4878C}"/>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线条">
                <a:extLst>
                  <a:ext uri="{FF2B5EF4-FFF2-40B4-BE49-F238E27FC236}">
                    <a16:creationId xmlns:a16="http://schemas.microsoft.com/office/drawing/2014/main" id="{3823E790-CCE5-445E-8BD2-37031F23323E}"/>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线条">
                <a:extLst>
                  <a:ext uri="{FF2B5EF4-FFF2-40B4-BE49-F238E27FC236}">
                    <a16:creationId xmlns:a16="http://schemas.microsoft.com/office/drawing/2014/main" id="{FA54FE19-0E62-49AC-A5B1-FB9C675E03B2}"/>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线条">
                <a:extLst>
                  <a:ext uri="{FF2B5EF4-FFF2-40B4-BE49-F238E27FC236}">
                    <a16:creationId xmlns:a16="http://schemas.microsoft.com/office/drawing/2014/main" id="{1DB2C662-07F6-4248-BD22-0FBF88DEBADA}"/>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线条">
                <a:extLst>
                  <a:ext uri="{FF2B5EF4-FFF2-40B4-BE49-F238E27FC236}">
                    <a16:creationId xmlns:a16="http://schemas.microsoft.com/office/drawing/2014/main" id="{A0446012-0583-49F0-93E1-FB4664A1B377}"/>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线条">
                <a:extLst>
                  <a:ext uri="{FF2B5EF4-FFF2-40B4-BE49-F238E27FC236}">
                    <a16:creationId xmlns:a16="http://schemas.microsoft.com/office/drawing/2014/main" id="{6971C72C-1732-4A07-B5BD-80A4029F177F}"/>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圆形">
                <a:extLst>
                  <a:ext uri="{FF2B5EF4-FFF2-40B4-BE49-F238E27FC236}">
                    <a16:creationId xmlns:a16="http://schemas.microsoft.com/office/drawing/2014/main" id="{1EC15374-9C1C-456B-969B-998EDA97363D}"/>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64" name="图像" descr="图像">
                <a:extLst>
                  <a:ext uri="{FF2B5EF4-FFF2-40B4-BE49-F238E27FC236}">
                    <a16:creationId xmlns:a16="http://schemas.microsoft.com/office/drawing/2014/main" id="{840D46D3-F866-4EBB-8C19-FE0EB093D9A7}"/>
                  </a:ext>
                </a:extLst>
              </p:cNvPr>
              <p:cNvPicPr>
                <a:picLocks noChangeAspect="1"/>
              </p:cNvPicPr>
              <p:nvPr/>
            </p:nvPicPr>
            <p:blipFill>
              <a:blip r:embed="rId7"/>
              <a:stretch>
                <a:fillRect/>
              </a:stretch>
            </p:blipFill>
            <p:spPr>
              <a:xfrm>
                <a:off x="5743387" y="2620571"/>
                <a:ext cx="117043" cy="104723"/>
              </a:xfrm>
              <a:prstGeom prst="rect">
                <a:avLst/>
              </a:prstGeom>
              <a:ln w="12700" cap="flat">
                <a:noFill/>
                <a:miter lim="400000"/>
              </a:ln>
              <a:effectLst/>
            </p:spPr>
          </p:pic>
          <p:pic>
            <p:nvPicPr>
              <p:cNvPr id="165" name="图像" descr="图像">
                <a:extLst>
                  <a:ext uri="{FF2B5EF4-FFF2-40B4-BE49-F238E27FC236}">
                    <a16:creationId xmlns:a16="http://schemas.microsoft.com/office/drawing/2014/main" id="{F40576AB-50EB-434C-8A35-3092DE33D18C}"/>
                  </a:ext>
                </a:extLst>
              </p:cNvPr>
              <p:cNvPicPr>
                <a:picLocks noChangeAspect="1"/>
              </p:cNvPicPr>
              <p:nvPr/>
            </p:nvPicPr>
            <p:blipFill>
              <a:blip r:embed="rId8"/>
              <a:stretch>
                <a:fillRect/>
              </a:stretch>
            </p:blipFill>
            <p:spPr>
              <a:xfrm>
                <a:off x="2641993" y="1659402"/>
                <a:ext cx="123203" cy="98562"/>
              </a:xfrm>
              <a:prstGeom prst="rect">
                <a:avLst/>
              </a:prstGeom>
              <a:solidFill>
                <a:schemeClr val="bg1"/>
              </a:solidFill>
              <a:ln w="12700" cap="flat">
                <a:noFill/>
                <a:miter lim="400000"/>
              </a:ln>
              <a:effectLst/>
            </p:spPr>
          </p:pic>
          <p:pic>
            <p:nvPicPr>
              <p:cNvPr id="166" name="图像" descr="图像">
                <a:extLst>
                  <a:ext uri="{FF2B5EF4-FFF2-40B4-BE49-F238E27FC236}">
                    <a16:creationId xmlns:a16="http://schemas.microsoft.com/office/drawing/2014/main" id="{62BA667E-A902-4EA0-9164-1625BCD02E7B}"/>
                  </a:ext>
                </a:extLst>
              </p:cNvPr>
              <p:cNvPicPr>
                <a:picLocks noChangeAspect="1"/>
              </p:cNvPicPr>
              <p:nvPr/>
            </p:nvPicPr>
            <p:blipFill>
              <a:blip r:embed="rId8"/>
              <a:stretch>
                <a:fillRect/>
              </a:stretch>
            </p:blipFill>
            <p:spPr>
              <a:xfrm>
                <a:off x="2641993" y="2243617"/>
                <a:ext cx="123203" cy="98563"/>
              </a:xfrm>
              <a:prstGeom prst="rect">
                <a:avLst/>
              </a:prstGeom>
              <a:solidFill>
                <a:schemeClr val="bg1"/>
              </a:solidFill>
              <a:ln w="12700" cap="flat">
                <a:noFill/>
                <a:miter lim="400000"/>
              </a:ln>
              <a:effectLst/>
            </p:spPr>
          </p:pic>
          <p:pic>
            <p:nvPicPr>
              <p:cNvPr id="167" name="图像" descr="图像">
                <a:extLst>
                  <a:ext uri="{FF2B5EF4-FFF2-40B4-BE49-F238E27FC236}">
                    <a16:creationId xmlns:a16="http://schemas.microsoft.com/office/drawing/2014/main" id="{83544EEA-6C8F-4D12-9D97-6B1314697CA9}"/>
                  </a:ext>
                </a:extLst>
              </p:cNvPr>
              <p:cNvPicPr>
                <a:picLocks noChangeAspect="1"/>
              </p:cNvPicPr>
              <p:nvPr/>
            </p:nvPicPr>
            <p:blipFill>
              <a:blip r:embed="rId8"/>
              <a:stretch>
                <a:fillRect/>
              </a:stretch>
            </p:blipFill>
            <p:spPr>
              <a:xfrm>
                <a:off x="2641993" y="3015986"/>
                <a:ext cx="123203" cy="98562"/>
              </a:xfrm>
              <a:prstGeom prst="rect">
                <a:avLst/>
              </a:prstGeom>
              <a:solidFill>
                <a:schemeClr val="bg1"/>
              </a:solidFill>
              <a:ln w="12700" cap="flat">
                <a:noFill/>
                <a:miter lim="400000"/>
              </a:ln>
              <a:effectLst/>
            </p:spPr>
          </p:pic>
          <p:pic>
            <p:nvPicPr>
              <p:cNvPr id="168" name="图像" descr="图像">
                <a:extLst>
                  <a:ext uri="{FF2B5EF4-FFF2-40B4-BE49-F238E27FC236}">
                    <a16:creationId xmlns:a16="http://schemas.microsoft.com/office/drawing/2014/main" id="{2A34F766-8D0E-461B-9228-C1E2E210DDF3}"/>
                  </a:ext>
                </a:extLst>
              </p:cNvPr>
              <p:cNvPicPr>
                <a:picLocks noChangeAspect="1"/>
              </p:cNvPicPr>
              <p:nvPr/>
            </p:nvPicPr>
            <p:blipFill>
              <a:blip r:embed="rId8"/>
              <a:stretch>
                <a:fillRect/>
              </a:stretch>
            </p:blipFill>
            <p:spPr>
              <a:xfrm>
                <a:off x="2641993" y="3590692"/>
                <a:ext cx="123203" cy="98562"/>
              </a:xfrm>
              <a:prstGeom prst="rect">
                <a:avLst/>
              </a:prstGeom>
              <a:solidFill>
                <a:schemeClr val="bg1"/>
              </a:solidFill>
              <a:ln w="12700" cap="flat">
                <a:noFill/>
                <a:miter lim="400000"/>
              </a:ln>
              <a:effectLst/>
            </p:spPr>
          </p:pic>
          <p:pic>
            <p:nvPicPr>
              <p:cNvPr id="169" name="图像" descr="图像">
                <a:extLst>
                  <a:ext uri="{FF2B5EF4-FFF2-40B4-BE49-F238E27FC236}">
                    <a16:creationId xmlns:a16="http://schemas.microsoft.com/office/drawing/2014/main" id="{3F683B25-2D66-4443-A9C2-E992CC162882}"/>
                  </a:ext>
                </a:extLst>
              </p:cNvPr>
              <p:cNvPicPr>
                <a:picLocks noChangeAspect="1"/>
              </p:cNvPicPr>
              <p:nvPr/>
            </p:nvPicPr>
            <p:blipFill>
              <a:blip r:embed="rId8"/>
              <a:stretch>
                <a:fillRect/>
              </a:stretch>
            </p:blipFill>
            <p:spPr>
              <a:xfrm>
                <a:off x="3435111" y="1660286"/>
                <a:ext cx="123203" cy="98563"/>
              </a:xfrm>
              <a:prstGeom prst="rect">
                <a:avLst/>
              </a:prstGeom>
              <a:solidFill>
                <a:schemeClr val="bg1"/>
              </a:solidFill>
              <a:ln w="12700" cap="flat">
                <a:noFill/>
                <a:miter lim="400000"/>
              </a:ln>
              <a:effectLst/>
            </p:spPr>
          </p:pic>
          <p:pic>
            <p:nvPicPr>
              <p:cNvPr id="170" name="图像" descr="图像">
                <a:extLst>
                  <a:ext uri="{FF2B5EF4-FFF2-40B4-BE49-F238E27FC236}">
                    <a16:creationId xmlns:a16="http://schemas.microsoft.com/office/drawing/2014/main" id="{4CDE8ADA-7F59-4884-9D5F-3144CE348F95}"/>
                  </a:ext>
                </a:extLst>
              </p:cNvPr>
              <p:cNvPicPr>
                <a:picLocks noChangeAspect="1"/>
              </p:cNvPicPr>
              <p:nvPr/>
            </p:nvPicPr>
            <p:blipFill>
              <a:blip r:embed="rId8"/>
              <a:stretch>
                <a:fillRect/>
              </a:stretch>
            </p:blipFill>
            <p:spPr>
              <a:xfrm>
                <a:off x="3435111" y="2244502"/>
                <a:ext cx="123203" cy="98563"/>
              </a:xfrm>
              <a:prstGeom prst="rect">
                <a:avLst/>
              </a:prstGeom>
              <a:solidFill>
                <a:schemeClr val="bg1"/>
              </a:solidFill>
              <a:ln w="12700" cap="flat">
                <a:noFill/>
                <a:miter lim="400000"/>
              </a:ln>
              <a:effectLst/>
            </p:spPr>
          </p:pic>
          <p:pic>
            <p:nvPicPr>
              <p:cNvPr id="171" name="图像" descr="图像">
                <a:extLst>
                  <a:ext uri="{FF2B5EF4-FFF2-40B4-BE49-F238E27FC236}">
                    <a16:creationId xmlns:a16="http://schemas.microsoft.com/office/drawing/2014/main" id="{80193E96-C373-4BB8-8570-B624372702C9}"/>
                  </a:ext>
                </a:extLst>
              </p:cNvPr>
              <p:cNvPicPr>
                <a:picLocks noChangeAspect="1"/>
              </p:cNvPicPr>
              <p:nvPr/>
            </p:nvPicPr>
            <p:blipFill>
              <a:blip r:embed="rId8"/>
              <a:stretch>
                <a:fillRect/>
              </a:stretch>
            </p:blipFill>
            <p:spPr>
              <a:xfrm>
                <a:off x="3435111" y="3016871"/>
                <a:ext cx="123203" cy="98563"/>
              </a:xfrm>
              <a:prstGeom prst="rect">
                <a:avLst/>
              </a:prstGeom>
              <a:solidFill>
                <a:schemeClr val="bg1"/>
              </a:solidFill>
              <a:ln w="12700" cap="flat">
                <a:noFill/>
                <a:miter lim="400000"/>
              </a:ln>
              <a:effectLst/>
            </p:spPr>
          </p:pic>
          <p:pic>
            <p:nvPicPr>
              <p:cNvPr id="172" name="图像" descr="图像">
                <a:extLst>
                  <a:ext uri="{FF2B5EF4-FFF2-40B4-BE49-F238E27FC236}">
                    <a16:creationId xmlns:a16="http://schemas.microsoft.com/office/drawing/2014/main" id="{3E9BA280-8ECF-4ACA-83CA-3BE78562BFC3}"/>
                  </a:ext>
                </a:extLst>
              </p:cNvPr>
              <p:cNvPicPr>
                <a:picLocks noChangeAspect="1"/>
              </p:cNvPicPr>
              <p:nvPr/>
            </p:nvPicPr>
            <p:blipFill>
              <a:blip r:embed="rId8"/>
              <a:stretch>
                <a:fillRect/>
              </a:stretch>
            </p:blipFill>
            <p:spPr>
              <a:xfrm>
                <a:off x="3435111" y="3591577"/>
                <a:ext cx="123203" cy="98563"/>
              </a:xfrm>
              <a:prstGeom prst="rect">
                <a:avLst/>
              </a:prstGeom>
              <a:solidFill>
                <a:schemeClr val="bg1"/>
              </a:solidFill>
              <a:ln w="12700" cap="flat">
                <a:noFill/>
                <a:miter lim="400000"/>
              </a:ln>
              <a:effectLst/>
            </p:spPr>
          </p:pic>
          <p:pic>
            <p:nvPicPr>
              <p:cNvPr id="173" name="图像" descr="图像">
                <a:extLst>
                  <a:ext uri="{FF2B5EF4-FFF2-40B4-BE49-F238E27FC236}">
                    <a16:creationId xmlns:a16="http://schemas.microsoft.com/office/drawing/2014/main" id="{60BC6F9F-F96B-4259-A0A5-ADBC99164059}"/>
                  </a:ext>
                </a:extLst>
              </p:cNvPr>
              <p:cNvPicPr>
                <a:picLocks noChangeAspect="1"/>
              </p:cNvPicPr>
              <p:nvPr/>
            </p:nvPicPr>
            <p:blipFill>
              <a:blip r:embed="rId8"/>
              <a:stretch>
                <a:fillRect/>
              </a:stretch>
            </p:blipFill>
            <p:spPr>
              <a:xfrm>
                <a:off x="4239348" y="1647096"/>
                <a:ext cx="123203" cy="98563"/>
              </a:xfrm>
              <a:prstGeom prst="rect">
                <a:avLst/>
              </a:prstGeom>
              <a:solidFill>
                <a:schemeClr val="bg1"/>
              </a:solidFill>
              <a:ln w="12700" cap="flat">
                <a:noFill/>
                <a:miter lim="400000"/>
              </a:ln>
              <a:effectLst/>
            </p:spPr>
          </p:pic>
          <p:pic>
            <p:nvPicPr>
              <p:cNvPr id="174" name="图像" descr="图像">
                <a:extLst>
                  <a:ext uri="{FF2B5EF4-FFF2-40B4-BE49-F238E27FC236}">
                    <a16:creationId xmlns:a16="http://schemas.microsoft.com/office/drawing/2014/main" id="{548EC828-6153-4747-BD26-6EE75654DC5B}"/>
                  </a:ext>
                </a:extLst>
              </p:cNvPr>
              <p:cNvPicPr>
                <a:picLocks noChangeAspect="1"/>
              </p:cNvPicPr>
              <p:nvPr/>
            </p:nvPicPr>
            <p:blipFill>
              <a:blip r:embed="rId8"/>
              <a:stretch>
                <a:fillRect/>
              </a:stretch>
            </p:blipFill>
            <p:spPr>
              <a:xfrm>
                <a:off x="4239348" y="2231313"/>
                <a:ext cx="123203" cy="98563"/>
              </a:xfrm>
              <a:prstGeom prst="rect">
                <a:avLst/>
              </a:prstGeom>
              <a:solidFill>
                <a:schemeClr val="bg1"/>
              </a:solidFill>
              <a:ln w="12700" cap="flat">
                <a:noFill/>
                <a:miter lim="400000"/>
              </a:ln>
              <a:effectLst/>
            </p:spPr>
          </p:pic>
          <p:pic>
            <p:nvPicPr>
              <p:cNvPr id="175" name="图像" descr="图像">
                <a:extLst>
                  <a:ext uri="{FF2B5EF4-FFF2-40B4-BE49-F238E27FC236}">
                    <a16:creationId xmlns:a16="http://schemas.microsoft.com/office/drawing/2014/main" id="{9787D633-BBA6-483E-9E02-0F5B9E1581BC}"/>
                  </a:ext>
                </a:extLst>
              </p:cNvPr>
              <p:cNvPicPr>
                <a:picLocks noChangeAspect="1"/>
              </p:cNvPicPr>
              <p:nvPr/>
            </p:nvPicPr>
            <p:blipFill>
              <a:blip r:embed="rId8"/>
              <a:stretch>
                <a:fillRect/>
              </a:stretch>
            </p:blipFill>
            <p:spPr>
              <a:xfrm>
                <a:off x="4239348" y="3003681"/>
                <a:ext cx="123203" cy="98563"/>
              </a:xfrm>
              <a:prstGeom prst="rect">
                <a:avLst/>
              </a:prstGeom>
              <a:solidFill>
                <a:schemeClr val="bg1"/>
              </a:solidFill>
              <a:ln w="12700" cap="flat">
                <a:noFill/>
                <a:miter lim="400000"/>
              </a:ln>
              <a:effectLst/>
            </p:spPr>
          </p:pic>
          <p:pic>
            <p:nvPicPr>
              <p:cNvPr id="176" name="图像" descr="图像">
                <a:extLst>
                  <a:ext uri="{FF2B5EF4-FFF2-40B4-BE49-F238E27FC236}">
                    <a16:creationId xmlns:a16="http://schemas.microsoft.com/office/drawing/2014/main" id="{7C230E9C-6615-4B42-8F9D-6E5326A51DCF}"/>
                  </a:ext>
                </a:extLst>
              </p:cNvPr>
              <p:cNvPicPr>
                <a:picLocks noChangeAspect="1"/>
              </p:cNvPicPr>
              <p:nvPr/>
            </p:nvPicPr>
            <p:blipFill>
              <a:blip r:embed="rId8"/>
              <a:stretch>
                <a:fillRect/>
              </a:stretch>
            </p:blipFill>
            <p:spPr>
              <a:xfrm>
                <a:off x="4239348" y="3578387"/>
                <a:ext cx="123203" cy="98563"/>
              </a:xfrm>
              <a:prstGeom prst="rect">
                <a:avLst/>
              </a:prstGeom>
              <a:solidFill>
                <a:schemeClr val="bg1"/>
              </a:solidFill>
              <a:ln w="12700" cap="flat">
                <a:noFill/>
                <a:miter lim="400000"/>
              </a:ln>
              <a:effectLst/>
            </p:spPr>
          </p:pic>
          <p:pic>
            <p:nvPicPr>
              <p:cNvPr id="177" name="图像" descr="图像">
                <a:extLst>
                  <a:ext uri="{FF2B5EF4-FFF2-40B4-BE49-F238E27FC236}">
                    <a16:creationId xmlns:a16="http://schemas.microsoft.com/office/drawing/2014/main" id="{76BE2E23-F61E-4BE0-B558-7B1C9E7C630C}"/>
                  </a:ext>
                </a:extLst>
              </p:cNvPr>
              <p:cNvPicPr>
                <a:picLocks noChangeAspect="1"/>
              </p:cNvPicPr>
              <p:nvPr/>
            </p:nvPicPr>
            <p:blipFill>
              <a:blip r:embed="rId8"/>
              <a:stretch>
                <a:fillRect/>
              </a:stretch>
            </p:blipFill>
            <p:spPr>
              <a:xfrm>
                <a:off x="5027385" y="1660286"/>
                <a:ext cx="123203" cy="98563"/>
              </a:xfrm>
              <a:prstGeom prst="rect">
                <a:avLst/>
              </a:prstGeom>
              <a:solidFill>
                <a:schemeClr val="bg1"/>
              </a:solidFill>
              <a:ln w="12700" cap="flat">
                <a:noFill/>
                <a:miter lim="400000"/>
              </a:ln>
              <a:effectLst/>
            </p:spPr>
          </p:pic>
          <p:pic>
            <p:nvPicPr>
              <p:cNvPr id="178" name="图像" descr="图像">
                <a:extLst>
                  <a:ext uri="{FF2B5EF4-FFF2-40B4-BE49-F238E27FC236}">
                    <a16:creationId xmlns:a16="http://schemas.microsoft.com/office/drawing/2014/main" id="{22F57562-7CE7-402B-B999-F8D986DC3BF0}"/>
                  </a:ext>
                </a:extLst>
              </p:cNvPr>
              <p:cNvPicPr>
                <a:picLocks noChangeAspect="1"/>
              </p:cNvPicPr>
              <p:nvPr/>
            </p:nvPicPr>
            <p:blipFill>
              <a:blip r:embed="rId8"/>
              <a:stretch>
                <a:fillRect/>
              </a:stretch>
            </p:blipFill>
            <p:spPr>
              <a:xfrm>
                <a:off x="5027385" y="2244502"/>
                <a:ext cx="123203" cy="98563"/>
              </a:xfrm>
              <a:prstGeom prst="rect">
                <a:avLst/>
              </a:prstGeom>
              <a:solidFill>
                <a:schemeClr val="bg1"/>
              </a:solidFill>
              <a:ln w="12700" cap="flat">
                <a:noFill/>
                <a:miter lim="400000"/>
              </a:ln>
              <a:effectLst/>
            </p:spPr>
          </p:pic>
          <p:pic>
            <p:nvPicPr>
              <p:cNvPr id="179" name="图像" descr="图像">
                <a:extLst>
                  <a:ext uri="{FF2B5EF4-FFF2-40B4-BE49-F238E27FC236}">
                    <a16:creationId xmlns:a16="http://schemas.microsoft.com/office/drawing/2014/main" id="{8E1B7FE0-2939-4D85-AFEA-83941D5C9990}"/>
                  </a:ext>
                </a:extLst>
              </p:cNvPr>
              <p:cNvPicPr>
                <a:picLocks noChangeAspect="1"/>
              </p:cNvPicPr>
              <p:nvPr/>
            </p:nvPicPr>
            <p:blipFill>
              <a:blip r:embed="rId8"/>
              <a:stretch>
                <a:fillRect/>
              </a:stretch>
            </p:blipFill>
            <p:spPr>
              <a:xfrm>
                <a:off x="5027385" y="3016871"/>
                <a:ext cx="123203" cy="98563"/>
              </a:xfrm>
              <a:prstGeom prst="rect">
                <a:avLst/>
              </a:prstGeom>
              <a:solidFill>
                <a:schemeClr val="bg1"/>
              </a:solidFill>
              <a:ln w="12700" cap="flat">
                <a:noFill/>
                <a:miter lim="400000"/>
              </a:ln>
              <a:effectLst/>
            </p:spPr>
          </p:pic>
          <p:pic>
            <p:nvPicPr>
              <p:cNvPr id="180" name="图像" descr="图像">
                <a:extLst>
                  <a:ext uri="{FF2B5EF4-FFF2-40B4-BE49-F238E27FC236}">
                    <a16:creationId xmlns:a16="http://schemas.microsoft.com/office/drawing/2014/main" id="{E8FF3597-4483-4573-8A6E-B1FFA8D45E8D}"/>
                  </a:ext>
                </a:extLst>
              </p:cNvPr>
              <p:cNvPicPr>
                <a:picLocks noChangeAspect="1"/>
              </p:cNvPicPr>
              <p:nvPr/>
            </p:nvPicPr>
            <p:blipFill>
              <a:blip r:embed="rId8"/>
              <a:stretch>
                <a:fillRect/>
              </a:stretch>
            </p:blipFill>
            <p:spPr>
              <a:xfrm>
                <a:off x="5027385" y="3591577"/>
                <a:ext cx="123203" cy="98563"/>
              </a:xfrm>
              <a:prstGeom prst="rect">
                <a:avLst/>
              </a:prstGeom>
              <a:solidFill>
                <a:schemeClr val="bg1"/>
              </a:solidFill>
              <a:ln w="12700" cap="flat">
                <a:noFill/>
                <a:miter lim="400000"/>
              </a:ln>
              <a:effectLst/>
            </p:spPr>
          </p:pic>
          <p:sp>
            <p:nvSpPr>
              <p:cNvPr id="181" name="线条">
                <a:extLst>
                  <a:ext uri="{FF2B5EF4-FFF2-40B4-BE49-F238E27FC236}">
                    <a16:creationId xmlns:a16="http://schemas.microsoft.com/office/drawing/2014/main" id="{D15F2348-A9B9-4C2B-A63C-273A76F4D6E1}"/>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2" name="线条">
                <a:extLst>
                  <a:ext uri="{FF2B5EF4-FFF2-40B4-BE49-F238E27FC236}">
                    <a16:creationId xmlns:a16="http://schemas.microsoft.com/office/drawing/2014/main" id="{65B25CEA-F51F-4C11-B171-3B6072148156}"/>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3" name="圆形">
                <a:extLst>
                  <a:ext uri="{FF2B5EF4-FFF2-40B4-BE49-F238E27FC236}">
                    <a16:creationId xmlns:a16="http://schemas.microsoft.com/office/drawing/2014/main" id="{57A94C02-45D8-4EF6-B497-352F7D59A5FB}"/>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84" name="图像" descr="图像">
                <a:extLst>
                  <a:ext uri="{FF2B5EF4-FFF2-40B4-BE49-F238E27FC236}">
                    <a16:creationId xmlns:a16="http://schemas.microsoft.com/office/drawing/2014/main" id="{25E0C797-E3E2-4391-BE44-82B5F8755B58}"/>
                  </a:ext>
                </a:extLst>
              </p:cNvPr>
              <p:cNvPicPr>
                <a:picLocks noChangeAspect="1"/>
              </p:cNvPicPr>
              <p:nvPr/>
            </p:nvPicPr>
            <p:blipFill>
              <a:blip r:embed="rId9"/>
              <a:stretch>
                <a:fillRect/>
              </a:stretch>
            </p:blipFill>
            <p:spPr>
              <a:xfrm>
                <a:off x="1832109" y="2593498"/>
                <a:ext cx="117043" cy="104723"/>
              </a:xfrm>
              <a:prstGeom prst="rect">
                <a:avLst/>
              </a:prstGeom>
              <a:ln w="12700" cap="flat">
                <a:noFill/>
                <a:miter lim="400000"/>
              </a:ln>
              <a:effectLst/>
            </p:spPr>
          </p:pic>
          <p:sp>
            <p:nvSpPr>
              <p:cNvPr id="185" name="线条">
                <a:extLst>
                  <a:ext uri="{FF2B5EF4-FFF2-40B4-BE49-F238E27FC236}">
                    <a16:creationId xmlns:a16="http://schemas.microsoft.com/office/drawing/2014/main" id="{A0CE06C9-4F91-4F08-97C7-51A4FCEA3842}"/>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6" name="线条">
                <a:extLst>
                  <a:ext uri="{FF2B5EF4-FFF2-40B4-BE49-F238E27FC236}">
                    <a16:creationId xmlns:a16="http://schemas.microsoft.com/office/drawing/2014/main" id="{6F5AA48D-F2CC-41D3-A093-4FD60FAFF80D}"/>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7" name="Output">
                <a:extLst>
                  <a:ext uri="{FF2B5EF4-FFF2-40B4-BE49-F238E27FC236}">
                    <a16:creationId xmlns:a16="http://schemas.microsoft.com/office/drawing/2014/main" id="{06C4FECE-E2BB-43F3-B406-D6D26C769A19}"/>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188" name="Input">
                <a:extLst>
                  <a:ext uri="{FF2B5EF4-FFF2-40B4-BE49-F238E27FC236}">
                    <a16:creationId xmlns:a16="http://schemas.microsoft.com/office/drawing/2014/main" id="{59940A9B-DEDD-4F4F-A3B7-E62C3F81A8C0}"/>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00" name="Neuron">
              <a:extLst>
                <a:ext uri="{FF2B5EF4-FFF2-40B4-BE49-F238E27FC236}">
                  <a16:creationId xmlns:a16="http://schemas.microsoft.com/office/drawing/2014/main" id="{72E7806F-103F-427A-BC1A-959B9353F488}"/>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01" name="线条">
              <a:extLst>
                <a:ext uri="{FF2B5EF4-FFF2-40B4-BE49-F238E27FC236}">
                  <a16:creationId xmlns:a16="http://schemas.microsoft.com/office/drawing/2014/main" id="{9A0AF2D5-E29A-4D1C-97D7-8362C3416F0E}"/>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189" name="Karniadakis et. al. (2021), Nat. Rev. Phys., 3">
            <a:extLst>
              <a:ext uri="{FF2B5EF4-FFF2-40B4-BE49-F238E27FC236}">
                <a16:creationId xmlns:a16="http://schemas.microsoft.com/office/drawing/2014/main" id="{D2FE0996-7B53-4534-AD18-9C8D8F773F50}"/>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285BFA-DA7C-4BB8-96C6-46669DCBD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7850" y="5266683"/>
            <a:ext cx="2046147" cy="1055461"/>
          </a:xfrm>
          <a:prstGeom prst="rect">
            <a:avLst/>
          </a:prstGeom>
        </p:spPr>
      </p:pic>
      <p:sp>
        <p:nvSpPr>
          <p:cNvPr id="979" name="Neural network"/>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rPr dirty="0"/>
              <a:t>Neural network</a:t>
            </a:r>
            <a:r>
              <a:rPr lang="en-US" dirty="0"/>
              <a:t> and Fourier series</a:t>
            </a:r>
            <a:endParaRPr dirty="0"/>
          </a:p>
        </p:txBody>
      </p:sp>
      <p:sp>
        <p:nvSpPr>
          <p:cNvPr id="983" name="Fourier series:"/>
          <p:cNvSpPr txBox="1"/>
          <p:nvPr/>
        </p:nvSpPr>
        <p:spPr>
          <a:xfrm>
            <a:off x="6234786" y="1080135"/>
            <a:ext cx="1135953"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a:t>Fourier series:</a:t>
            </a:r>
          </a:p>
        </p:txBody>
      </p:sp>
      <p:pic>
        <p:nvPicPr>
          <p:cNvPr id="984" name="图像" descr="图像"/>
          <p:cNvPicPr>
            <a:picLocks noChangeAspect="1"/>
          </p:cNvPicPr>
          <p:nvPr/>
        </p:nvPicPr>
        <p:blipFill rotWithShape="1">
          <a:blip r:embed="rId4"/>
          <a:srcRect t="1" r="37789" b="-11499"/>
          <a:stretch/>
        </p:blipFill>
        <p:spPr>
          <a:xfrm>
            <a:off x="7577219" y="948104"/>
            <a:ext cx="1782586" cy="634147"/>
          </a:xfrm>
          <a:prstGeom prst="rect">
            <a:avLst/>
          </a:prstGeom>
          <a:ln w="12700">
            <a:miter lim="400000"/>
          </a:ln>
        </p:spPr>
      </p:pic>
      <p:sp>
        <p:nvSpPr>
          <p:cNvPr id="985" name="圆形"/>
          <p:cNvSpPr/>
          <p:nvPr/>
        </p:nvSpPr>
        <p:spPr>
          <a:xfrm>
            <a:off x="9314988" y="2435356"/>
            <a:ext cx="386443" cy="386443"/>
          </a:xfrm>
          <a:prstGeom prst="ellipse">
            <a:avLst/>
          </a:prstGeom>
          <a:solidFill>
            <a:schemeClr val="bg1"/>
          </a:solidFill>
          <a:ln w="12700" cap="flat">
            <a:solidFill>
              <a:schemeClr val="tx1"/>
            </a:solidFill>
            <a:miter lim="400000"/>
          </a:ln>
          <a:effectLst/>
        </p:spPr>
        <p:txBody>
          <a:bodyPr wrap="square" lIns="35719" tIns="35719" rIns="35719" bIns="35719" numCol="1" anchor="ctr">
            <a:noAutofit/>
          </a:bodyPr>
          <a:lstStyle/>
          <a:p>
            <a:pPr>
              <a:defRPr sz="3200">
                <a:solidFill>
                  <a:srgbClr val="FFFFFF"/>
                </a:solidFill>
                <a:effectLst>
                  <a:outerShdw blurRad="25400" dist="33948" dir="2700000" rotWithShape="0">
                    <a:srgbClr val="3B3936"/>
                  </a:outerShdw>
                </a:effectLst>
              </a:defRPr>
            </a:pPr>
            <a:endParaRPr sz="2250"/>
          </a:p>
        </p:txBody>
      </p:sp>
      <p:sp>
        <p:nvSpPr>
          <p:cNvPr id="986" name="线条"/>
          <p:cNvSpPr/>
          <p:nvPr/>
        </p:nvSpPr>
        <p:spPr>
          <a:xfrm flipV="1">
            <a:off x="7442941" y="1820414"/>
            <a:ext cx="764938" cy="764939"/>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87" name="圆形"/>
          <p:cNvSpPr/>
          <p:nvPr/>
        </p:nvSpPr>
        <p:spPr>
          <a:xfrm>
            <a:off x="8184559" y="1607303"/>
            <a:ext cx="418511" cy="418511"/>
          </a:xfrm>
          <a:prstGeom prst="ellipse">
            <a:avLst/>
          </a:prstGeom>
          <a:solidFill>
            <a:schemeClr val="bg1"/>
          </a:solidFill>
          <a:ln w="12700" cap="flat">
            <a:solidFill>
              <a:schemeClr val="tx1"/>
            </a:solidFill>
            <a:miter lim="400000"/>
          </a:ln>
          <a:effectLst/>
        </p:spPr>
        <p:txBody>
          <a:bodyPr wrap="square" lIns="35719" tIns="35719" rIns="35719" bIns="35719" numCol="1" anchor="ctr">
            <a:noAutofit/>
          </a:bodyPr>
          <a:lstStyle/>
          <a:p>
            <a:pPr>
              <a:defRPr sz="3200">
                <a:solidFill>
                  <a:srgbClr val="FFFFFF"/>
                </a:solidFill>
                <a:effectLst>
                  <a:outerShdw blurRad="25400" dist="33948" dir="2700000" rotWithShape="0">
                    <a:srgbClr val="3B3936"/>
                  </a:outerShdw>
                </a:effectLst>
              </a:defRPr>
            </a:pPr>
            <a:endParaRPr sz="2250"/>
          </a:p>
        </p:txBody>
      </p:sp>
      <p:sp>
        <p:nvSpPr>
          <p:cNvPr id="988" name="圆形"/>
          <p:cNvSpPr/>
          <p:nvPr/>
        </p:nvSpPr>
        <p:spPr>
          <a:xfrm>
            <a:off x="7086199" y="2435356"/>
            <a:ext cx="386442" cy="386443"/>
          </a:xfrm>
          <a:prstGeom prst="ellipse">
            <a:avLst/>
          </a:prstGeom>
          <a:solidFill>
            <a:schemeClr val="bg1"/>
          </a:solidFill>
          <a:ln w="12700" cap="flat">
            <a:solidFill>
              <a:schemeClr val="tx1"/>
            </a:solidFill>
            <a:miter lim="400000"/>
          </a:ln>
          <a:effectLst/>
        </p:spPr>
        <p:txBody>
          <a:bodyPr wrap="square" lIns="35719" tIns="35719" rIns="35719" bIns="35719" numCol="1" anchor="ctr">
            <a:noAutofit/>
          </a:bodyPr>
          <a:lstStyle/>
          <a:p>
            <a:pPr>
              <a:defRPr sz="3200">
                <a:solidFill>
                  <a:srgbClr val="FFFFFF"/>
                </a:solidFill>
                <a:effectLst>
                  <a:outerShdw blurRad="25400" dist="33948" dir="2700000" rotWithShape="0">
                    <a:srgbClr val="3B3936"/>
                  </a:outerShdw>
                </a:effectLst>
              </a:defRPr>
            </a:pPr>
            <a:endParaRPr sz="2250"/>
          </a:p>
        </p:txBody>
      </p:sp>
      <p:pic>
        <p:nvPicPr>
          <p:cNvPr id="989" name="图像" descr="图像"/>
          <p:cNvPicPr>
            <a:picLocks noChangeAspect="1"/>
          </p:cNvPicPr>
          <p:nvPr/>
        </p:nvPicPr>
        <p:blipFill>
          <a:blip r:embed="rId5"/>
          <a:stretch>
            <a:fillRect/>
          </a:stretch>
        </p:blipFill>
        <p:spPr>
          <a:xfrm>
            <a:off x="7210782" y="2552412"/>
            <a:ext cx="133396" cy="119356"/>
          </a:xfrm>
          <a:prstGeom prst="rect">
            <a:avLst/>
          </a:prstGeom>
          <a:ln w="12700" cap="flat">
            <a:noFill/>
            <a:miter lim="400000"/>
          </a:ln>
          <a:effectLst/>
        </p:spPr>
      </p:pic>
      <p:sp>
        <p:nvSpPr>
          <p:cNvPr id="990" name="圆形"/>
          <p:cNvSpPr/>
          <p:nvPr/>
        </p:nvSpPr>
        <p:spPr>
          <a:xfrm>
            <a:off x="8184559" y="2189084"/>
            <a:ext cx="418511" cy="418512"/>
          </a:xfrm>
          <a:prstGeom prst="ellipse">
            <a:avLst/>
          </a:prstGeom>
          <a:solidFill>
            <a:schemeClr val="bg1"/>
          </a:solidFill>
          <a:ln w="12700" cap="flat">
            <a:solidFill>
              <a:schemeClr val="tx1"/>
            </a:solidFill>
            <a:miter lim="400000"/>
          </a:ln>
          <a:effectLst/>
        </p:spPr>
        <p:txBody>
          <a:bodyPr wrap="square" lIns="35719" tIns="35719" rIns="35719" bIns="35719" numCol="1" anchor="ctr">
            <a:noAutofit/>
          </a:bodyPr>
          <a:lstStyle/>
          <a:p>
            <a:pPr>
              <a:defRPr sz="3200">
                <a:solidFill>
                  <a:srgbClr val="FFFFFF"/>
                </a:solidFill>
                <a:effectLst>
                  <a:outerShdw blurRad="25400" dist="33948" dir="2700000" rotWithShape="0">
                    <a:srgbClr val="3B3936"/>
                  </a:outerShdw>
                </a:effectLst>
              </a:defRPr>
            </a:pPr>
            <a:endParaRPr sz="2250"/>
          </a:p>
        </p:txBody>
      </p:sp>
      <p:sp>
        <p:nvSpPr>
          <p:cNvPr id="991" name="圆形"/>
          <p:cNvSpPr/>
          <p:nvPr/>
        </p:nvSpPr>
        <p:spPr>
          <a:xfrm>
            <a:off x="8184559" y="3392259"/>
            <a:ext cx="418511" cy="418512"/>
          </a:xfrm>
          <a:prstGeom prst="ellipse">
            <a:avLst/>
          </a:prstGeom>
          <a:solidFill>
            <a:schemeClr val="bg1"/>
          </a:solidFill>
          <a:ln w="12700" cap="flat">
            <a:solidFill>
              <a:schemeClr val="tx1"/>
            </a:solidFill>
            <a:miter lim="400000"/>
          </a:ln>
          <a:effectLst/>
        </p:spPr>
        <p:txBody>
          <a:bodyPr wrap="square" lIns="35719" tIns="35719" rIns="35719" bIns="35719" numCol="1" anchor="ctr">
            <a:noAutofit/>
          </a:bodyPr>
          <a:lstStyle/>
          <a:p>
            <a:pPr>
              <a:defRPr sz="3200">
                <a:solidFill>
                  <a:srgbClr val="FFFFFF"/>
                </a:solidFill>
                <a:effectLst>
                  <a:outerShdw blurRad="25400" dist="33948" dir="2700000" rotWithShape="0">
                    <a:srgbClr val="3B3936"/>
                  </a:outerShdw>
                </a:effectLst>
              </a:defRPr>
            </a:pPr>
            <a:endParaRPr sz="2250"/>
          </a:p>
        </p:txBody>
      </p:sp>
      <p:sp>
        <p:nvSpPr>
          <p:cNvPr id="992" name="线条"/>
          <p:cNvSpPr/>
          <p:nvPr/>
        </p:nvSpPr>
        <p:spPr>
          <a:xfrm flipV="1">
            <a:off x="7483931" y="2387840"/>
            <a:ext cx="699789" cy="222565"/>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3" name="线条"/>
          <p:cNvSpPr/>
          <p:nvPr/>
        </p:nvSpPr>
        <p:spPr>
          <a:xfrm>
            <a:off x="7454123" y="2639083"/>
            <a:ext cx="738066" cy="333937"/>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4" name="线条"/>
          <p:cNvSpPr/>
          <p:nvPr/>
        </p:nvSpPr>
        <p:spPr>
          <a:xfrm>
            <a:off x="7473559" y="2674345"/>
            <a:ext cx="696514" cy="861890"/>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5" name="线条"/>
          <p:cNvSpPr/>
          <p:nvPr/>
        </p:nvSpPr>
        <p:spPr>
          <a:xfrm>
            <a:off x="8592860" y="1830457"/>
            <a:ext cx="741696" cy="706762"/>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6" name="线条"/>
          <p:cNvSpPr/>
          <p:nvPr/>
        </p:nvSpPr>
        <p:spPr>
          <a:xfrm>
            <a:off x="8605781" y="2406738"/>
            <a:ext cx="713714" cy="227284"/>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7" name="线条"/>
          <p:cNvSpPr/>
          <p:nvPr/>
        </p:nvSpPr>
        <p:spPr>
          <a:xfrm flipV="1">
            <a:off x="8588592" y="2700262"/>
            <a:ext cx="735939" cy="292458"/>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8" name="线条"/>
          <p:cNvSpPr/>
          <p:nvPr/>
        </p:nvSpPr>
        <p:spPr>
          <a:xfrm flipV="1">
            <a:off x="8604466" y="2784535"/>
            <a:ext cx="755338" cy="819051"/>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999" name="线条"/>
          <p:cNvSpPr/>
          <p:nvPr/>
        </p:nvSpPr>
        <p:spPr>
          <a:xfrm flipV="1">
            <a:off x="8402915" y="2673769"/>
            <a:ext cx="1" cy="652317"/>
          </a:xfrm>
          <a:prstGeom prst="line">
            <a:avLst/>
          </a:prstGeom>
          <a:noFill/>
          <a:ln w="50800" cap="flat">
            <a:solidFill>
              <a:srgbClr val="414141"/>
            </a:solidFill>
            <a:prstDash val="sysDot"/>
            <a:miter lim="400000"/>
          </a:ln>
          <a:effectLst/>
        </p:spPr>
        <p:txBody>
          <a:bodyPr wrap="square" lIns="19050" tIns="19050" rIns="19050" bIns="19050" numCol="1" anchor="ctr">
            <a:noAutofit/>
          </a:bodyPr>
          <a:lstStyle/>
          <a:p>
            <a:pPr defTabSz="412735">
              <a:defRPr sz="3000"/>
            </a:pPr>
            <a:endParaRPr sz="2109"/>
          </a:p>
        </p:txBody>
      </p:sp>
      <p:pic>
        <p:nvPicPr>
          <p:cNvPr id="1000" name="图像" descr="图像"/>
          <p:cNvPicPr>
            <a:picLocks noChangeAspect="1"/>
          </p:cNvPicPr>
          <p:nvPr/>
        </p:nvPicPr>
        <p:blipFill>
          <a:blip r:embed="rId6"/>
          <a:srcRect/>
          <a:stretch>
            <a:fillRect/>
          </a:stretch>
        </p:blipFill>
        <p:spPr>
          <a:xfrm>
            <a:off x="8336220" y="1746264"/>
            <a:ext cx="133391" cy="106713"/>
          </a:xfrm>
          <a:prstGeom prst="rect">
            <a:avLst/>
          </a:prstGeom>
          <a:ln w="12700" cap="flat">
            <a:noFill/>
            <a:miter lim="400000"/>
          </a:ln>
          <a:effectLst/>
        </p:spPr>
      </p:pic>
      <p:pic>
        <p:nvPicPr>
          <p:cNvPr id="1001" name="图像" descr="图像"/>
          <p:cNvPicPr>
            <a:picLocks noChangeAspect="1"/>
          </p:cNvPicPr>
          <p:nvPr/>
        </p:nvPicPr>
        <p:blipFill>
          <a:blip r:embed="rId6"/>
          <a:stretch>
            <a:fillRect/>
          </a:stretch>
        </p:blipFill>
        <p:spPr>
          <a:xfrm>
            <a:off x="8343620" y="2339894"/>
            <a:ext cx="133391" cy="106713"/>
          </a:xfrm>
          <a:prstGeom prst="rect">
            <a:avLst/>
          </a:prstGeom>
          <a:ln w="12700" cap="flat">
            <a:noFill/>
            <a:miter lim="400000"/>
          </a:ln>
          <a:effectLst/>
        </p:spPr>
      </p:pic>
      <p:pic>
        <p:nvPicPr>
          <p:cNvPr id="1002" name="图像" descr="图像"/>
          <p:cNvPicPr>
            <a:picLocks noChangeAspect="1"/>
          </p:cNvPicPr>
          <p:nvPr/>
        </p:nvPicPr>
        <p:blipFill>
          <a:blip r:embed="rId6"/>
          <a:stretch>
            <a:fillRect/>
          </a:stretch>
        </p:blipFill>
        <p:spPr>
          <a:xfrm>
            <a:off x="8342756" y="3550264"/>
            <a:ext cx="133391" cy="106712"/>
          </a:xfrm>
          <a:prstGeom prst="rect">
            <a:avLst/>
          </a:prstGeom>
          <a:ln w="12700" cap="flat">
            <a:noFill/>
            <a:miter lim="400000"/>
          </a:ln>
          <a:effectLst/>
        </p:spPr>
      </p:pic>
      <p:pic>
        <p:nvPicPr>
          <p:cNvPr id="1003" name="图像" descr="图像"/>
          <p:cNvPicPr>
            <a:picLocks noChangeAspect="1"/>
          </p:cNvPicPr>
          <p:nvPr/>
        </p:nvPicPr>
        <p:blipFill>
          <a:blip r:embed="rId7"/>
          <a:stretch>
            <a:fillRect/>
          </a:stretch>
        </p:blipFill>
        <p:spPr>
          <a:xfrm>
            <a:off x="7747276" y="2025315"/>
            <a:ext cx="55179" cy="114956"/>
          </a:xfrm>
          <a:prstGeom prst="rect">
            <a:avLst/>
          </a:prstGeom>
          <a:ln w="12700" cap="flat">
            <a:noFill/>
            <a:miter lim="400000"/>
          </a:ln>
          <a:effectLst/>
        </p:spPr>
      </p:pic>
      <p:pic>
        <p:nvPicPr>
          <p:cNvPr id="1004" name="图像" descr="图像"/>
          <p:cNvPicPr>
            <a:picLocks noChangeAspect="1"/>
          </p:cNvPicPr>
          <p:nvPr/>
        </p:nvPicPr>
        <p:blipFill>
          <a:blip r:embed="rId8"/>
          <a:stretch>
            <a:fillRect/>
          </a:stretch>
        </p:blipFill>
        <p:spPr>
          <a:xfrm>
            <a:off x="7909789" y="2293007"/>
            <a:ext cx="68974" cy="114956"/>
          </a:xfrm>
          <a:prstGeom prst="rect">
            <a:avLst/>
          </a:prstGeom>
          <a:ln w="12700" cap="flat">
            <a:noFill/>
            <a:miter lim="400000"/>
          </a:ln>
          <a:effectLst/>
        </p:spPr>
      </p:pic>
      <p:pic>
        <p:nvPicPr>
          <p:cNvPr id="1005" name="图像" descr="图像"/>
          <p:cNvPicPr>
            <a:picLocks noChangeAspect="1"/>
          </p:cNvPicPr>
          <p:nvPr/>
        </p:nvPicPr>
        <p:blipFill>
          <a:blip r:embed="rId9"/>
          <a:stretch>
            <a:fillRect/>
          </a:stretch>
        </p:blipFill>
        <p:spPr>
          <a:xfrm>
            <a:off x="7718385" y="3217218"/>
            <a:ext cx="112961" cy="96018"/>
          </a:xfrm>
          <a:prstGeom prst="rect">
            <a:avLst/>
          </a:prstGeom>
          <a:ln w="12700" cap="flat">
            <a:noFill/>
            <a:miter lim="400000"/>
          </a:ln>
          <a:effectLst/>
        </p:spPr>
      </p:pic>
      <p:pic>
        <p:nvPicPr>
          <p:cNvPr id="1006" name="图像" descr="图像"/>
          <p:cNvPicPr>
            <a:picLocks noChangeAspect="1"/>
          </p:cNvPicPr>
          <p:nvPr/>
        </p:nvPicPr>
        <p:blipFill>
          <a:blip r:embed="rId10"/>
          <a:stretch>
            <a:fillRect/>
          </a:stretch>
        </p:blipFill>
        <p:spPr>
          <a:xfrm>
            <a:off x="9451246" y="2559670"/>
            <a:ext cx="128386" cy="114871"/>
          </a:xfrm>
          <a:prstGeom prst="rect">
            <a:avLst/>
          </a:prstGeom>
          <a:ln w="12700" cap="flat">
            <a:noFill/>
            <a:miter lim="400000"/>
          </a:ln>
          <a:effectLst/>
        </p:spPr>
      </p:pic>
      <p:pic>
        <p:nvPicPr>
          <p:cNvPr id="1007" name="图像" descr="图像"/>
          <p:cNvPicPr>
            <a:picLocks noChangeAspect="1"/>
          </p:cNvPicPr>
          <p:nvPr/>
        </p:nvPicPr>
        <p:blipFill>
          <a:blip r:embed="rId11"/>
          <a:stretch>
            <a:fillRect/>
          </a:stretch>
        </p:blipFill>
        <p:spPr>
          <a:xfrm>
            <a:off x="8936390" y="2017566"/>
            <a:ext cx="207190" cy="130453"/>
          </a:xfrm>
          <a:prstGeom prst="rect">
            <a:avLst/>
          </a:prstGeom>
          <a:ln w="12700" cap="flat">
            <a:noFill/>
            <a:miter lim="400000"/>
          </a:ln>
          <a:effectLst/>
        </p:spPr>
      </p:pic>
      <p:pic>
        <p:nvPicPr>
          <p:cNvPr id="1008" name="图像" descr="图像"/>
          <p:cNvPicPr>
            <a:picLocks noChangeAspect="1"/>
          </p:cNvPicPr>
          <p:nvPr/>
        </p:nvPicPr>
        <p:blipFill>
          <a:blip r:embed="rId12"/>
          <a:stretch>
            <a:fillRect/>
          </a:stretch>
        </p:blipFill>
        <p:spPr>
          <a:xfrm>
            <a:off x="8826756" y="2332146"/>
            <a:ext cx="214864" cy="130454"/>
          </a:xfrm>
          <a:prstGeom prst="rect">
            <a:avLst/>
          </a:prstGeom>
          <a:ln w="12700" cap="flat">
            <a:noFill/>
            <a:miter lim="400000"/>
          </a:ln>
          <a:effectLst/>
        </p:spPr>
      </p:pic>
      <p:pic>
        <p:nvPicPr>
          <p:cNvPr id="1009" name="图像" descr="图像"/>
          <p:cNvPicPr>
            <a:picLocks noChangeAspect="1"/>
          </p:cNvPicPr>
          <p:nvPr/>
        </p:nvPicPr>
        <p:blipFill>
          <a:blip r:embed="rId13"/>
          <a:stretch>
            <a:fillRect/>
          </a:stretch>
        </p:blipFill>
        <p:spPr>
          <a:xfrm>
            <a:off x="9022137" y="3200001"/>
            <a:ext cx="237885" cy="130453"/>
          </a:xfrm>
          <a:prstGeom prst="rect">
            <a:avLst/>
          </a:prstGeom>
          <a:ln w="12700" cap="flat">
            <a:noFill/>
            <a:miter lim="400000"/>
          </a:ln>
          <a:effectLst/>
        </p:spPr>
      </p:pic>
      <p:pic>
        <p:nvPicPr>
          <p:cNvPr id="1011" name="图像" descr="图像"/>
          <p:cNvPicPr>
            <a:picLocks noChangeAspect="1"/>
          </p:cNvPicPr>
          <p:nvPr/>
        </p:nvPicPr>
        <p:blipFill>
          <a:blip r:embed="rId14"/>
          <a:stretch>
            <a:fillRect/>
          </a:stretch>
        </p:blipFill>
        <p:spPr>
          <a:xfrm>
            <a:off x="9159883" y="3652055"/>
            <a:ext cx="1137922" cy="203397"/>
          </a:xfrm>
          <a:prstGeom prst="rect">
            <a:avLst/>
          </a:prstGeom>
          <a:ln w="12700">
            <a:miter lim="400000"/>
          </a:ln>
        </p:spPr>
      </p:pic>
      <p:sp>
        <p:nvSpPr>
          <p:cNvPr id="1012" name="Hornik et. al. (1989),  Neural Netw. 2"/>
          <p:cNvSpPr txBox="1"/>
          <p:nvPr/>
        </p:nvSpPr>
        <p:spPr>
          <a:xfrm>
            <a:off x="7371949" y="4545385"/>
            <a:ext cx="2481257"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800"/>
            </a:pPr>
            <a:r>
              <a:rPr sz="1266"/>
              <a:t>Hornik et. al. (1989),  </a:t>
            </a:r>
            <a:r>
              <a:rPr sz="1266" i="1"/>
              <a:t>Neural Netw</a:t>
            </a:r>
            <a:r>
              <a:rPr sz="1266"/>
              <a:t>. </a:t>
            </a:r>
            <a:r>
              <a:rPr sz="1266" b="1"/>
              <a:t>2</a:t>
            </a:r>
          </a:p>
        </p:txBody>
      </p:sp>
      <p:pic>
        <p:nvPicPr>
          <p:cNvPr id="1098" name="图像" descr="图像"/>
          <p:cNvPicPr>
            <a:picLocks noChangeAspect="1"/>
          </p:cNvPicPr>
          <p:nvPr/>
        </p:nvPicPr>
        <p:blipFill>
          <a:blip r:embed="rId15"/>
          <a:stretch>
            <a:fillRect/>
          </a:stretch>
        </p:blipFill>
        <p:spPr>
          <a:xfrm>
            <a:off x="4095050" y="4607571"/>
            <a:ext cx="2006754" cy="185240"/>
          </a:xfrm>
          <a:prstGeom prst="rect">
            <a:avLst/>
          </a:prstGeom>
          <a:ln w="12700">
            <a:miter lim="400000"/>
          </a:ln>
        </p:spPr>
      </p:pic>
      <p:pic>
        <p:nvPicPr>
          <p:cNvPr id="1099" name="图像" descr="图像"/>
          <p:cNvPicPr>
            <a:picLocks noChangeAspect="1"/>
          </p:cNvPicPr>
          <p:nvPr/>
        </p:nvPicPr>
        <p:blipFill>
          <a:blip r:embed="rId16"/>
          <a:stretch>
            <a:fillRect/>
          </a:stretch>
        </p:blipFill>
        <p:spPr>
          <a:xfrm>
            <a:off x="1668332" y="4056862"/>
            <a:ext cx="4662419" cy="485943"/>
          </a:xfrm>
          <a:prstGeom prst="rect">
            <a:avLst/>
          </a:prstGeom>
          <a:ln w="12700">
            <a:miter lim="400000"/>
          </a:ln>
        </p:spPr>
      </p:pic>
      <p:pic>
        <p:nvPicPr>
          <p:cNvPr id="1102" name="图像" descr="图像"/>
          <p:cNvPicPr>
            <a:picLocks noChangeAspect="1"/>
          </p:cNvPicPr>
          <p:nvPr/>
        </p:nvPicPr>
        <p:blipFill>
          <a:blip r:embed="rId17"/>
          <a:stretch>
            <a:fillRect/>
          </a:stretch>
        </p:blipFill>
        <p:spPr>
          <a:xfrm>
            <a:off x="1789469" y="4612036"/>
            <a:ext cx="913602" cy="176310"/>
          </a:xfrm>
          <a:prstGeom prst="rect">
            <a:avLst/>
          </a:prstGeom>
          <a:ln w="12700">
            <a:miter lim="400000"/>
          </a:ln>
        </p:spPr>
      </p:pic>
      <p:pic>
        <p:nvPicPr>
          <p:cNvPr id="1103" name="图像" descr="图像"/>
          <p:cNvPicPr>
            <a:picLocks noChangeAspect="1"/>
          </p:cNvPicPr>
          <p:nvPr/>
        </p:nvPicPr>
        <p:blipFill>
          <a:blip r:embed="rId18"/>
          <a:stretch>
            <a:fillRect/>
          </a:stretch>
        </p:blipFill>
        <p:spPr>
          <a:xfrm>
            <a:off x="3012375" y="4608544"/>
            <a:ext cx="755513" cy="137367"/>
          </a:xfrm>
          <a:prstGeom prst="rect">
            <a:avLst/>
          </a:prstGeom>
          <a:ln w="12700">
            <a:miter lim="400000"/>
          </a:ln>
        </p:spPr>
      </p:pic>
      <p:grpSp>
        <p:nvGrpSpPr>
          <p:cNvPr id="127" name="Group 126">
            <a:extLst>
              <a:ext uri="{FF2B5EF4-FFF2-40B4-BE49-F238E27FC236}">
                <a16:creationId xmlns:a16="http://schemas.microsoft.com/office/drawing/2014/main" id="{2A932D25-9ABC-421B-91D2-6B264AA6759D}"/>
              </a:ext>
            </a:extLst>
          </p:cNvPr>
          <p:cNvGrpSpPr/>
          <p:nvPr/>
        </p:nvGrpSpPr>
        <p:grpSpPr>
          <a:xfrm>
            <a:off x="1536725" y="987425"/>
            <a:ext cx="4740750" cy="2871809"/>
            <a:chOff x="1536725" y="987425"/>
            <a:chExt cx="4740750" cy="2871809"/>
          </a:xfrm>
        </p:grpSpPr>
        <p:grpSp>
          <p:nvGrpSpPr>
            <p:cNvPr id="128" name="Group 127">
              <a:extLst>
                <a:ext uri="{FF2B5EF4-FFF2-40B4-BE49-F238E27FC236}">
                  <a16:creationId xmlns:a16="http://schemas.microsoft.com/office/drawing/2014/main" id="{B6A2BF35-3B34-41F5-AF50-FEE5FE3ABF29}"/>
                </a:ext>
              </a:extLst>
            </p:cNvPr>
            <p:cNvGrpSpPr/>
            <p:nvPr/>
          </p:nvGrpSpPr>
          <p:grpSpPr>
            <a:xfrm>
              <a:off x="1536725" y="987425"/>
              <a:ext cx="4740750" cy="2871809"/>
              <a:chOff x="1536725" y="987425"/>
              <a:chExt cx="4740750" cy="2871809"/>
            </a:xfrm>
          </p:grpSpPr>
          <p:sp>
            <p:nvSpPr>
              <p:cNvPr id="131" name="Fully-connected Neural network">
                <a:extLst>
                  <a:ext uri="{FF2B5EF4-FFF2-40B4-BE49-F238E27FC236}">
                    <a16:creationId xmlns:a16="http://schemas.microsoft.com/office/drawing/2014/main" id="{CFAC68DB-6DB2-47D9-805C-0DB10CB7B808}"/>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132" name="圆形">
                <a:extLst>
                  <a:ext uri="{FF2B5EF4-FFF2-40B4-BE49-F238E27FC236}">
                    <a16:creationId xmlns:a16="http://schemas.microsoft.com/office/drawing/2014/main" id="{BA43D313-3AE1-4252-A894-47FBA9729367}"/>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圆形">
                <a:extLst>
                  <a:ext uri="{FF2B5EF4-FFF2-40B4-BE49-F238E27FC236}">
                    <a16:creationId xmlns:a16="http://schemas.microsoft.com/office/drawing/2014/main" id="{1075C093-C156-41F8-AF5F-7B15878C1A63}"/>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圆形">
                <a:extLst>
                  <a:ext uri="{FF2B5EF4-FFF2-40B4-BE49-F238E27FC236}">
                    <a16:creationId xmlns:a16="http://schemas.microsoft.com/office/drawing/2014/main" id="{A4D2F53C-D0B4-42D5-A9CB-C02AF9385B80}"/>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圆形">
                <a:extLst>
                  <a:ext uri="{FF2B5EF4-FFF2-40B4-BE49-F238E27FC236}">
                    <a16:creationId xmlns:a16="http://schemas.microsoft.com/office/drawing/2014/main" id="{C1252ACF-689A-4931-A358-D6EAB8647140}"/>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圆形">
                <a:extLst>
                  <a:ext uri="{FF2B5EF4-FFF2-40B4-BE49-F238E27FC236}">
                    <a16:creationId xmlns:a16="http://schemas.microsoft.com/office/drawing/2014/main" id="{5E5018DF-FA1C-4029-B851-70A51E1EA358}"/>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圆形">
                <a:extLst>
                  <a:ext uri="{FF2B5EF4-FFF2-40B4-BE49-F238E27FC236}">
                    <a16:creationId xmlns:a16="http://schemas.microsoft.com/office/drawing/2014/main" id="{9D87E18C-E11B-42DC-AE2C-217E79B7E15E}"/>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圆形">
                <a:extLst>
                  <a:ext uri="{FF2B5EF4-FFF2-40B4-BE49-F238E27FC236}">
                    <a16:creationId xmlns:a16="http://schemas.microsoft.com/office/drawing/2014/main" id="{F24A19F8-EE39-47C8-91D5-29A0A9DD5AE6}"/>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圆形">
                <a:extLst>
                  <a:ext uri="{FF2B5EF4-FFF2-40B4-BE49-F238E27FC236}">
                    <a16:creationId xmlns:a16="http://schemas.microsoft.com/office/drawing/2014/main" id="{88701E9D-D990-407A-8DDA-DA3331E8A5CF}"/>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线条">
                <a:extLst>
                  <a:ext uri="{FF2B5EF4-FFF2-40B4-BE49-F238E27FC236}">
                    <a16:creationId xmlns:a16="http://schemas.microsoft.com/office/drawing/2014/main" id="{6A2E5B5E-A280-4786-8A6C-D3D1D1DAF472}"/>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线条">
                <a:extLst>
                  <a:ext uri="{FF2B5EF4-FFF2-40B4-BE49-F238E27FC236}">
                    <a16:creationId xmlns:a16="http://schemas.microsoft.com/office/drawing/2014/main" id="{4DD76212-991A-4674-9F27-0CB1DEB51B74}"/>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线条">
                <a:extLst>
                  <a:ext uri="{FF2B5EF4-FFF2-40B4-BE49-F238E27FC236}">
                    <a16:creationId xmlns:a16="http://schemas.microsoft.com/office/drawing/2014/main" id="{6FE17F95-6D66-4D19-826B-643D8E0A5949}"/>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线条">
                <a:extLst>
                  <a:ext uri="{FF2B5EF4-FFF2-40B4-BE49-F238E27FC236}">
                    <a16:creationId xmlns:a16="http://schemas.microsoft.com/office/drawing/2014/main" id="{46457113-2DF0-47C1-93F5-54D96FD9CE09}"/>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圆形">
                <a:extLst>
                  <a:ext uri="{FF2B5EF4-FFF2-40B4-BE49-F238E27FC236}">
                    <a16:creationId xmlns:a16="http://schemas.microsoft.com/office/drawing/2014/main" id="{61961A80-9400-411A-A451-33F684982FD7}"/>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圆形">
                <a:extLst>
                  <a:ext uri="{FF2B5EF4-FFF2-40B4-BE49-F238E27FC236}">
                    <a16:creationId xmlns:a16="http://schemas.microsoft.com/office/drawing/2014/main" id="{8018F30D-A74D-472F-8A04-BB6C66252017}"/>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圆形">
                <a:extLst>
                  <a:ext uri="{FF2B5EF4-FFF2-40B4-BE49-F238E27FC236}">
                    <a16:creationId xmlns:a16="http://schemas.microsoft.com/office/drawing/2014/main" id="{17752A31-447A-43F5-B51B-73E83C62F6B7}"/>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圆形">
                <a:extLst>
                  <a:ext uri="{FF2B5EF4-FFF2-40B4-BE49-F238E27FC236}">
                    <a16:creationId xmlns:a16="http://schemas.microsoft.com/office/drawing/2014/main" id="{4F967E53-AFB7-4EDC-BF9B-C2288B4E09A8}"/>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圆形">
                <a:extLst>
                  <a:ext uri="{FF2B5EF4-FFF2-40B4-BE49-F238E27FC236}">
                    <a16:creationId xmlns:a16="http://schemas.microsoft.com/office/drawing/2014/main" id="{929E1997-5236-4A00-A9D0-97E0EDB154CC}"/>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圆形">
                <a:extLst>
                  <a:ext uri="{FF2B5EF4-FFF2-40B4-BE49-F238E27FC236}">
                    <a16:creationId xmlns:a16="http://schemas.microsoft.com/office/drawing/2014/main" id="{95EA934B-B2C0-41CF-8E67-E060089F4082}"/>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圆形">
                <a:extLst>
                  <a:ext uri="{FF2B5EF4-FFF2-40B4-BE49-F238E27FC236}">
                    <a16:creationId xmlns:a16="http://schemas.microsoft.com/office/drawing/2014/main" id="{41300C31-8061-4A80-A786-74938133B6C3}"/>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圆形">
                <a:extLst>
                  <a:ext uri="{FF2B5EF4-FFF2-40B4-BE49-F238E27FC236}">
                    <a16:creationId xmlns:a16="http://schemas.microsoft.com/office/drawing/2014/main" id="{113B0DAE-4575-412A-9AAF-3EE1058EA4DD}"/>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81D6FBF8-7D13-4C51-AE58-68EB7E3C168E}"/>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C4524FA1-FE3A-43DB-96B0-946CF34B471C}"/>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8CD709A2-EB30-478E-8E0D-479CBC00D6DD}"/>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线条">
                <a:extLst>
                  <a:ext uri="{FF2B5EF4-FFF2-40B4-BE49-F238E27FC236}">
                    <a16:creationId xmlns:a16="http://schemas.microsoft.com/office/drawing/2014/main" id="{6D455397-64DB-4114-B31B-BB711DD79DB5}"/>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线条">
                <a:extLst>
                  <a:ext uri="{FF2B5EF4-FFF2-40B4-BE49-F238E27FC236}">
                    <a16:creationId xmlns:a16="http://schemas.microsoft.com/office/drawing/2014/main" id="{F4245929-1BB6-4F0B-9E0E-15EAB426E7D5}"/>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线条">
                <a:extLst>
                  <a:ext uri="{FF2B5EF4-FFF2-40B4-BE49-F238E27FC236}">
                    <a16:creationId xmlns:a16="http://schemas.microsoft.com/office/drawing/2014/main" id="{3E64F903-7039-4AF3-87DB-6DCED1CFB856}"/>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线条">
                <a:extLst>
                  <a:ext uri="{FF2B5EF4-FFF2-40B4-BE49-F238E27FC236}">
                    <a16:creationId xmlns:a16="http://schemas.microsoft.com/office/drawing/2014/main" id="{A273601A-BB89-4AAC-A0D9-F3827DC1D012}"/>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线条">
                <a:extLst>
                  <a:ext uri="{FF2B5EF4-FFF2-40B4-BE49-F238E27FC236}">
                    <a16:creationId xmlns:a16="http://schemas.microsoft.com/office/drawing/2014/main" id="{97C638D7-A4CB-4FC5-A225-4D99F87831CE}"/>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线条">
                <a:extLst>
                  <a:ext uri="{FF2B5EF4-FFF2-40B4-BE49-F238E27FC236}">
                    <a16:creationId xmlns:a16="http://schemas.microsoft.com/office/drawing/2014/main" id="{38A51F0D-8D15-4ACD-AEB9-C9ADEE72FC91}"/>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线条">
                <a:extLst>
                  <a:ext uri="{FF2B5EF4-FFF2-40B4-BE49-F238E27FC236}">
                    <a16:creationId xmlns:a16="http://schemas.microsoft.com/office/drawing/2014/main" id="{3E02070E-7A5E-42F7-BE55-DF0EFD004F2C}"/>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线条">
                <a:extLst>
                  <a:ext uri="{FF2B5EF4-FFF2-40B4-BE49-F238E27FC236}">
                    <a16:creationId xmlns:a16="http://schemas.microsoft.com/office/drawing/2014/main" id="{80C0454F-65EB-49D9-9694-8B83667A228F}"/>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线条">
                <a:extLst>
                  <a:ext uri="{FF2B5EF4-FFF2-40B4-BE49-F238E27FC236}">
                    <a16:creationId xmlns:a16="http://schemas.microsoft.com/office/drawing/2014/main" id="{F531D65F-D228-494B-B1C2-8EEC4968BC66}"/>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4" name="线条">
                <a:extLst>
                  <a:ext uri="{FF2B5EF4-FFF2-40B4-BE49-F238E27FC236}">
                    <a16:creationId xmlns:a16="http://schemas.microsoft.com/office/drawing/2014/main" id="{69239D7D-C512-49C4-8F85-C93E42E7937D}"/>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5" name="线条">
                <a:extLst>
                  <a:ext uri="{FF2B5EF4-FFF2-40B4-BE49-F238E27FC236}">
                    <a16:creationId xmlns:a16="http://schemas.microsoft.com/office/drawing/2014/main" id="{2CF6F363-D841-4278-A284-859194B8DA43}"/>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6" name="线条">
                <a:extLst>
                  <a:ext uri="{FF2B5EF4-FFF2-40B4-BE49-F238E27FC236}">
                    <a16:creationId xmlns:a16="http://schemas.microsoft.com/office/drawing/2014/main" id="{06F211C6-1F14-4956-9E21-4D43317D058B}"/>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7" name="线条">
                <a:extLst>
                  <a:ext uri="{FF2B5EF4-FFF2-40B4-BE49-F238E27FC236}">
                    <a16:creationId xmlns:a16="http://schemas.microsoft.com/office/drawing/2014/main" id="{EB7D2FC5-0BDE-44C1-9780-0D4B75C47FBC}"/>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8" name="线条">
                <a:extLst>
                  <a:ext uri="{FF2B5EF4-FFF2-40B4-BE49-F238E27FC236}">
                    <a16:creationId xmlns:a16="http://schemas.microsoft.com/office/drawing/2014/main" id="{CF09BEC7-31BF-4544-9186-A1297F9860E3}"/>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9" name="线条">
                <a:extLst>
                  <a:ext uri="{FF2B5EF4-FFF2-40B4-BE49-F238E27FC236}">
                    <a16:creationId xmlns:a16="http://schemas.microsoft.com/office/drawing/2014/main" id="{6D8D7526-B091-42EE-866C-51DBDA3C85F9}"/>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0" name="线条">
                <a:extLst>
                  <a:ext uri="{FF2B5EF4-FFF2-40B4-BE49-F238E27FC236}">
                    <a16:creationId xmlns:a16="http://schemas.microsoft.com/office/drawing/2014/main" id="{CE3D8F7F-66E8-49E1-8154-2A3B6EC2A779}"/>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1" name="线条">
                <a:extLst>
                  <a:ext uri="{FF2B5EF4-FFF2-40B4-BE49-F238E27FC236}">
                    <a16:creationId xmlns:a16="http://schemas.microsoft.com/office/drawing/2014/main" id="{6ADBB361-77A4-4815-A3FD-11D3D9AB0AD8}"/>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2" name="线条">
                <a:extLst>
                  <a:ext uri="{FF2B5EF4-FFF2-40B4-BE49-F238E27FC236}">
                    <a16:creationId xmlns:a16="http://schemas.microsoft.com/office/drawing/2014/main" id="{5ABEA473-5671-4FBE-8D33-86425DA427E1}"/>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3" name="线条">
                <a:extLst>
                  <a:ext uri="{FF2B5EF4-FFF2-40B4-BE49-F238E27FC236}">
                    <a16:creationId xmlns:a16="http://schemas.microsoft.com/office/drawing/2014/main" id="{8D931B48-CA06-410F-B4DB-881FE52A13CA}"/>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4" name="线条">
                <a:extLst>
                  <a:ext uri="{FF2B5EF4-FFF2-40B4-BE49-F238E27FC236}">
                    <a16:creationId xmlns:a16="http://schemas.microsoft.com/office/drawing/2014/main" id="{C7F324C8-2FD5-43FA-AD8D-8C4725BD44E6}"/>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5" name="线条">
                <a:extLst>
                  <a:ext uri="{FF2B5EF4-FFF2-40B4-BE49-F238E27FC236}">
                    <a16:creationId xmlns:a16="http://schemas.microsoft.com/office/drawing/2014/main" id="{1016E3ED-E4F3-4637-8266-5234F229FA9F}"/>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6" name="线条">
                <a:extLst>
                  <a:ext uri="{FF2B5EF4-FFF2-40B4-BE49-F238E27FC236}">
                    <a16:creationId xmlns:a16="http://schemas.microsoft.com/office/drawing/2014/main" id="{C7D80C43-E75B-48FD-94AA-5E461EC3C586}"/>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7" name="线条">
                <a:extLst>
                  <a:ext uri="{FF2B5EF4-FFF2-40B4-BE49-F238E27FC236}">
                    <a16:creationId xmlns:a16="http://schemas.microsoft.com/office/drawing/2014/main" id="{0949A27E-A5E0-4573-9662-4909E8E1C0DB}"/>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8" name="线条">
                <a:extLst>
                  <a:ext uri="{FF2B5EF4-FFF2-40B4-BE49-F238E27FC236}">
                    <a16:creationId xmlns:a16="http://schemas.microsoft.com/office/drawing/2014/main" id="{120D4535-BBCE-4C35-97BD-63680468F603}"/>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9" name="线条">
                <a:extLst>
                  <a:ext uri="{FF2B5EF4-FFF2-40B4-BE49-F238E27FC236}">
                    <a16:creationId xmlns:a16="http://schemas.microsoft.com/office/drawing/2014/main" id="{FFBEEDAC-A3A3-4C84-83C1-D6E365E80756}"/>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0" name="线条">
                <a:extLst>
                  <a:ext uri="{FF2B5EF4-FFF2-40B4-BE49-F238E27FC236}">
                    <a16:creationId xmlns:a16="http://schemas.microsoft.com/office/drawing/2014/main" id="{BA9957FB-89EE-439F-A408-5797CC155C21}"/>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1" name="线条">
                <a:extLst>
                  <a:ext uri="{FF2B5EF4-FFF2-40B4-BE49-F238E27FC236}">
                    <a16:creationId xmlns:a16="http://schemas.microsoft.com/office/drawing/2014/main" id="{795A61AC-DD6B-4F17-AD25-582C2B313315}"/>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2" name="线条">
                <a:extLst>
                  <a:ext uri="{FF2B5EF4-FFF2-40B4-BE49-F238E27FC236}">
                    <a16:creationId xmlns:a16="http://schemas.microsoft.com/office/drawing/2014/main" id="{ABD297A2-5784-4554-B44B-B287DCA369F1}"/>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3" name="线条">
                <a:extLst>
                  <a:ext uri="{FF2B5EF4-FFF2-40B4-BE49-F238E27FC236}">
                    <a16:creationId xmlns:a16="http://schemas.microsoft.com/office/drawing/2014/main" id="{1EF801CE-9FD2-4E50-98E0-8578788D01A8}"/>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4" name="线条">
                <a:extLst>
                  <a:ext uri="{FF2B5EF4-FFF2-40B4-BE49-F238E27FC236}">
                    <a16:creationId xmlns:a16="http://schemas.microsoft.com/office/drawing/2014/main" id="{10F8C6FD-3C1C-4AE9-9389-B6EE83F11DF3}"/>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5" name="线条">
                <a:extLst>
                  <a:ext uri="{FF2B5EF4-FFF2-40B4-BE49-F238E27FC236}">
                    <a16:creationId xmlns:a16="http://schemas.microsoft.com/office/drawing/2014/main" id="{B1CD9ED2-025C-417A-8C54-139D5D791A7E}"/>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6" name="线条">
                <a:extLst>
                  <a:ext uri="{FF2B5EF4-FFF2-40B4-BE49-F238E27FC236}">
                    <a16:creationId xmlns:a16="http://schemas.microsoft.com/office/drawing/2014/main" id="{B2EDF717-F276-4E80-A5A3-9EAE8925ECA9}"/>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7" name="线条">
                <a:extLst>
                  <a:ext uri="{FF2B5EF4-FFF2-40B4-BE49-F238E27FC236}">
                    <a16:creationId xmlns:a16="http://schemas.microsoft.com/office/drawing/2014/main" id="{E5FB0D25-E162-4EF2-8303-2B2456E1DD49}"/>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8" name="线条">
                <a:extLst>
                  <a:ext uri="{FF2B5EF4-FFF2-40B4-BE49-F238E27FC236}">
                    <a16:creationId xmlns:a16="http://schemas.microsoft.com/office/drawing/2014/main" id="{E738C97E-8F35-45C6-B20C-04B69B5B51DC}"/>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9" name="线条">
                <a:extLst>
                  <a:ext uri="{FF2B5EF4-FFF2-40B4-BE49-F238E27FC236}">
                    <a16:creationId xmlns:a16="http://schemas.microsoft.com/office/drawing/2014/main" id="{F12D3B7D-4FF6-45B9-9B79-FE14BC6A6FB1}"/>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0" name="线条">
                <a:extLst>
                  <a:ext uri="{FF2B5EF4-FFF2-40B4-BE49-F238E27FC236}">
                    <a16:creationId xmlns:a16="http://schemas.microsoft.com/office/drawing/2014/main" id="{975779DA-70B5-47EA-9317-B6A64E36AE82}"/>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1" name="线条">
                <a:extLst>
                  <a:ext uri="{FF2B5EF4-FFF2-40B4-BE49-F238E27FC236}">
                    <a16:creationId xmlns:a16="http://schemas.microsoft.com/office/drawing/2014/main" id="{2857B9D2-41DB-4BA8-8C62-D70A2BB89054}"/>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2" name="圆形">
                <a:extLst>
                  <a:ext uri="{FF2B5EF4-FFF2-40B4-BE49-F238E27FC236}">
                    <a16:creationId xmlns:a16="http://schemas.microsoft.com/office/drawing/2014/main" id="{4F5F39C7-77C3-4C95-A1C4-E548E4D2F2D9}"/>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93" name="图像" descr="图像">
                <a:extLst>
                  <a:ext uri="{FF2B5EF4-FFF2-40B4-BE49-F238E27FC236}">
                    <a16:creationId xmlns:a16="http://schemas.microsoft.com/office/drawing/2014/main" id="{B34827ED-A933-483E-85B9-0B3D055EDD80}"/>
                  </a:ext>
                </a:extLst>
              </p:cNvPr>
              <p:cNvPicPr>
                <a:picLocks noChangeAspect="1"/>
              </p:cNvPicPr>
              <p:nvPr/>
            </p:nvPicPr>
            <p:blipFill>
              <a:blip r:embed="rId10"/>
              <a:stretch>
                <a:fillRect/>
              </a:stretch>
            </p:blipFill>
            <p:spPr>
              <a:xfrm>
                <a:off x="5743387" y="2620571"/>
                <a:ext cx="117043" cy="104723"/>
              </a:xfrm>
              <a:prstGeom prst="rect">
                <a:avLst/>
              </a:prstGeom>
              <a:ln w="12700" cap="flat">
                <a:noFill/>
                <a:miter lim="400000"/>
              </a:ln>
              <a:effectLst/>
            </p:spPr>
          </p:pic>
          <p:pic>
            <p:nvPicPr>
              <p:cNvPr id="194" name="图像" descr="图像">
                <a:extLst>
                  <a:ext uri="{FF2B5EF4-FFF2-40B4-BE49-F238E27FC236}">
                    <a16:creationId xmlns:a16="http://schemas.microsoft.com/office/drawing/2014/main" id="{92D6256D-DAE7-4EA4-ADFF-699DC2D7DCFC}"/>
                  </a:ext>
                </a:extLst>
              </p:cNvPr>
              <p:cNvPicPr>
                <a:picLocks noChangeAspect="1"/>
              </p:cNvPicPr>
              <p:nvPr/>
            </p:nvPicPr>
            <p:blipFill>
              <a:blip r:embed="rId6"/>
              <a:stretch>
                <a:fillRect/>
              </a:stretch>
            </p:blipFill>
            <p:spPr>
              <a:xfrm>
                <a:off x="2641993" y="1659402"/>
                <a:ext cx="123203" cy="98562"/>
              </a:xfrm>
              <a:prstGeom prst="rect">
                <a:avLst/>
              </a:prstGeom>
              <a:solidFill>
                <a:schemeClr val="bg1"/>
              </a:solidFill>
              <a:ln w="12700" cap="flat">
                <a:noFill/>
                <a:miter lim="400000"/>
              </a:ln>
              <a:effectLst/>
            </p:spPr>
          </p:pic>
          <p:pic>
            <p:nvPicPr>
              <p:cNvPr id="195" name="图像" descr="图像">
                <a:extLst>
                  <a:ext uri="{FF2B5EF4-FFF2-40B4-BE49-F238E27FC236}">
                    <a16:creationId xmlns:a16="http://schemas.microsoft.com/office/drawing/2014/main" id="{F1A9E2A8-ADFB-4ED6-A567-E1C543B89166}"/>
                  </a:ext>
                </a:extLst>
              </p:cNvPr>
              <p:cNvPicPr>
                <a:picLocks noChangeAspect="1"/>
              </p:cNvPicPr>
              <p:nvPr/>
            </p:nvPicPr>
            <p:blipFill>
              <a:blip r:embed="rId6"/>
              <a:stretch>
                <a:fillRect/>
              </a:stretch>
            </p:blipFill>
            <p:spPr>
              <a:xfrm>
                <a:off x="2641993" y="2243617"/>
                <a:ext cx="123203" cy="98563"/>
              </a:xfrm>
              <a:prstGeom prst="rect">
                <a:avLst/>
              </a:prstGeom>
              <a:solidFill>
                <a:schemeClr val="bg1"/>
              </a:solidFill>
              <a:ln w="12700" cap="flat">
                <a:noFill/>
                <a:miter lim="400000"/>
              </a:ln>
              <a:effectLst/>
            </p:spPr>
          </p:pic>
          <p:pic>
            <p:nvPicPr>
              <p:cNvPr id="196" name="图像" descr="图像">
                <a:extLst>
                  <a:ext uri="{FF2B5EF4-FFF2-40B4-BE49-F238E27FC236}">
                    <a16:creationId xmlns:a16="http://schemas.microsoft.com/office/drawing/2014/main" id="{307DA87D-8FF4-4CA4-81B3-382841081C68}"/>
                  </a:ext>
                </a:extLst>
              </p:cNvPr>
              <p:cNvPicPr>
                <a:picLocks noChangeAspect="1"/>
              </p:cNvPicPr>
              <p:nvPr/>
            </p:nvPicPr>
            <p:blipFill>
              <a:blip r:embed="rId6"/>
              <a:stretch>
                <a:fillRect/>
              </a:stretch>
            </p:blipFill>
            <p:spPr>
              <a:xfrm>
                <a:off x="2641993" y="3015986"/>
                <a:ext cx="123203" cy="98562"/>
              </a:xfrm>
              <a:prstGeom prst="rect">
                <a:avLst/>
              </a:prstGeom>
              <a:solidFill>
                <a:schemeClr val="bg1"/>
              </a:solidFill>
              <a:ln w="12700" cap="flat">
                <a:noFill/>
                <a:miter lim="400000"/>
              </a:ln>
              <a:effectLst/>
            </p:spPr>
          </p:pic>
          <p:pic>
            <p:nvPicPr>
              <p:cNvPr id="197" name="图像" descr="图像">
                <a:extLst>
                  <a:ext uri="{FF2B5EF4-FFF2-40B4-BE49-F238E27FC236}">
                    <a16:creationId xmlns:a16="http://schemas.microsoft.com/office/drawing/2014/main" id="{152B7FD2-F5C1-48E5-AC7D-D9E5AF1688D4}"/>
                  </a:ext>
                </a:extLst>
              </p:cNvPr>
              <p:cNvPicPr>
                <a:picLocks noChangeAspect="1"/>
              </p:cNvPicPr>
              <p:nvPr/>
            </p:nvPicPr>
            <p:blipFill>
              <a:blip r:embed="rId6"/>
              <a:stretch>
                <a:fillRect/>
              </a:stretch>
            </p:blipFill>
            <p:spPr>
              <a:xfrm>
                <a:off x="2641993" y="3590692"/>
                <a:ext cx="123203" cy="98562"/>
              </a:xfrm>
              <a:prstGeom prst="rect">
                <a:avLst/>
              </a:prstGeom>
              <a:solidFill>
                <a:schemeClr val="bg1"/>
              </a:solidFill>
              <a:ln w="12700" cap="flat">
                <a:noFill/>
                <a:miter lim="400000"/>
              </a:ln>
              <a:effectLst/>
            </p:spPr>
          </p:pic>
          <p:pic>
            <p:nvPicPr>
              <p:cNvPr id="198" name="图像" descr="图像">
                <a:extLst>
                  <a:ext uri="{FF2B5EF4-FFF2-40B4-BE49-F238E27FC236}">
                    <a16:creationId xmlns:a16="http://schemas.microsoft.com/office/drawing/2014/main" id="{35E8E098-23C0-4C27-BE53-444A56BFA021}"/>
                  </a:ext>
                </a:extLst>
              </p:cNvPr>
              <p:cNvPicPr>
                <a:picLocks noChangeAspect="1"/>
              </p:cNvPicPr>
              <p:nvPr/>
            </p:nvPicPr>
            <p:blipFill>
              <a:blip r:embed="rId6"/>
              <a:stretch>
                <a:fillRect/>
              </a:stretch>
            </p:blipFill>
            <p:spPr>
              <a:xfrm>
                <a:off x="3435111" y="1660286"/>
                <a:ext cx="123203" cy="98563"/>
              </a:xfrm>
              <a:prstGeom prst="rect">
                <a:avLst/>
              </a:prstGeom>
              <a:solidFill>
                <a:schemeClr val="bg1"/>
              </a:solidFill>
              <a:ln w="12700" cap="flat">
                <a:noFill/>
                <a:miter lim="400000"/>
              </a:ln>
              <a:effectLst/>
            </p:spPr>
          </p:pic>
          <p:pic>
            <p:nvPicPr>
              <p:cNvPr id="199" name="图像" descr="图像">
                <a:extLst>
                  <a:ext uri="{FF2B5EF4-FFF2-40B4-BE49-F238E27FC236}">
                    <a16:creationId xmlns:a16="http://schemas.microsoft.com/office/drawing/2014/main" id="{E2A11944-E799-4A82-88E4-5ED4C1BA7DCA}"/>
                  </a:ext>
                </a:extLst>
              </p:cNvPr>
              <p:cNvPicPr>
                <a:picLocks noChangeAspect="1"/>
              </p:cNvPicPr>
              <p:nvPr/>
            </p:nvPicPr>
            <p:blipFill>
              <a:blip r:embed="rId6"/>
              <a:stretch>
                <a:fillRect/>
              </a:stretch>
            </p:blipFill>
            <p:spPr>
              <a:xfrm>
                <a:off x="3435111" y="2244502"/>
                <a:ext cx="123203" cy="98563"/>
              </a:xfrm>
              <a:prstGeom prst="rect">
                <a:avLst/>
              </a:prstGeom>
              <a:solidFill>
                <a:schemeClr val="bg1"/>
              </a:solidFill>
              <a:ln w="12700" cap="flat">
                <a:noFill/>
                <a:miter lim="400000"/>
              </a:ln>
              <a:effectLst/>
            </p:spPr>
          </p:pic>
          <p:pic>
            <p:nvPicPr>
              <p:cNvPr id="200" name="图像" descr="图像">
                <a:extLst>
                  <a:ext uri="{FF2B5EF4-FFF2-40B4-BE49-F238E27FC236}">
                    <a16:creationId xmlns:a16="http://schemas.microsoft.com/office/drawing/2014/main" id="{D293DFAE-CEA5-46B8-B2EA-704F48A1C063}"/>
                  </a:ext>
                </a:extLst>
              </p:cNvPr>
              <p:cNvPicPr>
                <a:picLocks noChangeAspect="1"/>
              </p:cNvPicPr>
              <p:nvPr/>
            </p:nvPicPr>
            <p:blipFill>
              <a:blip r:embed="rId6"/>
              <a:stretch>
                <a:fillRect/>
              </a:stretch>
            </p:blipFill>
            <p:spPr>
              <a:xfrm>
                <a:off x="3435111" y="3016871"/>
                <a:ext cx="123203" cy="98563"/>
              </a:xfrm>
              <a:prstGeom prst="rect">
                <a:avLst/>
              </a:prstGeom>
              <a:solidFill>
                <a:schemeClr val="bg1"/>
              </a:solidFill>
              <a:ln w="12700" cap="flat">
                <a:noFill/>
                <a:miter lim="400000"/>
              </a:ln>
              <a:effectLst/>
            </p:spPr>
          </p:pic>
          <p:pic>
            <p:nvPicPr>
              <p:cNvPr id="201" name="图像" descr="图像">
                <a:extLst>
                  <a:ext uri="{FF2B5EF4-FFF2-40B4-BE49-F238E27FC236}">
                    <a16:creationId xmlns:a16="http://schemas.microsoft.com/office/drawing/2014/main" id="{A9BCEF38-EF73-4BBB-BEB0-27E65573003D}"/>
                  </a:ext>
                </a:extLst>
              </p:cNvPr>
              <p:cNvPicPr>
                <a:picLocks noChangeAspect="1"/>
              </p:cNvPicPr>
              <p:nvPr/>
            </p:nvPicPr>
            <p:blipFill>
              <a:blip r:embed="rId6"/>
              <a:stretch>
                <a:fillRect/>
              </a:stretch>
            </p:blipFill>
            <p:spPr>
              <a:xfrm>
                <a:off x="3435111" y="3591577"/>
                <a:ext cx="123203" cy="98563"/>
              </a:xfrm>
              <a:prstGeom prst="rect">
                <a:avLst/>
              </a:prstGeom>
              <a:solidFill>
                <a:schemeClr val="bg1"/>
              </a:solidFill>
              <a:ln w="12700" cap="flat">
                <a:noFill/>
                <a:miter lim="400000"/>
              </a:ln>
              <a:effectLst/>
            </p:spPr>
          </p:pic>
          <p:pic>
            <p:nvPicPr>
              <p:cNvPr id="202" name="图像" descr="图像">
                <a:extLst>
                  <a:ext uri="{FF2B5EF4-FFF2-40B4-BE49-F238E27FC236}">
                    <a16:creationId xmlns:a16="http://schemas.microsoft.com/office/drawing/2014/main" id="{AA71E554-C36B-47BB-B285-E60A1805330D}"/>
                  </a:ext>
                </a:extLst>
              </p:cNvPr>
              <p:cNvPicPr>
                <a:picLocks noChangeAspect="1"/>
              </p:cNvPicPr>
              <p:nvPr/>
            </p:nvPicPr>
            <p:blipFill>
              <a:blip r:embed="rId6"/>
              <a:stretch>
                <a:fillRect/>
              </a:stretch>
            </p:blipFill>
            <p:spPr>
              <a:xfrm>
                <a:off x="4239348" y="1647096"/>
                <a:ext cx="123203" cy="98563"/>
              </a:xfrm>
              <a:prstGeom prst="rect">
                <a:avLst/>
              </a:prstGeom>
              <a:solidFill>
                <a:schemeClr val="bg1"/>
              </a:solidFill>
              <a:ln w="12700" cap="flat">
                <a:noFill/>
                <a:miter lim="400000"/>
              </a:ln>
              <a:effectLst/>
            </p:spPr>
          </p:pic>
          <p:pic>
            <p:nvPicPr>
              <p:cNvPr id="203" name="图像" descr="图像">
                <a:extLst>
                  <a:ext uri="{FF2B5EF4-FFF2-40B4-BE49-F238E27FC236}">
                    <a16:creationId xmlns:a16="http://schemas.microsoft.com/office/drawing/2014/main" id="{3497C08B-93A9-4BF6-9809-8C2E2972B734}"/>
                  </a:ext>
                </a:extLst>
              </p:cNvPr>
              <p:cNvPicPr>
                <a:picLocks noChangeAspect="1"/>
              </p:cNvPicPr>
              <p:nvPr/>
            </p:nvPicPr>
            <p:blipFill>
              <a:blip r:embed="rId6"/>
              <a:stretch>
                <a:fillRect/>
              </a:stretch>
            </p:blipFill>
            <p:spPr>
              <a:xfrm>
                <a:off x="4239348" y="2231313"/>
                <a:ext cx="123203" cy="98563"/>
              </a:xfrm>
              <a:prstGeom prst="rect">
                <a:avLst/>
              </a:prstGeom>
              <a:solidFill>
                <a:schemeClr val="bg1"/>
              </a:solidFill>
              <a:ln w="12700" cap="flat">
                <a:noFill/>
                <a:miter lim="400000"/>
              </a:ln>
              <a:effectLst/>
            </p:spPr>
          </p:pic>
          <p:pic>
            <p:nvPicPr>
              <p:cNvPr id="204" name="图像" descr="图像">
                <a:extLst>
                  <a:ext uri="{FF2B5EF4-FFF2-40B4-BE49-F238E27FC236}">
                    <a16:creationId xmlns:a16="http://schemas.microsoft.com/office/drawing/2014/main" id="{D4AF6760-5DB0-434F-B4BC-E36FCA7A6721}"/>
                  </a:ext>
                </a:extLst>
              </p:cNvPr>
              <p:cNvPicPr>
                <a:picLocks noChangeAspect="1"/>
              </p:cNvPicPr>
              <p:nvPr/>
            </p:nvPicPr>
            <p:blipFill>
              <a:blip r:embed="rId6"/>
              <a:stretch>
                <a:fillRect/>
              </a:stretch>
            </p:blipFill>
            <p:spPr>
              <a:xfrm>
                <a:off x="4239348" y="3003681"/>
                <a:ext cx="123203" cy="98563"/>
              </a:xfrm>
              <a:prstGeom prst="rect">
                <a:avLst/>
              </a:prstGeom>
              <a:solidFill>
                <a:schemeClr val="bg1"/>
              </a:solidFill>
              <a:ln w="12700" cap="flat">
                <a:noFill/>
                <a:miter lim="400000"/>
              </a:ln>
              <a:effectLst/>
            </p:spPr>
          </p:pic>
          <p:pic>
            <p:nvPicPr>
              <p:cNvPr id="205" name="图像" descr="图像">
                <a:extLst>
                  <a:ext uri="{FF2B5EF4-FFF2-40B4-BE49-F238E27FC236}">
                    <a16:creationId xmlns:a16="http://schemas.microsoft.com/office/drawing/2014/main" id="{34B41731-9314-4041-B0D8-B6DD4AC9DFFB}"/>
                  </a:ext>
                </a:extLst>
              </p:cNvPr>
              <p:cNvPicPr>
                <a:picLocks noChangeAspect="1"/>
              </p:cNvPicPr>
              <p:nvPr/>
            </p:nvPicPr>
            <p:blipFill>
              <a:blip r:embed="rId6"/>
              <a:stretch>
                <a:fillRect/>
              </a:stretch>
            </p:blipFill>
            <p:spPr>
              <a:xfrm>
                <a:off x="4239348" y="3578387"/>
                <a:ext cx="123203" cy="98563"/>
              </a:xfrm>
              <a:prstGeom prst="rect">
                <a:avLst/>
              </a:prstGeom>
              <a:solidFill>
                <a:schemeClr val="bg1"/>
              </a:solidFill>
              <a:ln w="12700" cap="flat">
                <a:noFill/>
                <a:miter lim="400000"/>
              </a:ln>
              <a:effectLst/>
            </p:spPr>
          </p:pic>
          <p:pic>
            <p:nvPicPr>
              <p:cNvPr id="206" name="图像" descr="图像">
                <a:extLst>
                  <a:ext uri="{FF2B5EF4-FFF2-40B4-BE49-F238E27FC236}">
                    <a16:creationId xmlns:a16="http://schemas.microsoft.com/office/drawing/2014/main" id="{741635D3-BAFD-4527-BC74-8FEAB3E2FD96}"/>
                  </a:ext>
                </a:extLst>
              </p:cNvPr>
              <p:cNvPicPr>
                <a:picLocks noChangeAspect="1"/>
              </p:cNvPicPr>
              <p:nvPr/>
            </p:nvPicPr>
            <p:blipFill>
              <a:blip r:embed="rId6"/>
              <a:stretch>
                <a:fillRect/>
              </a:stretch>
            </p:blipFill>
            <p:spPr>
              <a:xfrm>
                <a:off x="5027385" y="1660286"/>
                <a:ext cx="123203" cy="98563"/>
              </a:xfrm>
              <a:prstGeom prst="rect">
                <a:avLst/>
              </a:prstGeom>
              <a:solidFill>
                <a:schemeClr val="bg1"/>
              </a:solidFill>
              <a:ln w="12700" cap="flat">
                <a:noFill/>
                <a:miter lim="400000"/>
              </a:ln>
              <a:effectLst/>
            </p:spPr>
          </p:pic>
          <p:pic>
            <p:nvPicPr>
              <p:cNvPr id="207" name="图像" descr="图像">
                <a:extLst>
                  <a:ext uri="{FF2B5EF4-FFF2-40B4-BE49-F238E27FC236}">
                    <a16:creationId xmlns:a16="http://schemas.microsoft.com/office/drawing/2014/main" id="{BD0D5F85-DD53-489F-82C3-2BB90CAF8D33}"/>
                  </a:ext>
                </a:extLst>
              </p:cNvPr>
              <p:cNvPicPr>
                <a:picLocks noChangeAspect="1"/>
              </p:cNvPicPr>
              <p:nvPr/>
            </p:nvPicPr>
            <p:blipFill>
              <a:blip r:embed="rId6"/>
              <a:stretch>
                <a:fillRect/>
              </a:stretch>
            </p:blipFill>
            <p:spPr>
              <a:xfrm>
                <a:off x="5027385" y="2244502"/>
                <a:ext cx="123203" cy="98563"/>
              </a:xfrm>
              <a:prstGeom prst="rect">
                <a:avLst/>
              </a:prstGeom>
              <a:solidFill>
                <a:schemeClr val="bg1"/>
              </a:solidFill>
              <a:ln w="12700" cap="flat">
                <a:noFill/>
                <a:miter lim="400000"/>
              </a:ln>
              <a:effectLst/>
            </p:spPr>
          </p:pic>
          <p:pic>
            <p:nvPicPr>
              <p:cNvPr id="208" name="图像" descr="图像">
                <a:extLst>
                  <a:ext uri="{FF2B5EF4-FFF2-40B4-BE49-F238E27FC236}">
                    <a16:creationId xmlns:a16="http://schemas.microsoft.com/office/drawing/2014/main" id="{0F982CC8-C331-4E8E-BDE5-A0A889CB6E3F}"/>
                  </a:ext>
                </a:extLst>
              </p:cNvPr>
              <p:cNvPicPr>
                <a:picLocks noChangeAspect="1"/>
              </p:cNvPicPr>
              <p:nvPr/>
            </p:nvPicPr>
            <p:blipFill>
              <a:blip r:embed="rId6"/>
              <a:stretch>
                <a:fillRect/>
              </a:stretch>
            </p:blipFill>
            <p:spPr>
              <a:xfrm>
                <a:off x="5027385" y="3016871"/>
                <a:ext cx="123203" cy="98563"/>
              </a:xfrm>
              <a:prstGeom prst="rect">
                <a:avLst/>
              </a:prstGeom>
              <a:solidFill>
                <a:schemeClr val="bg1"/>
              </a:solidFill>
              <a:ln w="12700" cap="flat">
                <a:noFill/>
                <a:miter lim="400000"/>
              </a:ln>
              <a:effectLst/>
            </p:spPr>
          </p:pic>
          <p:pic>
            <p:nvPicPr>
              <p:cNvPr id="209" name="图像" descr="图像">
                <a:extLst>
                  <a:ext uri="{FF2B5EF4-FFF2-40B4-BE49-F238E27FC236}">
                    <a16:creationId xmlns:a16="http://schemas.microsoft.com/office/drawing/2014/main" id="{A33BA8F5-B3BF-49C5-A5F2-FBD708E7D500}"/>
                  </a:ext>
                </a:extLst>
              </p:cNvPr>
              <p:cNvPicPr>
                <a:picLocks noChangeAspect="1"/>
              </p:cNvPicPr>
              <p:nvPr/>
            </p:nvPicPr>
            <p:blipFill>
              <a:blip r:embed="rId6"/>
              <a:stretch>
                <a:fillRect/>
              </a:stretch>
            </p:blipFill>
            <p:spPr>
              <a:xfrm>
                <a:off x="5027385" y="3591577"/>
                <a:ext cx="123203" cy="98563"/>
              </a:xfrm>
              <a:prstGeom prst="rect">
                <a:avLst/>
              </a:prstGeom>
              <a:solidFill>
                <a:schemeClr val="bg1"/>
              </a:solidFill>
              <a:ln w="12700" cap="flat">
                <a:noFill/>
                <a:miter lim="400000"/>
              </a:ln>
              <a:effectLst/>
            </p:spPr>
          </p:pic>
          <p:sp>
            <p:nvSpPr>
              <p:cNvPr id="210" name="线条">
                <a:extLst>
                  <a:ext uri="{FF2B5EF4-FFF2-40B4-BE49-F238E27FC236}">
                    <a16:creationId xmlns:a16="http://schemas.microsoft.com/office/drawing/2014/main" id="{05C9527A-F61F-4C1D-BBF9-6F6567D23BAF}"/>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1" name="线条">
                <a:extLst>
                  <a:ext uri="{FF2B5EF4-FFF2-40B4-BE49-F238E27FC236}">
                    <a16:creationId xmlns:a16="http://schemas.microsoft.com/office/drawing/2014/main" id="{07A22B69-02F5-437E-B4E0-1F57CA753487}"/>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2" name="圆形">
                <a:extLst>
                  <a:ext uri="{FF2B5EF4-FFF2-40B4-BE49-F238E27FC236}">
                    <a16:creationId xmlns:a16="http://schemas.microsoft.com/office/drawing/2014/main" id="{33B68B4C-5F9E-433D-9922-705FDC4B46C3}"/>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213" name="图像" descr="图像">
                <a:extLst>
                  <a:ext uri="{FF2B5EF4-FFF2-40B4-BE49-F238E27FC236}">
                    <a16:creationId xmlns:a16="http://schemas.microsoft.com/office/drawing/2014/main" id="{761921A3-847F-4F9D-95DA-356CA36C9502}"/>
                  </a:ext>
                </a:extLst>
              </p:cNvPr>
              <p:cNvPicPr>
                <a:picLocks noChangeAspect="1"/>
              </p:cNvPicPr>
              <p:nvPr/>
            </p:nvPicPr>
            <p:blipFill>
              <a:blip r:embed="rId5"/>
              <a:stretch>
                <a:fillRect/>
              </a:stretch>
            </p:blipFill>
            <p:spPr>
              <a:xfrm>
                <a:off x="1832109" y="2593498"/>
                <a:ext cx="117043" cy="104723"/>
              </a:xfrm>
              <a:prstGeom prst="rect">
                <a:avLst/>
              </a:prstGeom>
              <a:ln w="12700" cap="flat">
                <a:noFill/>
                <a:miter lim="400000"/>
              </a:ln>
              <a:effectLst/>
            </p:spPr>
          </p:pic>
          <p:sp>
            <p:nvSpPr>
              <p:cNvPr id="214" name="线条">
                <a:extLst>
                  <a:ext uri="{FF2B5EF4-FFF2-40B4-BE49-F238E27FC236}">
                    <a16:creationId xmlns:a16="http://schemas.microsoft.com/office/drawing/2014/main" id="{8F46EDE3-ACD7-47C2-88BC-77D01B9B1335}"/>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5" name="线条">
                <a:extLst>
                  <a:ext uri="{FF2B5EF4-FFF2-40B4-BE49-F238E27FC236}">
                    <a16:creationId xmlns:a16="http://schemas.microsoft.com/office/drawing/2014/main" id="{A36549C4-8DD1-4C9A-83F2-CFF9104038A8}"/>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6" name="Output">
                <a:extLst>
                  <a:ext uri="{FF2B5EF4-FFF2-40B4-BE49-F238E27FC236}">
                    <a16:creationId xmlns:a16="http://schemas.microsoft.com/office/drawing/2014/main" id="{3E784898-1C31-4EA6-AD0A-524E96CF0C14}"/>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217" name="Input">
                <a:extLst>
                  <a:ext uri="{FF2B5EF4-FFF2-40B4-BE49-F238E27FC236}">
                    <a16:creationId xmlns:a16="http://schemas.microsoft.com/office/drawing/2014/main" id="{BCDAFA4B-A3A3-4C71-A6F7-D15BD75BD256}"/>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29" name="Neuron">
              <a:extLst>
                <a:ext uri="{FF2B5EF4-FFF2-40B4-BE49-F238E27FC236}">
                  <a16:creationId xmlns:a16="http://schemas.microsoft.com/office/drawing/2014/main" id="{2BC94D56-3209-4B81-BE69-6B335F994390}"/>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30" name="线条">
              <a:extLst>
                <a:ext uri="{FF2B5EF4-FFF2-40B4-BE49-F238E27FC236}">
                  <a16:creationId xmlns:a16="http://schemas.microsoft.com/office/drawing/2014/main" id="{067D3F72-9971-4263-9F17-ECE283C94BB1}"/>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E9A0237-82D1-4355-A036-7AA25B08E565}"/>
                  </a:ext>
                </a:extLst>
              </p:cNvPr>
              <p:cNvSpPr txBox="1"/>
              <p:nvPr/>
            </p:nvSpPr>
            <p:spPr>
              <a:xfrm>
                <a:off x="9408046" y="1095611"/>
                <a:ext cx="708334" cy="24622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1600" b="0" i="0" smtClean="0">
                          <a:latin typeface="Cambria Math" panose="02040503050406030204" pitchFamily="18" charset="0"/>
                        </a:rPr>
                        <m:t>sin</m:t>
                      </m:r>
                      <m:r>
                        <a:rPr lang="en-US" sz="1600" b="0" i="1" smtClean="0">
                          <a:latin typeface="Cambria Math" panose="02040503050406030204" pitchFamily="18" charset="0"/>
                        </a:rPr>
                        <m:t>⁡(</m:t>
                      </m:r>
                      <m:r>
                        <a:rPr lang="en-US" sz="1600" b="0" i="1" smtClean="0">
                          <a:latin typeface="Cambria Math" panose="02040503050406030204" pitchFamily="18" charset="0"/>
                        </a:rPr>
                        <m:t>𝑛𝑥</m:t>
                      </m:r>
                      <m:r>
                        <a:rPr lang="en-US" sz="1600" b="0" i="1" smtClean="0">
                          <a:latin typeface="Cambria Math" panose="02040503050406030204" pitchFamily="18" charset="0"/>
                        </a:rPr>
                        <m:t>)</m:t>
                      </m:r>
                    </m:oMath>
                  </m:oMathPara>
                </a14:m>
                <a:endParaRPr lang="en-US" sz="1600" dirty="0"/>
              </a:p>
            </p:txBody>
          </p:sp>
        </mc:Choice>
        <mc:Fallback xmlns="">
          <p:sp>
            <p:nvSpPr>
              <p:cNvPr id="2" name="TextBox 1">
                <a:extLst>
                  <a:ext uri="{FF2B5EF4-FFF2-40B4-BE49-F238E27FC236}">
                    <a16:creationId xmlns:a16="http://schemas.microsoft.com/office/drawing/2014/main" id="{FE9A0237-82D1-4355-A036-7AA25B08E565}"/>
                  </a:ext>
                </a:extLst>
              </p:cNvPr>
              <p:cNvSpPr txBox="1">
                <a:spLocks noRot="1" noChangeAspect="1" noMove="1" noResize="1" noEditPoints="1" noAdjustHandles="1" noChangeArrowheads="1" noChangeShapeType="1" noTextEdit="1"/>
              </p:cNvSpPr>
              <p:nvPr/>
            </p:nvSpPr>
            <p:spPr>
              <a:xfrm>
                <a:off x="9408046" y="1095611"/>
                <a:ext cx="708334" cy="246221"/>
              </a:xfrm>
              <a:prstGeom prst="rect">
                <a:avLst/>
              </a:prstGeom>
              <a:blipFill>
                <a:blip r:embed="rId19"/>
                <a:stretch>
                  <a:fillRect l="-5983" r="-9402" b="-32500"/>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D4F80552-6C33-4FD7-9DBE-53D8BB29F8D9}"/>
              </a:ext>
            </a:extLst>
          </p:cNvPr>
          <p:cNvSpPr txBox="1"/>
          <p:nvPr/>
        </p:nvSpPr>
        <p:spPr>
          <a:xfrm>
            <a:off x="8373727" y="5190333"/>
            <a:ext cx="2971434" cy="1200329"/>
          </a:xfrm>
          <a:prstGeom prst="rect">
            <a:avLst/>
          </a:prstGeom>
          <a:noFill/>
        </p:spPr>
        <p:txBody>
          <a:bodyPr wrap="square" rtlCol="0">
            <a:spAutoFit/>
          </a:bodyPr>
          <a:lstStyle/>
          <a:p>
            <a:r>
              <a:rPr lang="en-US" dirty="0">
                <a:latin typeface="Adobe Garamond Pro"/>
              </a:rPr>
              <a:t>If using sin() activation, need lots of neurons (frequencies)</a:t>
            </a:r>
            <a:br>
              <a:rPr lang="en-US" dirty="0">
                <a:latin typeface="Adobe Garamond Pro"/>
              </a:rPr>
            </a:br>
            <a:br>
              <a:rPr lang="en-US" dirty="0">
                <a:latin typeface="Adobe Garamond Pro"/>
              </a:rPr>
            </a:br>
            <a:r>
              <a:rPr lang="en-US" dirty="0">
                <a:latin typeface="Adobe Garamond Pro"/>
              </a:rPr>
              <a:t>Better to use tanh() activation</a:t>
            </a:r>
          </a:p>
        </p:txBody>
      </p:sp>
      <p:pic>
        <p:nvPicPr>
          <p:cNvPr id="7" name="Picture 6">
            <a:extLst>
              <a:ext uri="{FF2B5EF4-FFF2-40B4-BE49-F238E27FC236}">
                <a16:creationId xmlns:a16="http://schemas.microsoft.com/office/drawing/2014/main" id="{CA12CC2A-2371-470C-8C00-FD9B5DE312A6}"/>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085124" y="5234438"/>
            <a:ext cx="2123259" cy="1080110"/>
          </a:xfrm>
          <a:prstGeom prst="rect">
            <a:avLst/>
          </a:prstGeom>
        </p:spPr>
      </p:pic>
      <p:sp>
        <p:nvSpPr>
          <p:cNvPr id="8" name="Rectangle 7">
            <a:extLst>
              <a:ext uri="{FF2B5EF4-FFF2-40B4-BE49-F238E27FC236}">
                <a16:creationId xmlns:a16="http://schemas.microsoft.com/office/drawing/2014/main" id="{C34E334B-7F30-4AD2-AA42-FDA35B53C6E5}"/>
              </a:ext>
            </a:extLst>
          </p:cNvPr>
          <p:cNvSpPr/>
          <p:nvPr/>
        </p:nvSpPr>
        <p:spPr>
          <a:xfrm>
            <a:off x="7692693" y="5283919"/>
            <a:ext cx="681034" cy="592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TextBox 217">
            <a:extLst>
              <a:ext uri="{FF2B5EF4-FFF2-40B4-BE49-F238E27FC236}">
                <a16:creationId xmlns:a16="http://schemas.microsoft.com/office/drawing/2014/main" id="{A5482EE4-D8A5-4A7D-803E-F4B20D094E21}"/>
              </a:ext>
            </a:extLst>
          </p:cNvPr>
          <p:cNvSpPr txBox="1"/>
          <p:nvPr/>
        </p:nvSpPr>
        <p:spPr>
          <a:xfrm>
            <a:off x="3563996" y="5171937"/>
            <a:ext cx="2168423" cy="369332"/>
          </a:xfrm>
          <a:prstGeom prst="rect">
            <a:avLst/>
          </a:prstGeom>
          <a:noFill/>
        </p:spPr>
        <p:txBody>
          <a:bodyPr wrap="square" rtlCol="0">
            <a:spAutoFit/>
          </a:bodyPr>
          <a:lstStyle/>
          <a:p>
            <a:r>
              <a:rPr lang="en-US" dirty="0">
                <a:latin typeface="Adobe Garamond Pro"/>
              </a:rPr>
              <a:t>Use sin() activation</a:t>
            </a:r>
          </a:p>
        </p:txBody>
      </p:sp>
      <p:cxnSp>
        <p:nvCxnSpPr>
          <p:cNvPr id="219" name="Straight Arrow Connector 218">
            <a:extLst>
              <a:ext uri="{FF2B5EF4-FFF2-40B4-BE49-F238E27FC236}">
                <a16:creationId xmlns:a16="http://schemas.microsoft.com/office/drawing/2014/main" id="{602F7B36-A882-476E-ACF6-C05C39EAD014}"/>
              </a:ext>
            </a:extLst>
          </p:cNvPr>
          <p:cNvCxnSpPr>
            <a:cxnSpLocks/>
          </p:cNvCxnSpPr>
          <p:nvPr/>
        </p:nvCxnSpPr>
        <p:spPr>
          <a:xfrm flipH="1">
            <a:off x="7464130" y="5447245"/>
            <a:ext cx="785425" cy="311701"/>
          </a:xfrm>
          <a:prstGeom prst="straightConnector1">
            <a:avLst/>
          </a:prstGeom>
          <a:ln w="15875">
            <a:tailEnd type="stealth" w="lg" len="lg"/>
          </a:ln>
        </p:spPr>
        <p:style>
          <a:lnRef idx="1">
            <a:schemeClr val="dk1"/>
          </a:lnRef>
          <a:fillRef idx="0">
            <a:schemeClr val="dk1"/>
          </a:fillRef>
          <a:effectRef idx="0">
            <a:schemeClr val="dk1"/>
          </a:effectRef>
          <a:fontRef idx="minor">
            <a:schemeClr val="tx1"/>
          </a:fontRef>
        </p:style>
      </p:cxnSp>
      <p:cxnSp>
        <p:nvCxnSpPr>
          <p:cNvPr id="220" name="Straight Arrow Connector 219">
            <a:extLst>
              <a:ext uri="{FF2B5EF4-FFF2-40B4-BE49-F238E27FC236}">
                <a16:creationId xmlns:a16="http://schemas.microsoft.com/office/drawing/2014/main" id="{E4A6CCE8-F012-42E5-81C6-CBAD6FCEF588}"/>
              </a:ext>
            </a:extLst>
          </p:cNvPr>
          <p:cNvCxnSpPr>
            <a:cxnSpLocks/>
            <a:stCxn id="218" idx="1"/>
          </p:cNvCxnSpPr>
          <p:nvPr/>
        </p:nvCxnSpPr>
        <p:spPr>
          <a:xfrm flipH="1">
            <a:off x="3043844" y="5356603"/>
            <a:ext cx="520152" cy="284085"/>
          </a:xfrm>
          <a:prstGeom prst="straightConnector1">
            <a:avLst/>
          </a:prstGeom>
          <a:ln w="15875">
            <a:tailEnd type="stealth" w="lg" len="lg"/>
          </a:ln>
        </p:spPr>
        <p:style>
          <a:lnRef idx="1">
            <a:schemeClr val="dk1"/>
          </a:lnRef>
          <a:fillRef idx="0">
            <a:schemeClr val="dk1"/>
          </a:fillRef>
          <a:effectRef idx="0">
            <a:schemeClr val="dk1"/>
          </a:effectRef>
          <a:fontRef idx="minor">
            <a:schemeClr val="tx1"/>
          </a:fontRef>
        </p:style>
      </p:cxnSp>
      <p:sp>
        <p:nvSpPr>
          <p:cNvPr id="222" name="Karniadakis et. al. (2021), Nat. Rev. Phys., 3">
            <a:extLst>
              <a:ext uri="{FF2B5EF4-FFF2-40B4-BE49-F238E27FC236}">
                <a16:creationId xmlns:a16="http://schemas.microsoft.com/office/drawing/2014/main" id="{2DB803C6-A151-4615-8D2D-3F4DF27F7142}"/>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
        <p:nvSpPr>
          <p:cNvPr id="4" name="Universal function approximator">
            <a:extLst>
              <a:ext uri="{FF2B5EF4-FFF2-40B4-BE49-F238E27FC236}">
                <a16:creationId xmlns:a16="http://schemas.microsoft.com/office/drawing/2014/main" id="{FB70B4A4-0D8E-040A-34D5-63B9C71B2F2D}"/>
              </a:ext>
            </a:extLst>
          </p:cNvPr>
          <p:cNvSpPr txBox="1"/>
          <p:nvPr/>
        </p:nvSpPr>
        <p:spPr>
          <a:xfrm>
            <a:off x="6946416" y="4125267"/>
            <a:ext cx="3261214" cy="3491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b="1"/>
            </a:lvl1pPr>
          </a:lstStyle>
          <a:p>
            <a:r>
              <a:rPr dirty="0">
                <a:latin typeface="Adobe Garamond Pro"/>
              </a:rPr>
              <a:t>Universal function approximator</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21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7" name="Neural network for regression"/>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rPr dirty="0"/>
              <a:t>Neural network for </a:t>
            </a:r>
            <a:r>
              <a:rPr lang="en-US" dirty="0"/>
              <a:t>curve fitting</a:t>
            </a:r>
            <a:endParaRPr dirty="0"/>
          </a:p>
        </p:txBody>
      </p:sp>
      <p:pic>
        <p:nvPicPr>
          <p:cNvPr id="1197" name="图像" descr="图像"/>
          <p:cNvPicPr>
            <a:picLocks noChangeAspect="1"/>
          </p:cNvPicPr>
          <p:nvPr/>
        </p:nvPicPr>
        <p:blipFill>
          <a:blip r:embed="rId3"/>
          <a:stretch>
            <a:fillRect/>
          </a:stretch>
        </p:blipFill>
        <p:spPr>
          <a:xfrm>
            <a:off x="1668332" y="4056862"/>
            <a:ext cx="4662419" cy="485943"/>
          </a:xfrm>
          <a:prstGeom prst="rect">
            <a:avLst/>
          </a:prstGeom>
          <a:ln w="12700">
            <a:miter lim="400000"/>
          </a:ln>
        </p:spPr>
      </p:pic>
      <p:grpSp>
        <p:nvGrpSpPr>
          <p:cNvPr id="1205" name="成组"/>
          <p:cNvGrpSpPr/>
          <p:nvPr/>
        </p:nvGrpSpPr>
        <p:grpSpPr>
          <a:xfrm>
            <a:off x="5791921" y="2812055"/>
            <a:ext cx="4798130" cy="3803366"/>
            <a:chOff x="0" y="0"/>
            <a:chExt cx="6824005" cy="5409229"/>
          </a:xfrm>
        </p:grpSpPr>
        <p:sp>
          <p:nvSpPr>
            <p:cNvPr id="1199" name="线条"/>
            <p:cNvSpPr/>
            <p:nvPr/>
          </p:nvSpPr>
          <p:spPr>
            <a:xfrm>
              <a:off x="6003363" y="3889796"/>
              <a:ext cx="1" cy="887308"/>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pic>
          <p:nvPicPr>
            <p:cNvPr id="1200" name="截屏2021-06-12 下午4.44.14.png" descr="截屏2021-06-12 下午4.44.14.png"/>
            <p:cNvPicPr>
              <a:picLocks noChangeAspect="1"/>
            </p:cNvPicPr>
            <p:nvPr/>
          </p:nvPicPr>
          <p:blipFill>
            <a:blip r:embed="rId4"/>
            <a:srcRect l="56704" t="76041" r="34384" b="12791"/>
            <a:stretch>
              <a:fillRect/>
            </a:stretch>
          </p:blipFill>
          <p:spPr>
            <a:xfrm>
              <a:off x="1142818" y="2922322"/>
              <a:ext cx="1066536" cy="894954"/>
            </a:xfrm>
            <a:custGeom>
              <a:avLst/>
              <a:gdLst/>
              <a:ahLst/>
              <a:cxnLst>
                <a:cxn ang="0">
                  <a:pos x="wd2" y="hd2"/>
                </a:cxn>
                <a:cxn ang="5400000">
                  <a:pos x="wd2" y="hd2"/>
                </a:cxn>
                <a:cxn ang="10800000">
                  <a:pos x="wd2" y="hd2"/>
                </a:cxn>
                <a:cxn ang="16200000">
                  <a:pos x="wd2" y="hd2"/>
                </a:cxn>
              </a:cxnLst>
              <a:rect l="0" t="0" r="r" b="b"/>
              <a:pathLst>
                <a:path w="21591" h="21600" extrusionOk="0">
                  <a:moveTo>
                    <a:pt x="10520" y="0"/>
                  </a:moveTo>
                  <a:cubicBezTo>
                    <a:pt x="10489" y="3990"/>
                    <a:pt x="10429" y="6289"/>
                    <a:pt x="10287" y="6255"/>
                  </a:cubicBezTo>
                  <a:cubicBezTo>
                    <a:pt x="9943" y="6173"/>
                    <a:pt x="9948" y="6440"/>
                    <a:pt x="10327" y="7519"/>
                  </a:cubicBezTo>
                  <a:cubicBezTo>
                    <a:pt x="10497" y="8005"/>
                    <a:pt x="10577" y="8476"/>
                    <a:pt x="10504" y="8563"/>
                  </a:cubicBezTo>
                  <a:cubicBezTo>
                    <a:pt x="10431" y="8650"/>
                    <a:pt x="8054" y="8717"/>
                    <a:pt x="5225" y="8717"/>
                  </a:cubicBezTo>
                  <a:lnTo>
                    <a:pt x="91" y="8717"/>
                  </a:lnTo>
                  <a:lnTo>
                    <a:pt x="27" y="11954"/>
                  </a:lnTo>
                  <a:cubicBezTo>
                    <a:pt x="-9" y="13735"/>
                    <a:pt x="-9" y="16631"/>
                    <a:pt x="27" y="18391"/>
                  </a:cubicBezTo>
                  <a:lnTo>
                    <a:pt x="91" y="21600"/>
                  </a:lnTo>
                  <a:lnTo>
                    <a:pt x="10777" y="21600"/>
                  </a:lnTo>
                  <a:lnTo>
                    <a:pt x="21454" y="21600"/>
                  </a:lnTo>
                  <a:lnTo>
                    <a:pt x="21454" y="18602"/>
                  </a:lnTo>
                  <a:cubicBezTo>
                    <a:pt x="21454" y="16959"/>
                    <a:pt x="21513" y="15552"/>
                    <a:pt x="21583" y="15470"/>
                  </a:cubicBezTo>
                  <a:cubicBezTo>
                    <a:pt x="21583" y="15469"/>
                    <a:pt x="21590" y="15470"/>
                    <a:pt x="21591" y="15470"/>
                  </a:cubicBezTo>
                  <a:lnTo>
                    <a:pt x="21591" y="14483"/>
                  </a:lnTo>
                  <a:cubicBezTo>
                    <a:pt x="21516" y="14022"/>
                    <a:pt x="21454" y="13054"/>
                    <a:pt x="21454" y="11734"/>
                  </a:cubicBezTo>
                  <a:lnTo>
                    <a:pt x="21454" y="8717"/>
                  </a:lnTo>
                  <a:lnTo>
                    <a:pt x="16280" y="8717"/>
                  </a:lnTo>
                  <a:cubicBezTo>
                    <a:pt x="13217" y="8717"/>
                    <a:pt x="11052" y="8619"/>
                    <a:pt x="10978" y="8477"/>
                  </a:cubicBezTo>
                  <a:cubicBezTo>
                    <a:pt x="10909" y="8344"/>
                    <a:pt x="11001" y="7818"/>
                    <a:pt x="11178" y="7309"/>
                  </a:cubicBezTo>
                  <a:cubicBezTo>
                    <a:pt x="11576" y="6174"/>
                    <a:pt x="11576" y="6241"/>
                    <a:pt x="11130" y="6284"/>
                  </a:cubicBezTo>
                  <a:cubicBezTo>
                    <a:pt x="10886" y="6307"/>
                    <a:pt x="10815" y="4397"/>
                    <a:pt x="10769" y="0"/>
                  </a:cubicBezTo>
                  <a:lnTo>
                    <a:pt x="10520" y="0"/>
                  </a:lnTo>
                  <a:close/>
                </a:path>
              </a:pathLst>
            </a:custGeom>
            <a:ln w="12700" cap="flat">
              <a:noFill/>
              <a:miter lim="400000"/>
            </a:ln>
            <a:effectLst/>
          </p:spPr>
        </p:pic>
        <p:sp>
          <p:nvSpPr>
            <p:cNvPr id="1202" name="线条"/>
            <p:cNvSpPr/>
            <p:nvPr/>
          </p:nvSpPr>
          <p:spPr>
            <a:xfrm>
              <a:off x="0" y="0"/>
              <a:ext cx="1677712" cy="3312392"/>
            </a:xfrm>
            <a:custGeom>
              <a:avLst/>
              <a:gdLst/>
              <a:ahLst/>
              <a:cxnLst>
                <a:cxn ang="0">
                  <a:pos x="wd2" y="hd2"/>
                </a:cxn>
                <a:cxn ang="5400000">
                  <a:pos x="wd2" y="hd2"/>
                </a:cxn>
                <a:cxn ang="10800000">
                  <a:pos x="wd2" y="hd2"/>
                </a:cxn>
                <a:cxn ang="16200000">
                  <a:pos x="wd2" y="hd2"/>
                </a:cxn>
              </a:cxnLst>
              <a:rect l="0" t="0" r="r" b="b"/>
              <a:pathLst>
                <a:path w="21600" h="21600" extrusionOk="0">
                  <a:moveTo>
                    <a:pt x="153" y="0"/>
                  </a:moveTo>
                  <a:lnTo>
                    <a:pt x="0" y="10259"/>
                  </a:lnTo>
                  <a:lnTo>
                    <a:pt x="21600" y="10456"/>
                  </a:lnTo>
                  <a:lnTo>
                    <a:pt x="21470" y="21600"/>
                  </a:lnTo>
                </a:path>
              </a:pathLst>
            </a:custGeom>
            <a:noFill/>
            <a:ln w="25400" cap="flat">
              <a:solidFill>
                <a:srgbClr val="414141"/>
              </a:solidFill>
              <a:prstDash val="solid"/>
              <a:miter lim="400000"/>
            </a:ln>
            <a:effectLst/>
          </p:spPr>
          <p:txBody>
            <a:bodyPr wrap="square" lIns="35719" tIns="35719" rIns="35719" bIns="35719" numCol="1" anchor="ctr">
              <a:noAutofit/>
            </a:bodyPr>
            <a:lstStyle/>
            <a:p>
              <a:pPr>
                <a:defRPr sz="3200"/>
              </a:pPr>
              <a:endParaRPr sz="2250"/>
            </a:p>
          </p:txBody>
        </p:sp>
        <p:pic>
          <p:nvPicPr>
            <p:cNvPr id="1203" name="图像" descr="图像"/>
            <p:cNvPicPr>
              <a:picLocks noChangeAspect="1"/>
            </p:cNvPicPr>
            <p:nvPr/>
          </p:nvPicPr>
          <p:blipFill>
            <a:blip r:embed="rId5"/>
            <a:stretch>
              <a:fillRect/>
            </a:stretch>
          </p:blipFill>
          <p:spPr>
            <a:xfrm>
              <a:off x="1256424" y="4674018"/>
              <a:ext cx="5167281" cy="735211"/>
            </a:xfrm>
            <a:prstGeom prst="rect">
              <a:avLst/>
            </a:prstGeom>
            <a:ln w="12700" cap="flat">
              <a:noFill/>
              <a:miter lim="400000"/>
            </a:ln>
            <a:effectLst/>
          </p:spPr>
        </p:pic>
        <p:pic>
          <p:nvPicPr>
            <p:cNvPr id="1204" name="图像" descr="图像"/>
            <p:cNvPicPr>
              <a:picLocks noChangeAspect="1"/>
            </p:cNvPicPr>
            <p:nvPr/>
          </p:nvPicPr>
          <p:blipFill>
            <a:blip r:embed="rId6"/>
            <a:srcRect l="20106"/>
            <a:stretch>
              <a:fillRect/>
            </a:stretch>
          </p:blipFill>
          <p:spPr>
            <a:xfrm>
              <a:off x="5055625" y="3535676"/>
              <a:ext cx="1768380" cy="283921"/>
            </a:xfrm>
            <a:prstGeom prst="rect">
              <a:avLst/>
            </a:prstGeom>
            <a:ln w="12700" cap="flat">
              <a:noFill/>
              <a:miter lim="400000"/>
            </a:ln>
            <a:effectLst/>
          </p:spPr>
        </p:pic>
      </p:grpSp>
      <p:pic>
        <p:nvPicPr>
          <p:cNvPr id="1206" name="图像" descr="图像"/>
          <p:cNvPicPr>
            <a:picLocks noChangeAspect="1"/>
          </p:cNvPicPr>
          <p:nvPr/>
        </p:nvPicPr>
        <p:blipFill>
          <a:blip r:embed="rId7"/>
          <a:stretch>
            <a:fillRect/>
          </a:stretch>
        </p:blipFill>
        <p:spPr>
          <a:xfrm>
            <a:off x="3705780" y="4608139"/>
            <a:ext cx="913602" cy="176310"/>
          </a:xfrm>
          <a:prstGeom prst="rect">
            <a:avLst/>
          </a:prstGeom>
          <a:ln w="12700">
            <a:miter lim="400000"/>
          </a:ln>
        </p:spPr>
      </p:pic>
      <p:pic>
        <p:nvPicPr>
          <p:cNvPr id="1207" name="图像" descr="图像"/>
          <p:cNvPicPr>
            <a:picLocks noChangeAspect="1"/>
          </p:cNvPicPr>
          <p:nvPr/>
        </p:nvPicPr>
        <p:blipFill>
          <a:blip r:embed="rId8"/>
          <a:stretch>
            <a:fillRect/>
          </a:stretch>
        </p:blipFill>
        <p:spPr>
          <a:xfrm>
            <a:off x="4928685" y="4604648"/>
            <a:ext cx="755513" cy="137366"/>
          </a:xfrm>
          <a:prstGeom prst="rect">
            <a:avLst/>
          </a:prstGeom>
          <a:ln w="12700">
            <a:miter lim="400000"/>
          </a:ln>
        </p:spPr>
      </p:pic>
      <p:grpSp>
        <p:nvGrpSpPr>
          <p:cNvPr id="1220" name="成组"/>
          <p:cNvGrpSpPr/>
          <p:nvPr/>
        </p:nvGrpSpPr>
        <p:grpSpPr>
          <a:xfrm>
            <a:off x="1614387" y="4561083"/>
            <a:ext cx="4940742" cy="2107859"/>
            <a:chOff x="0" y="13382"/>
            <a:chExt cx="7026831" cy="2997843"/>
          </a:xfrm>
        </p:grpSpPr>
        <p:sp>
          <p:nvSpPr>
            <p:cNvPr id="1208" name="Gradient descent"/>
            <p:cNvSpPr txBox="1"/>
            <p:nvPr/>
          </p:nvSpPr>
          <p:spPr>
            <a:xfrm>
              <a:off x="0" y="1947167"/>
              <a:ext cx="2061328" cy="44119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a:t>Gradient descent</a:t>
              </a:r>
            </a:p>
          </p:txBody>
        </p:sp>
        <p:sp>
          <p:nvSpPr>
            <p:cNvPr id="1209" name="线条"/>
            <p:cNvSpPr/>
            <p:nvPr/>
          </p:nvSpPr>
          <p:spPr>
            <a:xfrm flipH="1" flipV="1">
              <a:off x="4714488" y="1082339"/>
              <a:ext cx="2312343" cy="1"/>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1210" name="矩形"/>
            <p:cNvSpPr/>
            <p:nvPr/>
          </p:nvSpPr>
          <p:spPr>
            <a:xfrm>
              <a:off x="2720240" y="841962"/>
              <a:ext cx="2003293" cy="555477"/>
            </a:xfrm>
            <a:prstGeom prst="rect">
              <a:avLst/>
            </a:prstGeom>
            <a:solidFill>
              <a:srgbClr val="A6CDED"/>
            </a:solidFill>
            <a:ln w="12700" cap="flat">
              <a:noFill/>
              <a:miter lim="400000"/>
            </a:ln>
            <a:effectLst/>
          </p:spPr>
          <p:txBody>
            <a:bodyPr wrap="square" lIns="19050" tIns="19050" rIns="19050" bIns="19050" numCol="1" anchor="ctr">
              <a:noAutofit/>
            </a:bodyPr>
            <a:lstStyle/>
            <a:p>
              <a:pPr defTabSz="412735">
                <a:defRPr sz="3000">
                  <a:solidFill>
                    <a:srgbClr val="FFFFFF"/>
                  </a:solidFill>
                  <a:effectLst>
                    <a:outerShdw blurRad="25400" dist="33948" dir="2700000" rotWithShape="0">
                      <a:srgbClr val="3B3936"/>
                    </a:outerShdw>
                  </a:effectLst>
                </a:defRPr>
              </a:pPr>
              <a:endParaRPr sz="2109"/>
            </a:p>
          </p:txBody>
        </p:sp>
        <p:sp>
          <p:nvSpPr>
            <p:cNvPr id="1211" name="Optimization"/>
            <p:cNvSpPr txBox="1"/>
            <p:nvPr/>
          </p:nvSpPr>
          <p:spPr>
            <a:xfrm>
              <a:off x="2860951" y="892469"/>
              <a:ext cx="1528031" cy="3933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numCol="1" anchor="ctr">
              <a:spAutoFit/>
            </a:bodyPr>
            <a:lstStyle>
              <a:lvl1pPr defTabSz="587022">
                <a:defRPr sz="2200"/>
              </a:lvl1pPr>
            </a:lstStyle>
            <a:p>
              <a:r>
                <a:rPr sz="1547"/>
                <a:t>Optimization</a:t>
              </a:r>
            </a:p>
          </p:txBody>
        </p:sp>
        <p:sp>
          <p:nvSpPr>
            <p:cNvPr id="1212" name="线条"/>
            <p:cNvSpPr/>
            <p:nvPr/>
          </p:nvSpPr>
          <p:spPr>
            <a:xfrm flipH="1" flipV="1">
              <a:off x="2306682" y="426724"/>
              <a:ext cx="526904" cy="419191"/>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1213" name="线条"/>
            <p:cNvSpPr/>
            <p:nvPr/>
          </p:nvSpPr>
          <p:spPr>
            <a:xfrm flipV="1">
              <a:off x="3714917" y="347701"/>
              <a:ext cx="9170" cy="507885"/>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1214" name="线条"/>
            <p:cNvSpPr/>
            <p:nvPr/>
          </p:nvSpPr>
          <p:spPr>
            <a:xfrm flipV="1">
              <a:off x="4601604" y="405178"/>
              <a:ext cx="401909" cy="442094"/>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1215" name="Updating variables:"/>
            <p:cNvSpPr txBox="1"/>
            <p:nvPr/>
          </p:nvSpPr>
          <p:spPr>
            <a:xfrm>
              <a:off x="620895" y="13382"/>
              <a:ext cx="1911863" cy="3796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800"/>
              </a:lvl1pPr>
            </a:lstStyle>
            <a:p>
              <a:r>
                <a:rPr sz="1266"/>
                <a:t>Updating variables:</a:t>
              </a:r>
            </a:p>
          </p:txBody>
        </p:sp>
        <p:pic>
          <p:nvPicPr>
            <p:cNvPr id="1216" name="图像" descr="图像"/>
            <p:cNvPicPr>
              <a:picLocks noChangeAspect="1"/>
            </p:cNvPicPr>
            <p:nvPr/>
          </p:nvPicPr>
          <p:blipFill>
            <a:blip r:embed="rId9"/>
            <a:stretch>
              <a:fillRect/>
            </a:stretch>
          </p:blipFill>
          <p:spPr>
            <a:xfrm>
              <a:off x="2492151" y="1758278"/>
              <a:ext cx="3708752" cy="283767"/>
            </a:xfrm>
            <a:prstGeom prst="rect">
              <a:avLst/>
            </a:prstGeom>
            <a:ln w="12700" cap="flat">
              <a:noFill/>
              <a:miter lim="400000"/>
            </a:ln>
            <a:effectLst/>
          </p:spPr>
        </p:pic>
        <p:pic>
          <p:nvPicPr>
            <p:cNvPr id="1217" name="图像" descr="图像"/>
            <p:cNvPicPr>
              <a:picLocks noChangeAspect="1"/>
            </p:cNvPicPr>
            <p:nvPr/>
          </p:nvPicPr>
          <p:blipFill>
            <a:blip r:embed="rId10"/>
            <a:stretch>
              <a:fillRect/>
            </a:stretch>
          </p:blipFill>
          <p:spPr>
            <a:xfrm>
              <a:off x="2536043" y="2226614"/>
              <a:ext cx="3582868" cy="284776"/>
            </a:xfrm>
            <a:prstGeom prst="rect">
              <a:avLst/>
            </a:prstGeom>
            <a:ln w="12700" cap="flat">
              <a:noFill/>
              <a:miter lim="400000"/>
            </a:ln>
            <a:effectLst/>
          </p:spPr>
        </p:pic>
        <p:pic>
          <p:nvPicPr>
            <p:cNvPr id="1218" name="图像" descr="图像"/>
            <p:cNvPicPr>
              <a:picLocks noChangeAspect="1"/>
            </p:cNvPicPr>
            <p:nvPr/>
          </p:nvPicPr>
          <p:blipFill>
            <a:blip r:embed="rId11"/>
            <a:stretch>
              <a:fillRect/>
            </a:stretch>
          </p:blipFill>
          <p:spPr>
            <a:xfrm>
              <a:off x="526869" y="2746760"/>
              <a:ext cx="3582868" cy="264465"/>
            </a:xfrm>
            <a:prstGeom prst="rect">
              <a:avLst/>
            </a:prstGeom>
            <a:ln w="12700" cap="flat">
              <a:noFill/>
              <a:miter lim="400000"/>
            </a:ln>
            <a:effectLst/>
          </p:spPr>
        </p:pic>
        <p:pic>
          <p:nvPicPr>
            <p:cNvPr id="1219" name="图像" descr="图像"/>
            <p:cNvPicPr>
              <a:picLocks noChangeAspect="1"/>
            </p:cNvPicPr>
            <p:nvPr/>
          </p:nvPicPr>
          <p:blipFill>
            <a:blip r:embed="rId12"/>
            <a:stretch>
              <a:fillRect/>
            </a:stretch>
          </p:blipFill>
          <p:spPr>
            <a:xfrm>
              <a:off x="4632221" y="2784288"/>
              <a:ext cx="1645669" cy="219868"/>
            </a:xfrm>
            <a:prstGeom prst="rect">
              <a:avLst/>
            </a:prstGeom>
            <a:ln w="12700" cap="flat">
              <a:noFill/>
              <a:miter lim="400000"/>
            </a:ln>
            <a:effectLst/>
          </p:spPr>
        </p:pic>
      </p:grpSp>
      <p:grpSp>
        <p:nvGrpSpPr>
          <p:cNvPr id="1226" name="成组"/>
          <p:cNvGrpSpPr/>
          <p:nvPr/>
        </p:nvGrpSpPr>
        <p:grpSpPr>
          <a:xfrm>
            <a:off x="7483277" y="1659402"/>
            <a:ext cx="3993989" cy="2556266"/>
            <a:chOff x="1441271" y="721464"/>
            <a:chExt cx="5680338" cy="3635577"/>
          </a:xfrm>
        </p:grpSpPr>
        <p:pic>
          <p:nvPicPr>
            <p:cNvPr id="1222" name="图像" descr="图像"/>
            <p:cNvPicPr>
              <a:picLocks noChangeAspect="1"/>
            </p:cNvPicPr>
            <p:nvPr/>
          </p:nvPicPr>
          <p:blipFill>
            <a:blip r:embed="rId13"/>
            <a:srcRect/>
            <a:stretch>
              <a:fillRect/>
            </a:stretch>
          </p:blipFill>
          <p:spPr>
            <a:xfrm>
              <a:off x="1441271" y="721464"/>
              <a:ext cx="5680338" cy="3635577"/>
            </a:xfrm>
            <a:prstGeom prst="rect">
              <a:avLst/>
            </a:prstGeom>
            <a:ln>
              <a:noFill/>
            </a:ln>
            <a:effectLst/>
          </p:spPr>
        </p:pic>
        <p:sp>
          <p:nvSpPr>
            <p:cNvPr id="1224" name="线条"/>
            <p:cNvSpPr/>
            <p:nvPr/>
          </p:nvSpPr>
          <p:spPr>
            <a:xfrm flipH="1" flipV="1">
              <a:off x="2520208" y="2931834"/>
              <a:ext cx="258586" cy="342056"/>
            </a:xfrm>
            <a:prstGeom prst="line">
              <a:avLst/>
            </a:prstGeom>
            <a:noFill/>
            <a:ln w="25400" cap="flat">
              <a:solidFill>
                <a:srgbClr val="414141"/>
              </a:solidFill>
              <a:prstDash val="solid"/>
              <a:miter lim="400000"/>
              <a:tailEnd type="triangle" w="med" len="med"/>
            </a:ln>
            <a:effectLst/>
          </p:spPr>
          <p:txBody>
            <a:bodyPr wrap="square" lIns="35719" tIns="35719" rIns="35719" bIns="35719" numCol="1" anchor="ctr">
              <a:noAutofit/>
            </a:bodyPr>
            <a:lstStyle/>
            <a:p>
              <a:pPr>
                <a:defRPr sz="3200"/>
              </a:pPr>
              <a:endParaRPr sz="2250"/>
            </a:p>
          </p:txBody>
        </p:sp>
        <p:sp>
          <p:nvSpPr>
            <p:cNvPr id="1225" name="Data sample"/>
            <p:cNvSpPr txBox="1"/>
            <p:nvPr/>
          </p:nvSpPr>
          <p:spPr>
            <a:xfrm>
              <a:off x="2803050" y="3131599"/>
              <a:ext cx="1356862" cy="39331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numCol="1" anchor="ctr">
              <a:spAutoFit/>
            </a:bodyPr>
            <a:lstStyle>
              <a:lvl1pPr defTabSz="587022">
                <a:defRPr sz="2200"/>
              </a:lvl1pPr>
            </a:lstStyle>
            <a:p>
              <a:r>
                <a:rPr sz="1547" dirty="0"/>
                <a:t>Data </a:t>
              </a:r>
              <a:r>
                <a:rPr lang="en-US" sz="1547" dirty="0"/>
                <a:t>points</a:t>
              </a:r>
              <a:endParaRPr sz="1547" dirty="0"/>
            </a:p>
          </p:txBody>
        </p:sp>
      </p:grpSp>
      <p:grpSp>
        <p:nvGrpSpPr>
          <p:cNvPr id="122" name="Group 121">
            <a:extLst>
              <a:ext uri="{FF2B5EF4-FFF2-40B4-BE49-F238E27FC236}">
                <a16:creationId xmlns:a16="http://schemas.microsoft.com/office/drawing/2014/main" id="{EB40487F-C4F9-4A85-B573-18F77990FB9B}"/>
              </a:ext>
            </a:extLst>
          </p:cNvPr>
          <p:cNvGrpSpPr/>
          <p:nvPr/>
        </p:nvGrpSpPr>
        <p:grpSpPr>
          <a:xfrm>
            <a:off x="1536725" y="987425"/>
            <a:ext cx="4740750" cy="2871809"/>
            <a:chOff x="1536725" y="987425"/>
            <a:chExt cx="4740750" cy="2871809"/>
          </a:xfrm>
        </p:grpSpPr>
        <p:grpSp>
          <p:nvGrpSpPr>
            <p:cNvPr id="123" name="Group 122">
              <a:extLst>
                <a:ext uri="{FF2B5EF4-FFF2-40B4-BE49-F238E27FC236}">
                  <a16:creationId xmlns:a16="http://schemas.microsoft.com/office/drawing/2014/main" id="{F3C332F1-B8FE-4932-800A-10F940A73BA8}"/>
                </a:ext>
              </a:extLst>
            </p:cNvPr>
            <p:cNvGrpSpPr/>
            <p:nvPr/>
          </p:nvGrpSpPr>
          <p:grpSpPr>
            <a:xfrm>
              <a:off x="1536725" y="987425"/>
              <a:ext cx="4740750" cy="2871809"/>
              <a:chOff x="1536725" y="987425"/>
              <a:chExt cx="4740750" cy="2871809"/>
            </a:xfrm>
          </p:grpSpPr>
          <p:sp>
            <p:nvSpPr>
              <p:cNvPr id="126" name="Fully-connected Neural network">
                <a:extLst>
                  <a:ext uri="{FF2B5EF4-FFF2-40B4-BE49-F238E27FC236}">
                    <a16:creationId xmlns:a16="http://schemas.microsoft.com/office/drawing/2014/main" id="{220D8CFF-3378-4C0A-B743-74546AEE0BB3}"/>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127" name="圆形">
                <a:extLst>
                  <a:ext uri="{FF2B5EF4-FFF2-40B4-BE49-F238E27FC236}">
                    <a16:creationId xmlns:a16="http://schemas.microsoft.com/office/drawing/2014/main" id="{418485A6-EA99-44EC-ADEA-6EA3A8064DFC}"/>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8" name="圆形">
                <a:extLst>
                  <a:ext uri="{FF2B5EF4-FFF2-40B4-BE49-F238E27FC236}">
                    <a16:creationId xmlns:a16="http://schemas.microsoft.com/office/drawing/2014/main" id="{59DE8A4B-E271-4C9F-A21A-1F631D3F3E06}"/>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9" name="圆形">
                <a:extLst>
                  <a:ext uri="{FF2B5EF4-FFF2-40B4-BE49-F238E27FC236}">
                    <a16:creationId xmlns:a16="http://schemas.microsoft.com/office/drawing/2014/main" id="{092064A0-ED9F-4419-8B0F-2CD7611171D3}"/>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0" name="圆形">
                <a:extLst>
                  <a:ext uri="{FF2B5EF4-FFF2-40B4-BE49-F238E27FC236}">
                    <a16:creationId xmlns:a16="http://schemas.microsoft.com/office/drawing/2014/main" id="{D0533747-9319-4D49-9120-30B5B2F33E08}"/>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1" name="圆形">
                <a:extLst>
                  <a:ext uri="{FF2B5EF4-FFF2-40B4-BE49-F238E27FC236}">
                    <a16:creationId xmlns:a16="http://schemas.microsoft.com/office/drawing/2014/main" id="{F177737A-9789-4F0C-B2E6-BAA9D3C8A5EA}"/>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2" name="圆形">
                <a:extLst>
                  <a:ext uri="{FF2B5EF4-FFF2-40B4-BE49-F238E27FC236}">
                    <a16:creationId xmlns:a16="http://schemas.microsoft.com/office/drawing/2014/main" id="{0FB81E92-257C-4A07-8F3D-98AFDE2D610A}"/>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 name="圆形">
                <a:extLst>
                  <a:ext uri="{FF2B5EF4-FFF2-40B4-BE49-F238E27FC236}">
                    <a16:creationId xmlns:a16="http://schemas.microsoft.com/office/drawing/2014/main" id="{4F7DACAC-3722-4D47-BDB9-D740C6B435F1}"/>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 name="圆形">
                <a:extLst>
                  <a:ext uri="{FF2B5EF4-FFF2-40B4-BE49-F238E27FC236}">
                    <a16:creationId xmlns:a16="http://schemas.microsoft.com/office/drawing/2014/main" id="{C229359D-CB2C-4E18-BD1E-94286F5CDE05}"/>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5" name="线条">
                <a:extLst>
                  <a:ext uri="{FF2B5EF4-FFF2-40B4-BE49-F238E27FC236}">
                    <a16:creationId xmlns:a16="http://schemas.microsoft.com/office/drawing/2014/main" id="{ECBB5053-9FAA-4C7E-BE2D-C6459EA3E2D6}"/>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6" name="线条">
                <a:extLst>
                  <a:ext uri="{FF2B5EF4-FFF2-40B4-BE49-F238E27FC236}">
                    <a16:creationId xmlns:a16="http://schemas.microsoft.com/office/drawing/2014/main" id="{CC02BA57-B728-4CFB-B3B3-CAE6FFC23367}"/>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7" name="线条">
                <a:extLst>
                  <a:ext uri="{FF2B5EF4-FFF2-40B4-BE49-F238E27FC236}">
                    <a16:creationId xmlns:a16="http://schemas.microsoft.com/office/drawing/2014/main" id="{27F417C3-34F3-4975-A32F-115779932061}"/>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8" name="线条">
                <a:extLst>
                  <a:ext uri="{FF2B5EF4-FFF2-40B4-BE49-F238E27FC236}">
                    <a16:creationId xmlns:a16="http://schemas.microsoft.com/office/drawing/2014/main" id="{25673C06-C761-4C14-8BF4-44478E46B108}"/>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9" name="圆形">
                <a:extLst>
                  <a:ext uri="{FF2B5EF4-FFF2-40B4-BE49-F238E27FC236}">
                    <a16:creationId xmlns:a16="http://schemas.microsoft.com/office/drawing/2014/main" id="{3411A5C2-4BFE-4AF1-BA56-0C069F94844D}"/>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0" name="圆形">
                <a:extLst>
                  <a:ext uri="{FF2B5EF4-FFF2-40B4-BE49-F238E27FC236}">
                    <a16:creationId xmlns:a16="http://schemas.microsoft.com/office/drawing/2014/main" id="{3A57FE00-CE19-4806-B1BA-79D78E9D1763}"/>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1" name="圆形">
                <a:extLst>
                  <a:ext uri="{FF2B5EF4-FFF2-40B4-BE49-F238E27FC236}">
                    <a16:creationId xmlns:a16="http://schemas.microsoft.com/office/drawing/2014/main" id="{63FA9F98-3E1D-4E7A-9661-566FD1ED627F}"/>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2" name="圆形">
                <a:extLst>
                  <a:ext uri="{FF2B5EF4-FFF2-40B4-BE49-F238E27FC236}">
                    <a16:creationId xmlns:a16="http://schemas.microsoft.com/office/drawing/2014/main" id="{CFB68564-A0A1-4F03-B24B-854A3F83EF8B}"/>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3" name="圆形">
                <a:extLst>
                  <a:ext uri="{FF2B5EF4-FFF2-40B4-BE49-F238E27FC236}">
                    <a16:creationId xmlns:a16="http://schemas.microsoft.com/office/drawing/2014/main" id="{B7C5E76B-5C4C-4FD0-9F5E-03183F1BEE8A}"/>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圆形">
                <a:extLst>
                  <a:ext uri="{FF2B5EF4-FFF2-40B4-BE49-F238E27FC236}">
                    <a16:creationId xmlns:a16="http://schemas.microsoft.com/office/drawing/2014/main" id="{B7BEC855-09EF-426C-A016-86ECD0603B6C}"/>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圆形">
                <a:extLst>
                  <a:ext uri="{FF2B5EF4-FFF2-40B4-BE49-F238E27FC236}">
                    <a16:creationId xmlns:a16="http://schemas.microsoft.com/office/drawing/2014/main" id="{83F906CA-3AA9-4305-B406-C5B724DD66C7}"/>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圆形">
                <a:extLst>
                  <a:ext uri="{FF2B5EF4-FFF2-40B4-BE49-F238E27FC236}">
                    <a16:creationId xmlns:a16="http://schemas.microsoft.com/office/drawing/2014/main" id="{76E11EC3-94A5-4C9A-8C80-7F8D4B1BB5F9}"/>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线条">
                <a:extLst>
                  <a:ext uri="{FF2B5EF4-FFF2-40B4-BE49-F238E27FC236}">
                    <a16:creationId xmlns:a16="http://schemas.microsoft.com/office/drawing/2014/main" id="{D2C20008-9A00-411F-ABF4-2FA2C5EDAA2A}"/>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线条">
                <a:extLst>
                  <a:ext uri="{FF2B5EF4-FFF2-40B4-BE49-F238E27FC236}">
                    <a16:creationId xmlns:a16="http://schemas.microsoft.com/office/drawing/2014/main" id="{3E6FE08B-C511-4AEE-AD79-7D0D03DB12B0}"/>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线条">
                <a:extLst>
                  <a:ext uri="{FF2B5EF4-FFF2-40B4-BE49-F238E27FC236}">
                    <a16:creationId xmlns:a16="http://schemas.microsoft.com/office/drawing/2014/main" id="{2A953C9B-BE4D-44BE-A799-CE003B1E7329}"/>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线条">
                <a:extLst>
                  <a:ext uri="{FF2B5EF4-FFF2-40B4-BE49-F238E27FC236}">
                    <a16:creationId xmlns:a16="http://schemas.microsoft.com/office/drawing/2014/main" id="{F392C493-0EB3-467B-9EDE-B70C2E5848A4}"/>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ED840CD5-C895-475C-A973-205EEA0BBB21}"/>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38301A76-9355-424C-B18F-7D6B39D28EA8}"/>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15D61DAE-5B3D-4A14-B488-09D27A7517A7}"/>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B63B73FE-A25E-4F8E-9493-FDC08031C7BD}"/>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线条">
                <a:extLst>
                  <a:ext uri="{FF2B5EF4-FFF2-40B4-BE49-F238E27FC236}">
                    <a16:creationId xmlns:a16="http://schemas.microsoft.com/office/drawing/2014/main" id="{5DDF5372-1362-4833-9293-23A2519F28B7}"/>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线条">
                <a:extLst>
                  <a:ext uri="{FF2B5EF4-FFF2-40B4-BE49-F238E27FC236}">
                    <a16:creationId xmlns:a16="http://schemas.microsoft.com/office/drawing/2014/main" id="{9AABB6A3-6AA6-42E4-8C4F-17F0F00F6877}"/>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线条">
                <a:extLst>
                  <a:ext uri="{FF2B5EF4-FFF2-40B4-BE49-F238E27FC236}">
                    <a16:creationId xmlns:a16="http://schemas.microsoft.com/office/drawing/2014/main" id="{6E44D864-DB2B-4129-BE4E-C4222CB4AFE1}"/>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线条">
                <a:extLst>
                  <a:ext uri="{FF2B5EF4-FFF2-40B4-BE49-F238E27FC236}">
                    <a16:creationId xmlns:a16="http://schemas.microsoft.com/office/drawing/2014/main" id="{AD2FA6F9-3528-4372-8603-86ACE6D90D33}"/>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线条">
                <a:extLst>
                  <a:ext uri="{FF2B5EF4-FFF2-40B4-BE49-F238E27FC236}">
                    <a16:creationId xmlns:a16="http://schemas.microsoft.com/office/drawing/2014/main" id="{1A8F77E7-5D92-4E3F-9BEF-DAA6BC505790}"/>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线条">
                <a:extLst>
                  <a:ext uri="{FF2B5EF4-FFF2-40B4-BE49-F238E27FC236}">
                    <a16:creationId xmlns:a16="http://schemas.microsoft.com/office/drawing/2014/main" id="{2239312C-F64C-40A0-9CF1-DF4A2C65FE6A}"/>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线条">
                <a:extLst>
                  <a:ext uri="{FF2B5EF4-FFF2-40B4-BE49-F238E27FC236}">
                    <a16:creationId xmlns:a16="http://schemas.microsoft.com/office/drawing/2014/main" id="{89872064-3B8C-441F-85D1-D022A0D27C2A}"/>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线条">
                <a:extLst>
                  <a:ext uri="{FF2B5EF4-FFF2-40B4-BE49-F238E27FC236}">
                    <a16:creationId xmlns:a16="http://schemas.microsoft.com/office/drawing/2014/main" id="{E015BFAC-207D-4396-87EC-17E8B6DA4F48}"/>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线条">
                <a:extLst>
                  <a:ext uri="{FF2B5EF4-FFF2-40B4-BE49-F238E27FC236}">
                    <a16:creationId xmlns:a16="http://schemas.microsoft.com/office/drawing/2014/main" id="{E83A5920-C56B-4D7F-AE6F-E10BA5C963B0}"/>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4" name="线条">
                <a:extLst>
                  <a:ext uri="{FF2B5EF4-FFF2-40B4-BE49-F238E27FC236}">
                    <a16:creationId xmlns:a16="http://schemas.microsoft.com/office/drawing/2014/main" id="{D3227279-6856-4DB6-BA5B-4BDA9DA028D0}"/>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5" name="线条">
                <a:extLst>
                  <a:ext uri="{FF2B5EF4-FFF2-40B4-BE49-F238E27FC236}">
                    <a16:creationId xmlns:a16="http://schemas.microsoft.com/office/drawing/2014/main" id="{0CE4108E-80A0-4184-ACA5-EDAF88E2149A}"/>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6" name="线条">
                <a:extLst>
                  <a:ext uri="{FF2B5EF4-FFF2-40B4-BE49-F238E27FC236}">
                    <a16:creationId xmlns:a16="http://schemas.microsoft.com/office/drawing/2014/main" id="{9E025311-116E-4191-ADBA-E39A2C8AA28E}"/>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7" name="线条">
                <a:extLst>
                  <a:ext uri="{FF2B5EF4-FFF2-40B4-BE49-F238E27FC236}">
                    <a16:creationId xmlns:a16="http://schemas.microsoft.com/office/drawing/2014/main" id="{5FEABDB3-62B7-4EB7-9543-7C39B60E43CA}"/>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8" name="线条">
                <a:extLst>
                  <a:ext uri="{FF2B5EF4-FFF2-40B4-BE49-F238E27FC236}">
                    <a16:creationId xmlns:a16="http://schemas.microsoft.com/office/drawing/2014/main" id="{84C71AE0-B3B5-4C78-9AAA-EA312AD1047C}"/>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9" name="线条">
                <a:extLst>
                  <a:ext uri="{FF2B5EF4-FFF2-40B4-BE49-F238E27FC236}">
                    <a16:creationId xmlns:a16="http://schemas.microsoft.com/office/drawing/2014/main" id="{C46252CB-D9E0-4DD3-87C5-E58BBB146BE3}"/>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0" name="线条">
                <a:extLst>
                  <a:ext uri="{FF2B5EF4-FFF2-40B4-BE49-F238E27FC236}">
                    <a16:creationId xmlns:a16="http://schemas.microsoft.com/office/drawing/2014/main" id="{B310AAF3-F7ED-432D-A15D-D9DA6C400958}"/>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1" name="线条">
                <a:extLst>
                  <a:ext uri="{FF2B5EF4-FFF2-40B4-BE49-F238E27FC236}">
                    <a16:creationId xmlns:a16="http://schemas.microsoft.com/office/drawing/2014/main" id="{BBCE88E5-89DB-4495-A53D-63C1C0631891}"/>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2" name="线条">
                <a:extLst>
                  <a:ext uri="{FF2B5EF4-FFF2-40B4-BE49-F238E27FC236}">
                    <a16:creationId xmlns:a16="http://schemas.microsoft.com/office/drawing/2014/main" id="{F1E5ABAC-E04C-40CD-82F3-F06C04631BB7}"/>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3" name="线条">
                <a:extLst>
                  <a:ext uri="{FF2B5EF4-FFF2-40B4-BE49-F238E27FC236}">
                    <a16:creationId xmlns:a16="http://schemas.microsoft.com/office/drawing/2014/main" id="{A770E7B6-CF3F-4BB2-A748-E00DC72F01F1}"/>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4" name="线条">
                <a:extLst>
                  <a:ext uri="{FF2B5EF4-FFF2-40B4-BE49-F238E27FC236}">
                    <a16:creationId xmlns:a16="http://schemas.microsoft.com/office/drawing/2014/main" id="{772563A2-10DE-4A4A-B4F0-53E6835A8AD7}"/>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5" name="线条">
                <a:extLst>
                  <a:ext uri="{FF2B5EF4-FFF2-40B4-BE49-F238E27FC236}">
                    <a16:creationId xmlns:a16="http://schemas.microsoft.com/office/drawing/2014/main" id="{B53281D0-EBB0-4B2C-B9BD-5EE94BBAF55D}"/>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6" name="线条">
                <a:extLst>
                  <a:ext uri="{FF2B5EF4-FFF2-40B4-BE49-F238E27FC236}">
                    <a16:creationId xmlns:a16="http://schemas.microsoft.com/office/drawing/2014/main" id="{3E2B138A-FC27-4CEA-B94C-27E5E06D4DB9}"/>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7" name="线条">
                <a:extLst>
                  <a:ext uri="{FF2B5EF4-FFF2-40B4-BE49-F238E27FC236}">
                    <a16:creationId xmlns:a16="http://schemas.microsoft.com/office/drawing/2014/main" id="{E9D35D87-CB1C-4831-9087-8CCBF6D7CD8A}"/>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8" name="线条">
                <a:extLst>
                  <a:ext uri="{FF2B5EF4-FFF2-40B4-BE49-F238E27FC236}">
                    <a16:creationId xmlns:a16="http://schemas.microsoft.com/office/drawing/2014/main" id="{B9FF3B45-ABB4-4FED-845D-85BF950011EC}"/>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9" name="线条">
                <a:extLst>
                  <a:ext uri="{FF2B5EF4-FFF2-40B4-BE49-F238E27FC236}">
                    <a16:creationId xmlns:a16="http://schemas.microsoft.com/office/drawing/2014/main" id="{C20EE591-CB70-4255-B28D-38D854653460}"/>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0" name="线条">
                <a:extLst>
                  <a:ext uri="{FF2B5EF4-FFF2-40B4-BE49-F238E27FC236}">
                    <a16:creationId xmlns:a16="http://schemas.microsoft.com/office/drawing/2014/main" id="{D48EE120-4F58-4313-BF34-571D4B9801A5}"/>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1" name="线条">
                <a:extLst>
                  <a:ext uri="{FF2B5EF4-FFF2-40B4-BE49-F238E27FC236}">
                    <a16:creationId xmlns:a16="http://schemas.microsoft.com/office/drawing/2014/main" id="{89C7B82A-FD7F-43F0-B0AA-56CBB9BB3233}"/>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2" name="线条">
                <a:extLst>
                  <a:ext uri="{FF2B5EF4-FFF2-40B4-BE49-F238E27FC236}">
                    <a16:creationId xmlns:a16="http://schemas.microsoft.com/office/drawing/2014/main" id="{1C3627FC-4E67-486A-8A78-1DEE7DE2D6EA}"/>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3" name="线条">
                <a:extLst>
                  <a:ext uri="{FF2B5EF4-FFF2-40B4-BE49-F238E27FC236}">
                    <a16:creationId xmlns:a16="http://schemas.microsoft.com/office/drawing/2014/main" id="{0A107552-9A34-4BB1-9272-8F95C1D591BF}"/>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4" name="线条">
                <a:extLst>
                  <a:ext uri="{FF2B5EF4-FFF2-40B4-BE49-F238E27FC236}">
                    <a16:creationId xmlns:a16="http://schemas.microsoft.com/office/drawing/2014/main" id="{EC682B1D-8D75-4895-9F3C-284222841F86}"/>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5" name="线条">
                <a:extLst>
                  <a:ext uri="{FF2B5EF4-FFF2-40B4-BE49-F238E27FC236}">
                    <a16:creationId xmlns:a16="http://schemas.microsoft.com/office/drawing/2014/main" id="{1CF6FD67-81C5-4C37-BD71-120739C9D5F5}"/>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6" name="线条">
                <a:extLst>
                  <a:ext uri="{FF2B5EF4-FFF2-40B4-BE49-F238E27FC236}">
                    <a16:creationId xmlns:a16="http://schemas.microsoft.com/office/drawing/2014/main" id="{B417FF0F-1D1C-4421-820B-C7A937E8DC18}"/>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7" name="圆形">
                <a:extLst>
                  <a:ext uri="{FF2B5EF4-FFF2-40B4-BE49-F238E27FC236}">
                    <a16:creationId xmlns:a16="http://schemas.microsoft.com/office/drawing/2014/main" id="{11D6BD5C-EAB1-42C1-B747-619D88512007}"/>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88" name="图像" descr="图像">
                <a:extLst>
                  <a:ext uri="{FF2B5EF4-FFF2-40B4-BE49-F238E27FC236}">
                    <a16:creationId xmlns:a16="http://schemas.microsoft.com/office/drawing/2014/main" id="{0053C84C-6E2F-4788-A191-ED2E0B8E23D9}"/>
                  </a:ext>
                </a:extLst>
              </p:cNvPr>
              <p:cNvPicPr>
                <a:picLocks noChangeAspect="1"/>
              </p:cNvPicPr>
              <p:nvPr/>
            </p:nvPicPr>
            <p:blipFill>
              <a:blip r:embed="rId14"/>
              <a:stretch>
                <a:fillRect/>
              </a:stretch>
            </p:blipFill>
            <p:spPr>
              <a:xfrm>
                <a:off x="5743387" y="2620571"/>
                <a:ext cx="117043" cy="104723"/>
              </a:xfrm>
              <a:prstGeom prst="rect">
                <a:avLst/>
              </a:prstGeom>
              <a:ln w="12700" cap="flat">
                <a:noFill/>
                <a:miter lim="400000"/>
              </a:ln>
              <a:effectLst/>
            </p:spPr>
          </p:pic>
          <p:pic>
            <p:nvPicPr>
              <p:cNvPr id="189" name="图像" descr="图像">
                <a:extLst>
                  <a:ext uri="{FF2B5EF4-FFF2-40B4-BE49-F238E27FC236}">
                    <a16:creationId xmlns:a16="http://schemas.microsoft.com/office/drawing/2014/main" id="{32EA3EE1-8F8A-4E26-BB8C-CDF4FF531556}"/>
                  </a:ext>
                </a:extLst>
              </p:cNvPr>
              <p:cNvPicPr>
                <a:picLocks noChangeAspect="1"/>
              </p:cNvPicPr>
              <p:nvPr/>
            </p:nvPicPr>
            <p:blipFill>
              <a:blip r:embed="rId15"/>
              <a:stretch>
                <a:fillRect/>
              </a:stretch>
            </p:blipFill>
            <p:spPr>
              <a:xfrm>
                <a:off x="2641993" y="1659402"/>
                <a:ext cx="123203" cy="98562"/>
              </a:xfrm>
              <a:prstGeom prst="rect">
                <a:avLst/>
              </a:prstGeom>
              <a:solidFill>
                <a:schemeClr val="bg1"/>
              </a:solidFill>
              <a:ln w="12700" cap="flat">
                <a:noFill/>
                <a:miter lim="400000"/>
              </a:ln>
              <a:effectLst/>
            </p:spPr>
          </p:pic>
          <p:pic>
            <p:nvPicPr>
              <p:cNvPr id="190" name="图像" descr="图像">
                <a:extLst>
                  <a:ext uri="{FF2B5EF4-FFF2-40B4-BE49-F238E27FC236}">
                    <a16:creationId xmlns:a16="http://schemas.microsoft.com/office/drawing/2014/main" id="{0A69F2AE-027F-4696-AD0B-630506C96E0D}"/>
                  </a:ext>
                </a:extLst>
              </p:cNvPr>
              <p:cNvPicPr>
                <a:picLocks noChangeAspect="1"/>
              </p:cNvPicPr>
              <p:nvPr/>
            </p:nvPicPr>
            <p:blipFill>
              <a:blip r:embed="rId15"/>
              <a:stretch>
                <a:fillRect/>
              </a:stretch>
            </p:blipFill>
            <p:spPr>
              <a:xfrm>
                <a:off x="2641993" y="2243617"/>
                <a:ext cx="123203" cy="98563"/>
              </a:xfrm>
              <a:prstGeom prst="rect">
                <a:avLst/>
              </a:prstGeom>
              <a:solidFill>
                <a:schemeClr val="bg1"/>
              </a:solidFill>
              <a:ln w="12700" cap="flat">
                <a:noFill/>
                <a:miter lim="400000"/>
              </a:ln>
              <a:effectLst/>
            </p:spPr>
          </p:pic>
          <p:pic>
            <p:nvPicPr>
              <p:cNvPr id="191" name="图像" descr="图像">
                <a:extLst>
                  <a:ext uri="{FF2B5EF4-FFF2-40B4-BE49-F238E27FC236}">
                    <a16:creationId xmlns:a16="http://schemas.microsoft.com/office/drawing/2014/main" id="{C82A5D35-92A1-4AF8-BE96-88A1AA33FDAD}"/>
                  </a:ext>
                </a:extLst>
              </p:cNvPr>
              <p:cNvPicPr>
                <a:picLocks noChangeAspect="1"/>
              </p:cNvPicPr>
              <p:nvPr/>
            </p:nvPicPr>
            <p:blipFill>
              <a:blip r:embed="rId15"/>
              <a:stretch>
                <a:fillRect/>
              </a:stretch>
            </p:blipFill>
            <p:spPr>
              <a:xfrm>
                <a:off x="2641993" y="3015986"/>
                <a:ext cx="123203" cy="98562"/>
              </a:xfrm>
              <a:prstGeom prst="rect">
                <a:avLst/>
              </a:prstGeom>
              <a:solidFill>
                <a:schemeClr val="bg1"/>
              </a:solidFill>
              <a:ln w="12700" cap="flat">
                <a:noFill/>
                <a:miter lim="400000"/>
              </a:ln>
              <a:effectLst/>
            </p:spPr>
          </p:pic>
          <p:pic>
            <p:nvPicPr>
              <p:cNvPr id="192" name="图像" descr="图像">
                <a:extLst>
                  <a:ext uri="{FF2B5EF4-FFF2-40B4-BE49-F238E27FC236}">
                    <a16:creationId xmlns:a16="http://schemas.microsoft.com/office/drawing/2014/main" id="{D29F7C59-9BC4-4381-9E12-41D2E3F63DF2}"/>
                  </a:ext>
                </a:extLst>
              </p:cNvPr>
              <p:cNvPicPr>
                <a:picLocks noChangeAspect="1"/>
              </p:cNvPicPr>
              <p:nvPr/>
            </p:nvPicPr>
            <p:blipFill>
              <a:blip r:embed="rId15"/>
              <a:stretch>
                <a:fillRect/>
              </a:stretch>
            </p:blipFill>
            <p:spPr>
              <a:xfrm>
                <a:off x="2641993" y="3590692"/>
                <a:ext cx="123203" cy="98562"/>
              </a:xfrm>
              <a:prstGeom prst="rect">
                <a:avLst/>
              </a:prstGeom>
              <a:solidFill>
                <a:schemeClr val="bg1"/>
              </a:solidFill>
              <a:ln w="12700" cap="flat">
                <a:noFill/>
                <a:miter lim="400000"/>
              </a:ln>
              <a:effectLst/>
            </p:spPr>
          </p:pic>
          <p:pic>
            <p:nvPicPr>
              <p:cNvPr id="193" name="图像" descr="图像">
                <a:extLst>
                  <a:ext uri="{FF2B5EF4-FFF2-40B4-BE49-F238E27FC236}">
                    <a16:creationId xmlns:a16="http://schemas.microsoft.com/office/drawing/2014/main" id="{2514FDA5-1A5C-4A54-87E2-2EE3348A47A2}"/>
                  </a:ext>
                </a:extLst>
              </p:cNvPr>
              <p:cNvPicPr>
                <a:picLocks noChangeAspect="1"/>
              </p:cNvPicPr>
              <p:nvPr/>
            </p:nvPicPr>
            <p:blipFill>
              <a:blip r:embed="rId15"/>
              <a:stretch>
                <a:fillRect/>
              </a:stretch>
            </p:blipFill>
            <p:spPr>
              <a:xfrm>
                <a:off x="3435111" y="1660286"/>
                <a:ext cx="123203" cy="98563"/>
              </a:xfrm>
              <a:prstGeom prst="rect">
                <a:avLst/>
              </a:prstGeom>
              <a:solidFill>
                <a:schemeClr val="bg1"/>
              </a:solidFill>
              <a:ln w="12700" cap="flat">
                <a:noFill/>
                <a:miter lim="400000"/>
              </a:ln>
              <a:effectLst/>
            </p:spPr>
          </p:pic>
          <p:pic>
            <p:nvPicPr>
              <p:cNvPr id="194" name="图像" descr="图像">
                <a:extLst>
                  <a:ext uri="{FF2B5EF4-FFF2-40B4-BE49-F238E27FC236}">
                    <a16:creationId xmlns:a16="http://schemas.microsoft.com/office/drawing/2014/main" id="{D7682A8C-DA88-4D96-9DCF-A1527CE2C06B}"/>
                  </a:ext>
                </a:extLst>
              </p:cNvPr>
              <p:cNvPicPr>
                <a:picLocks noChangeAspect="1"/>
              </p:cNvPicPr>
              <p:nvPr/>
            </p:nvPicPr>
            <p:blipFill>
              <a:blip r:embed="rId15"/>
              <a:stretch>
                <a:fillRect/>
              </a:stretch>
            </p:blipFill>
            <p:spPr>
              <a:xfrm>
                <a:off x="3435111" y="2244502"/>
                <a:ext cx="123203" cy="98563"/>
              </a:xfrm>
              <a:prstGeom prst="rect">
                <a:avLst/>
              </a:prstGeom>
              <a:solidFill>
                <a:schemeClr val="bg1"/>
              </a:solidFill>
              <a:ln w="12700" cap="flat">
                <a:noFill/>
                <a:miter lim="400000"/>
              </a:ln>
              <a:effectLst/>
            </p:spPr>
          </p:pic>
          <p:pic>
            <p:nvPicPr>
              <p:cNvPr id="195" name="图像" descr="图像">
                <a:extLst>
                  <a:ext uri="{FF2B5EF4-FFF2-40B4-BE49-F238E27FC236}">
                    <a16:creationId xmlns:a16="http://schemas.microsoft.com/office/drawing/2014/main" id="{3E51CC05-AE29-4A73-9C03-07B47926890C}"/>
                  </a:ext>
                </a:extLst>
              </p:cNvPr>
              <p:cNvPicPr>
                <a:picLocks noChangeAspect="1"/>
              </p:cNvPicPr>
              <p:nvPr/>
            </p:nvPicPr>
            <p:blipFill>
              <a:blip r:embed="rId15"/>
              <a:stretch>
                <a:fillRect/>
              </a:stretch>
            </p:blipFill>
            <p:spPr>
              <a:xfrm>
                <a:off x="3435111" y="3016871"/>
                <a:ext cx="123203" cy="98563"/>
              </a:xfrm>
              <a:prstGeom prst="rect">
                <a:avLst/>
              </a:prstGeom>
              <a:solidFill>
                <a:schemeClr val="bg1"/>
              </a:solidFill>
              <a:ln w="12700" cap="flat">
                <a:noFill/>
                <a:miter lim="400000"/>
              </a:ln>
              <a:effectLst/>
            </p:spPr>
          </p:pic>
          <p:pic>
            <p:nvPicPr>
              <p:cNvPr id="196" name="图像" descr="图像">
                <a:extLst>
                  <a:ext uri="{FF2B5EF4-FFF2-40B4-BE49-F238E27FC236}">
                    <a16:creationId xmlns:a16="http://schemas.microsoft.com/office/drawing/2014/main" id="{B38CEC90-9326-43CF-AA6E-8ABFB75A354D}"/>
                  </a:ext>
                </a:extLst>
              </p:cNvPr>
              <p:cNvPicPr>
                <a:picLocks noChangeAspect="1"/>
              </p:cNvPicPr>
              <p:nvPr/>
            </p:nvPicPr>
            <p:blipFill>
              <a:blip r:embed="rId15"/>
              <a:stretch>
                <a:fillRect/>
              </a:stretch>
            </p:blipFill>
            <p:spPr>
              <a:xfrm>
                <a:off x="3435111" y="3591577"/>
                <a:ext cx="123203" cy="98563"/>
              </a:xfrm>
              <a:prstGeom prst="rect">
                <a:avLst/>
              </a:prstGeom>
              <a:solidFill>
                <a:schemeClr val="bg1"/>
              </a:solidFill>
              <a:ln w="12700" cap="flat">
                <a:noFill/>
                <a:miter lim="400000"/>
              </a:ln>
              <a:effectLst/>
            </p:spPr>
          </p:pic>
          <p:pic>
            <p:nvPicPr>
              <p:cNvPr id="197" name="图像" descr="图像">
                <a:extLst>
                  <a:ext uri="{FF2B5EF4-FFF2-40B4-BE49-F238E27FC236}">
                    <a16:creationId xmlns:a16="http://schemas.microsoft.com/office/drawing/2014/main" id="{BB7B2F6A-F1AE-471D-9B47-236395B83C59}"/>
                  </a:ext>
                </a:extLst>
              </p:cNvPr>
              <p:cNvPicPr>
                <a:picLocks noChangeAspect="1"/>
              </p:cNvPicPr>
              <p:nvPr/>
            </p:nvPicPr>
            <p:blipFill>
              <a:blip r:embed="rId15"/>
              <a:stretch>
                <a:fillRect/>
              </a:stretch>
            </p:blipFill>
            <p:spPr>
              <a:xfrm>
                <a:off x="4239348" y="1647096"/>
                <a:ext cx="123203" cy="98563"/>
              </a:xfrm>
              <a:prstGeom prst="rect">
                <a:avLst/>
              </a:prstGeom>
              <a:solidFill>
                <a:schemeClr val="bg1"/>
              </a:solidFill>
              <a:ln w="12700" cap="flat">
                <a:noFill/>
                <a:miter lim="400000"/>
              </a:ln>
              <a:effectLst/>
            </p:spPr>
          </p:pic>
          <p:pic>
            <p:nvPicPr>
              <p:cNvPr id="198" name="图像" descr="图像">
                <a:extLst>
                  <a:ext uri="{FF2B5EF4-FFF2-40B4-BE49-F238E27FC236}">
                    <a16:creationId xmlns:a16="http://schemas.microsoft.com/office/drawing/2014/main" id="{8852B67C-C73C-4968-928C-2899405CD543}"/>
                  </a:ext>
                </a:extLst>
              </p:cNvPr>
              <p:cNvPicPr>
                <a:picLocks noChangeAspect="1"/>
              </p:cNvPicPr>
              <p:nvPr/>
            </p:nvPicPr>
            <p:blipFill>
              <a:blip r:embed="rId15"/>
              <a:stretch>
                <a:fillRect/>
              </a:stretch>
            </p:blipFill>
            <p:spPr>
              <a:xfrm>
                <a:off x="4239348" y="2231313"/>
                <a:ext cx="123203" cy="98563"/>
              </a:xfrm>
              <a:prstGeom prst="rect">
                <a:avLst/>
              </a:prstGeom>
              <a:solidFill>
                <a:schemeClr val="bg1"/>
              </a:solidFill>
              <a:ln w="12700" cap="flat">
                <a:noFill/>
                <a:miter lim="400000"/>
              </a:ln>
              <a:effectLst/>
            </p:spPr>
          </p:pic>
          <p:pic>
            <p:nvPicPr>
              <p:cNvPr id="199" name="图像" descr="图像">
                <a:extLst>
                  <a:ext uri="{FF2B5EF4-FFF2-40B4-BE49-F238E27FC236}">
                    <a16:creationId xmlns:a16="http://schemas.microsoft.com/office/drawing/2014/main" id="{861AF545-6B5E-4EC0-B69D-CED2BC6DD37A}"/>
                  </a:ext>
                </a:extLst>
              </p:cNvPr>
              <p:cNvPicPr>
                <a:picLocks noChangeAspect="1"/>
              </p:cNvPicPr>
              <p:nvPr/>
            </p:nvPicPr>
            <p:blipFill>
              <a:blip r:embed="rId15"/>
              <a:stretch>
                <a:fillRect/>
              </a:stretch>
            </p:blipFill>
            <p:spPr>
              <a:xfrm>
                <a:off x="4239348" y="3003681"/>
                <a:ext cx="123203" cy="98563"/>
              </a:xfrm>
              <a:prstGeom prst="rect">
                <a:avLst/>
              </a:prstGeom>
              <a:solidFill>
                <a:schemeClr val="bg1"/>
              </a:solidFill>
              <a:ln w="12700" cap="flat">
                <a:noFill/>
                <a:miter lim="400000"/>
              </a:ln>
              <a:effectLst/>
            </p:spPr>
          </p:pic>
          <p:pic>
            <p:nvPicPr>
              <p:cNvPr id="200" name="图像" descr="图像">
                <a:extLst>
                  <a:ext uri="{FF2B5EF4-FFF2-40B4-BE49-F238E27FC236}">
                    <a16:creationId xmlns:a16="http://schemas.microsoft.com/office/drawing/2014/main" id="{1275A954-8E50-48EF-A642-982DC0F2A2FD}"/>
                  </a:ext>
                </a:extLst>
              </p:cNvPr>
              <p:cNvPicPr>
                <a:picLocks noChangeAspect="1"/>
              </p:cNvPicPr>
              <p:nvPr/>
            </p:nvPicPr>
            <p:blipFill>
              <a:blip r:embed="rId15"/>
              <a:stretch>
                <a:fillRect/>
              </a:stretch>
            </p:blipFill>
            <p:spPr>
              <a:xfrm>
                <a:off x="4239348" y="3578387"/>
                <a:ext cx="123203" cy="98563"/>
              </a:xfrm>
              <a:prstGeom prst="rect">
                <a:avLst/>
              </a:prstGeom>
              <a:solidFill>
                <a:schemeClr val="bg1"/>
              </a:solidFill>
              <a:ln w="12700" cap="flat">
                <a:noFill/>
                <a:miter lim="400000"/>
              </a:ln>
              <a:effectLst/>
            </p:spPr>
          </p:pic>
          <p:pic>
            <p:nvPicPr>
              <p:cNvPr id="201" name="图像" descr="图像">
                <a:extLst>
                  <a:ext uri="{FF2B5EF4-FFF2-40B4-BE49-F238E27FC236}">
                    <a16:creationId xmlns:a16="http://schemas.microsoft.com/office/drawing/2014/main" id="{8CD68CDC-716D-482B-A6E3-B901DCDF1B61}"/>
                  </a:ext>
                </a:extLst>
              </p:cNvPr>
              <p:cNvPicPr>
                <a:picLocks noChangeAspect="1"/>
              </p:cNvPicPr>
              <p:nvPr/>
            </p:nvPicPr>
            <p:blipFill>
              <a:blip r:embed="rId15"/>
              <a:stretch>
                <a:fillRect/>
              </a:stretch>
            </p:blipFill>
            <p:spPr>
              <a:xfrm>
                <a:off x="5027385" y="1660286"/>
                <a:ext cx="123203" cy="98563"/>
              </a:xfrm>
              <a:prstGeom prst="rect">
                <a:avLst/>
              </a:prstGeom>
              <a:solidFill>
                <a:schemeClr val="bg1"/>
              </a:solidFill>
              <a:ln w="12700" cap="flat">
                <a:noFill/>
                <a:miter lim="400000"/>
              </a:ln>
              <a:effectLst/>
            </p:spPr>
          </p:pic>
          <p:pic>
            <p:nvPicPr>
              <p:cNvPr id="202" name="图像" descr="图像">
                <a:extLst>
                  <a:ext uri="{FF2B5EF4-FFF2-40B4-BE49-F238E27FC236}">
                    <a16:creationId xmlns:a16="http://schemas.microsoft.com/office/drawing/2014/main" id="{52298AE8-DD56-4A63-99F7-D7CC07DABA40}"/>
                  </a:ext>
                </a:extLst>
              </p:cNvPr>
              <p:cNvPicPr>
                <a:picLocks noChangeAspect="1"/>
              </p:cNvPicPr>
              <p:nvPr/>
            </p:nvPicPr>
            <p:blipFill>
              <a:blip r:embed="rId15"/>
              <a:stretch>
                <a:fillRect/>
              </a:stretch>
            </p:blipFill>
            <p:spPr>
              <a:xfrm>
                <a:off x="5027385" y="2244502"/>
                <a:ext cx="123203" cy="98563"/>
              </a:xfrm>
              <a:prstGeom prst="rect">
                <a:avLst/>
              </a:prstGeom>
              <a:solidFill>
                <a:schemeClr val="bg1"/>
              </a:solidFill>
              <a:ln w="12700" cap="flat">
                <a:noFill/>
                <a:miter lim="400000"/>
              </a:ln>
              <a:effectLst/>
            </p:spPr>
          </p:pic>
          <p:pic>
            <p:nvPicPr>
              <p:cNvPr id="203" name="图像" descr="图像">
                <a:extLst>
                  <a:ext uri="{FF2B5EF4-FFF2-40B4-BE49-F238E27FC236}">
                    <a16:creationId xmlns:a16="http://schemas.microsoft.com/office/drawing/2014/main" id="{C0F110CE-7A9B-45E1-8A7B-1D0840492344}"/>
                  </a:ext>
                </a:extLst>
              </p:cNvPr>
              <p:cNvPicPr>
                <a:picLocks noChangeAspect="1"/>
              </p:cNvPicPr>
              <p:nvPr/>
            </p:nvPicPr>
            <p:blipFill>
              <a:blip r:embed="rId15"/>
              <a:stretch>
                <a:fillRect/>
              </a:stretch>
            </p:blipFill>
            <p:spPr>
              <a:xfrm>
                <a:off x="5027385" y="3016871"/>
                <a:ext cx="123203" cy="98563"/>
              </a:xfrm>
              <a:prstGeom prst="rect">
                <a:avLst/>
              </a:prstGeom>
              <a:solidFill>
                <a:schemeClr val="bg1"/>
              </a:solidFill>
              <a:ln w="12700" cap="flat">
                <a:noFill/>
                <a:miter lim="400000"/>
              </a:ln>
              <a:effectLst/>
            </p:spPr>
          </p:pic>
          <p:pic>
            <p:nvPicPr>
              <p:cNvPr id="204" name="图像" descr="图像">
                <a:extLst>
                  <a:ext uri="{FF2B5EF4-FFF2-40B4-BE49-F238E27FC236}">
                    <a16:creationId xmlns:a16="http://schemas.microsoft.com/office/drawing/2014/main" id="{1549CF0B-2ECD-4342-B9C9-FD7C51D3B427}"/>
                  </a:ext>
                </a:extLst>
              </p:cNvPr>
              <p:cNvPicPr>
                <a:picLocks noChangeAspect="1"/>
              </p:cNvPicPr>
              <p:nvPr/>
            </p:nvPicPr>
            <p:blipFill>
              <a:blip r:embed="rId15"/>
              <a:stretch>
                <a:fillRect/>
              </a:stretch>
            </p:blipFill>
            <p:spPr>
              <a:xfrm>
                <a:off x="5027385" y="3591577"/>
                <a:ext cx="123203" cy="98563"/>
              </a:xfrm>
              <a:prstGeom prst="rect">
                <a:avLst/>
              </a:prstGeom>
              <a:solidFill>
                <a:schemeClr val="bg1"/>
              </a:solidFill>
              <a:ln w="12700" cap="flat">
                <a:noFill/>
                <a:miter lim="400000"/>
              </a:ln>
              <a:effectLst/>
            </p:spPr>
          </p:pic>
          <p:sp>
            <p:nvSpPr>
              <p:cNvPr id="205" name="线条">
                <a:extLst>
                  <a:ext uri="{FF2B5EF4-FFF2-40B4-BE49-F238E27FC236}">
                    <a16:creationId xmlns:a16="http://schemas.microsoft.com/office/drawing/2014/main" id="{B87E9624-29AB-4FFE-9603-4E642EFF000A}"/>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6" name="线条">
                <a:extLst>
                  <a:ext uri="{FF2B5EF4-FFF2-40B4-BE49-F238E27FC236}">
                    <a16:creationId xmlns:a16="http://schemas.microsoft.com/office/drawing/2014/main" id="{22AB6513-FFF9-4D3A-8BE5-B4649F2DFEEF}"/>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7" name="圆形">
                <a:extLst>
                  <a:ext uri="{FF2B5EF4-FFF2-40B4-BE49-F238E27FC236}">
                    <a16:creationId xmlns:a16="http://schemas.microsoft.com/office/drawing/2014/main" id="{B9C46085-F7DC-490F-B145-7094EEB41FDC}"/>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208" name="图像" descr="图像">
                <a:extLst>
                  <a:ext uri="{FF2B5EF4-FFF2-40B4-BE49-F238E27FC236}">
                    <a16:creationId xmlns:a16="http://schemas.microsoft.com/office/drawing/2014/main" id="{95D1B0F1-0C36-444F-8077-42E429FFB100}"/>
                  </a:ext>
                </a:extLst>
              </p:cNvPr>
              <p:cNvPicPr>
                <a:picLocks noChangeAspect="1"/>
              </p:cNvPicPr>
              <p:nvPr/>
            </p:nvPicPr>
            <p:blipFill>
              <a:blip r:embed="rId16"/>
              <a:stretch>
                <a:fillRect/>
              </a:stretch>
            </p:blipFill>
            <p:spPr>
              <a:xfrm>
                <a:off x="1832109" y="2593498"/>
                <a:ext cx="117043" cy="104723"/>
              </a:xfrm>
              <a:prstGeom prst="rect">
                <a:avLst/>
              </a:prstGeom>
              <a:ln w="12700" cap="flat">
                <a:noFill/>
                <a:miter lim="400000"/>
              </a:ln>
              <a:effectLst/>
            </p:spPr>
          </p:pic>
          <p:sp>
            <p:nvSpPr>
              <p:cNvPr id="209" name="线条">
                <a:extLst>
                  <a:ext uri="{FF2B5EF4-FFF2-40B4-BE49-F238E27FC236}">
                    <a16:creationId xmlns:a16="http://schemas.microsoft.com/office/drawing/2014/main" id="{4CC7C995-502D-4716-AFFC-8784D239F3A7}"/>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0" name="线条">
                <a:extLst>
                  <a:ext uri="{FF2B5EF4-FFF2-40B4-BE49-F238E27FC236}">
                    <a16:creationId xmlns:a16="http://schemas.microsoft.com/office/drawing/2014/main" id="{2982245E-7D2C-41BD-9BDE-41BE81DC2CA6}"/>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11" name="Output">
                <a:extLst>
                  <a:ext uri="{FF2B5EF4-FFF2-40B4-BE49-F238E27FC236}">
                    <a16:creationId xmlns:a16="http://schemas.microsoft.com/office/drawing/2014/main" id="{EA89EE68-54D0-4E6D-8E35-AE7B2DBB599D}"/>
                  </a:ext>
                </a:extLst>
              </p:cNvPr>
              <p:cNvSpPr txBox="1"/>
              <p:nvPr/>
            </p:nvSpPr>
            <p:spPr>
              <a:xfrm>
                <a:off x="5629861" y="205928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212" name="Input">
                <a:extLst>
                  <a:ext uri="{FF2B5EF4-FFF2-40B4-BE49-F238E27FC236}">
                    <a16:creationId xmlns:a16="http://schemas.microsoft.com/office/drawing/2014/main" id="{BC9A2D35-622F-4675-825B-A27862223D92}"/>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24" name="Neuron">
              <a:extLst>
                <a:ext uri="{FF2B5EF4-FFF2-40B4-BE49-F238E27FC236}">
                  <a16:creationId xmlns:a16="http://schemas.microsoft.com/office/drawing/2014/main" id="{82363C1F-84CF-46DE-A6B9-0AB567D43375}"/>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25" name="线条">
              <a:extLst>
                <a:ext uri="{FF2B5EF4-FFF2-40B4-BE49-F238E27FC236}">
                  <a16:creationId xmlns:a16="http://schemas.microsoft.com/office/drawing/2014/main" id="{7F824DFC-AA11-40EC-9B54-C3D5ED0A2046}"/>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213" name="Cost function: data + equation loss">
            <a:extLst>
              <a:ext uri="{FF2B5EF4-FFF2-40B4-BE49-F238E27FC236}">
                <a16:creationId xmlns:a16="http://schemas.microsoft.com/office/drawing/2014/main" id="{7B0A286D-AB6E-4B0C-8748-728498AC5999}"/>
              </a:ext>
            </a:extLst>
          </p:cNvPr>
          <p:cNvSpPr txBox="1"/>
          <p:nvPr/>
        </p:nvSpPr>
        <p:spPr>
          <a:xfrm>
            <a:off x="6858335" y="5680854"/>
            <a:ext cx="2861232"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2200"/>
            </a:pPr>
            <a:r>
              <a:rPr sz="1547" dirty="0"/>
              <a:t>Cost function</a:t>
            </a:r>
            <a:r>
              <a:rPr lang="en-US" sz="1547" dirty="0"/>
              <a:t>:</a:t>
            </a:r>
            <a:r>
              <a:rPr lang="en-US" sz="1547" i="1" dirty="0"/>
              <a:t> mean squared error</a:t>
            </a:r>
            <a:endParaRPr sz="1547" i="1" dirty="0"/>
          </a:p>
        </p:txBody>
      </p:sp>
      <p:sp>
        <p:nvSpPr>
          <p:cNvPr id="214" name="Rectangle 213">
            <a:extLst>
              <a:ext uri="{FF2B5EF4-FFF2-40B4-BE49-F238E27FC236}">
                <a16:creationId xmlns:a16="http://schemas.microsoft.com/office/drawing/2014/main" id="{DD88848D-2019-4FBE-BF25-52BFC25024E2}"/>
              </a:ext>
            </a:extLst>
          </p:cNvPr>
          <p:cNvSpPr/>
          <p:nvPr/>
        </p:nvSpPr>
        <p:spPr>
          <a:xfrm>
            <a:off x="6595465" y="6064432"/>
            <a:ext cx="3982148" cy="599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B1B1C8C-B1D4-4CE3-A89F-FCB01F71E9C6}"/>
                  </a:ext>
                </a:extLst>
              </p:cNvPr>
              <p:cNvSpPr txBox="1"/>
              <p:nvPr/>
            </p:nvSpPr>
            <p:spPr>
              <a:xfrm>
                <a:off x="7380988" y="2662467"/>
                <a:ext cx="191784"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oMath>
                  </m:oMathPara>
                </a14:m>
                <a:endParaRPr lang="en-US" dirty="0"/>
              </a:p>
            </p:txBody>
          </p:sp>
        </mc:Choice>
        <mc:Fallback xmlns="">
          <p:sp>
            <p:nvSpPr>
              <p:cNvPr id="2" name="TextBox 1">
                <a:extLst>
                  <a:ext uri="{FF2B5EF4-FFF2-40B4-BE49-F238E27FC236}">
                    <a16:creationId xmlns:a16="http://schemas.microsoft.com/office/drawing/2014/main" id="{6B1B1C8C-B1D4-4CE3-A89F-FCB01F71E9C6}"/>
                  </a:ext>
                </a:extLst>
              </p:cNvPr>
              <p:cNvSpPr txBox="1">
                <a:spLocks noRot="1" noChangeAspect="1" noMove="1" noResize="1" noEditPoints="1" noAdjustHandles="1" noChangeArrowheads="1" noChangeShapeType="1" noTextEdit="1"/>
              </p:cNvSpPr>
              <p:nvPr/>
            </p:nvSpPr>
            <p:spPr>
              <a:xfrm>
                <a:off x="7380988" y="2662467"/>
                <a:ext cx="191784" cy="276999"/>
              </a:xfrm>
              <a:prstGeom prst="rect">
                <a:avLst/>
              </a:prstGeom>
              <a:blipFill>
                <a:blip r:embed="rId17"/>
                <a:stretch>
                  <a:fillRect l="-19355" r="-161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5" name="TextBox 214">
                <a:extLst>
                  <a:ext uri="{FF2B5EF4-FFF2-40B4-BE49-F238E27FC236}">
                    <a16:creationId xmlns:a16="http://schemas.microsoft.com/office/drawing/2014/main" id="{5232CBA9-3A82-4695-979E-C47F850B1221}"/>
                  </a:ext>
                </a:extLst>
              </p:cNvPr>
              <p:cNvSpPr txBox="1"/>
              <p:nvPr/>
            </p:nvSpPr>
            <p:spPr>
              <a:xfrm>
                <a:off x="9536248" y="4056862"/>
                <a:ext cx="183319"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215" name="TextBox 214">
                <a:extLst>
                  <a:ext uri="{FF2B5EF4-FFF2-40B4-BE49-F238E27FC236}">
                    <a16:creationId xmlns:a16="http://schemas.microsoft.com/office/drawing/2014/main" id="{5232CBA9-3A82-4695-979E-C47F850B1221}"/>
                  </a:ext>
                </a:extLst>
              </p:cNvPr>
              <p:cNvSpPr txBox="1">
                <a:spLocks noRot="1" noChangeAspect="1" noMove="1" noResize="1" noEditPoints="1" noAdjustHandles="1" noChangeArrowheads="1" noChangeShapeType="1" noTextEdit="1"/>
              </p:cNvSpPr>
              <p:nvPr/>
            </p:nvSpPr>
            <p:spPr>
              <a:xfrm>
                <a:off x="9536248" y="4056862"/>
                <a:ext cx="183319" cy="276999"/>
              </a:xfrm>
              <a:prstGeom prst="rect">
                <a:avLst/>
              </a:prstGeom>
              <a:blipFill>
                <a:blip r:embed="rId18"/>
                <a:stretch>
                  <a:fillRect l="-20000" r="-13333"/>
                </a:stretch>
              </a:blipFill>
            </p:spPr>
            <p:txBody>
              <a:bodyPr/>
              <a:lstStyle/>
              <a:p>
                <a:r>
                  <a:rPr lang="en-US">
                    <a:noFill/>
                  </a:rPr>
                  <a:t> </a:t>
                </a:r>
              </a:p>
            </p:txBody>
          </p:sp>
        </mc:Fallback>
      </mc:AlternateContent>
      <p:sp>
        <p:nvSpPr>
          <p:cNvPr id="216" name="Karniadakis et. al. (2021), Nat. Rev. Phys., 3">
            <a:extLst>
              <a:ext uri="{FF2B5EF4-FFF2-40B4-BE49-F238E27FC236}">
                <a16:creationId xmlns:a16="http://schemas.microsoft.com/office/drawing/2014/main" id="{6AA35F29-EE28-4A6A-8E46-72E0B8746388}"/>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20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3"/>
                                        </p:tgtEl>
                                        <p:attrNameLst>
                                          <p:attrName>style.visibility</p:attrName>
                                        </p:attrNameLst>
                                      </p:cBhvr>
                                      <p:to>
                                        <p:strVal val="visible"/>
                                      </p:to>
                                    </p:set>
                                  </p:childTnLst>
                                </p:cTn>
                              </p:par>
                              <p:par>
                                <p:cTn id="9" presetID="1" presetClass="entr" presetSubtype="0" fill="hold" grpId="0" nodeType="withEffect">
                                  <p:stCondLst>
                                    <p:cond delay="0"/>
                                  </p:stCondLst>
                                  <p:iterate>
                                    <p:tmAbs val="0"/>
                                  </p:iterate>
                                  <p:childTnLst>
                                    <p:set>
                                      <p:cBhvr>
                                        <p:cTn id="10" fill="hold"/>
                                        <p:tgtEl>
                                          <p:spTgt spid="12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iterate>
                                    <p:tmAbs val="0"/>
                                  </p:iterate>
                                  <p:childTnLst>
                                    <p:set>
                                      <p:cBhvr>
                                        <p:cTn id="20" fill="hold"/>
                                        <p:tgtEl>
                                          <p:spTgt spid="12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 grpId="0" animBg="1" advAuto="0"/>
      <p:bldP spid="1220" grpId="0" animBg="1" advAuto="0"/>
      <p:bldP spid="1226" grpId="0" animBg="1" advAuto="0"/>
      <p:bldP spid="213" grpId="0" animBg="1"/>
      <p:bldP spid="214" grpId="0" animBg="1"/>
      <p:bldP spid="2" grpId="0" animBg="1"/>
      <p:bldP spid="2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6F8EF2D-381A-3A7E-005A-0F928F3ED3E3}"/>
              </a:ext>
            </a:extLst>
          </p:cNvPr>
          <p:cNvSpPr txBox="1">
            <a:spLocks/>
          </p:cNvSpPr>
          <p:nvPr/>
        </p:nvSpPr>
        <p:spPr>
          <a:xfrm>
            <a:off x="495300" y="9061"/>
            <a:ext cx="117667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Expressiveness of neural networks</a:t>
            </a:r>
          </a:p>
        </p:txBody>
      </p:sp>
      <mc:AlternateContent xmlns:mc="http://schemas.openxmlformats.org/markup-compatibility/2006" xmlns:a14="http://schemas.microsoft.com/office/drawing/2010/main">
        <mc:Choice Requires="a14">
          <p:sp>
            <p:nvSpPr>
              <p:cNvPr id="13" name="Content Placeholder 2">
                <a:extLst>
                  <a:ext uri="{FF2B5EF4-FFF2-40B4-BE49-F238E27FC236}">
                    <a16:creationId xmlns:a16="http://schemas.microsoft.com/office/drawing/2014/main" id="{C141860E-97F0-36AB-27C2-901CEA282F32}"/>
                  </a:ext>
                </a:extLst>
              </p:cNvPr>
              <p:cNvSpPr>
                <a:spLocks noGrp="1"/>
              </p:cNvSpPr>
              <p:nvPr>
                <p:ph idx="1"/>
              </p:nvPr>
            </p:nvSpPr>
            <p:spPr>
              <a:xfrm>
                <a:off x="623559" y="1253331"/>
                <a:ext cx="11673216" cy="4351338"/>
              </a:xfrm>
            </p:spPr>
            <p:txBody>
              <a:bodyPr>
                <a:normAutofit/>
              </a:bodyPr>
              <a:lstStyle/>
              <a:p>
                <a:r>
                  <a:rPr lang="en-US">
                    <a:latin typeface="Adobe Garamond Pro" panose="02020502060506020403"/>
                  </a:rPr>
                  <a:t>NN’s function approximation errors </a:t>
                </a:r>
                <a14:m>
                  <m:oMath xmlns:m="http://schemas.openxmlformats.org/officeDocument/2006/math">
                    <m:r>
                      <a:rPr lang="en-US" i="1">
                        <a:latin typeface="Cambria Math" panose="02040503050406030204" pitchFamily="18" charset="0"/>
                      </a:rPr>
                      <m:t>→</m:t>
                    </m:r>
                  </m:oMath>
                </a14:m>
                <a:r>
                  <a:rPr lang="en-US">
                    <a:latin typeface="Adobe Garamond Pro" panose="02020502060506020403"/>
                  </a:rPr>
                  <a:t> Multistage neural network </a:t>
                </a:r>
                <a:br>
                  <a:rPr lang="en-US">
                    <a:latin typeface="Adobe Garamond Pro" panose="02020502060506020403"/>
                  </a:rPr>
                </a:br>
                <a:r>
                  <a:rPr lang="en-US">
                    <a:latin typeface="Adobe Garamond Pro" panose="02020502060506020403"/>
                  </a:rPr>
                  <a:t>						</a:t>
                </a:r>
                <a:r>
                  <a:rPr lang="en-US">
                    <a:solidFill>
                      <a:srgbClr val="002060"/>
                    </a:solidFill>
                    <a:latin typeface="Adobe Garamond Pro" panose="02020502060506020403"/>
                  </a:rPr>
                  <a:t>              </a:t>
                </a:r>
                <a:r>
                  <a:rPr lang="en-US" sz="1800">
                    <a:solidFill>
                      <a:srgbClr val="002060"/>
                    </a:solidFill>
                    <a:latin typeface="Adobe Garamond Pro" panose="02020502060506020403"/>
                  </a:rPr>
                  <a:t>Wang &amp; Lai, J. </a:t>
                </a:r>
                <a:r>
                  <a:rPr lang="en-US" sz="1800" err="1">
                    <a:solidFill>
                      <a:srgbClr val="002060"/>
                    </a:solidFill>
                    <a:latin typeface="Adobe Garamond Pro" panose="02020502060506020403"/>
                  </a:rPr>
                  <a:t>Comput</a:t>
                </a:r>
                <a:r>
                  <a:rPr lang="en-US" sz="1800">
                    <a:solidFill>
                      <a:srgbClr val="002060"/>
                    </a:solidFill>
                    <a:latin typeface="Adobe Garamond Pro" panose="02020502060506020403"/>
                  </a:rPr>
                  <a:t>. Phys. (2024)</a:t>
                </a:r>
                <a:r>
                  <a:rPr lang="en-US" sz="1800">
                    <a:solidFill>
                      <a:schemeClr val="bg1"/>
                    </a:solidFill>
                    <a:latin typeface="Adobe Garamond Pro" panose="02020502060506020403"/>
                  </a:rPr>
                  <a:t>Approximating </a:t>
                </a:r>
                <a:r>
                  <a:rPr lang="en-US">
                    <a:solidFill>
                      <a:schemeClr val="bg1"/>
                    </a:solidFill>
                    <a:latin typeface="Adobe Garamond Pro" panose="02020502060506020403"/>
                  </a:rPr>
                  <a:t>high-frequency functions</a:t>
                </a:r>
                <a:r>
                  <a:rPr lang="en-US">
                    <a:solidFill>
                      <a:schemeClr val="bg1"/>
                    </a:solidFill>
                  </a:rPr>
                  <a:t> </a:t>
                </a:r>
                <a14:m>
                  <m:oMath xmlns:m="http://schemas.openxmlformats.org/officeDocument/2006/math">
                    <m:r>
                      <a:rPr lang="en-US" i="1">
                        <a:solidFill>
                          <a:schemeClr val="bg1"/>
                        </a:solidFill>
                        <a:latin typeface="Cambria Math" panose="02040503050406030204" pitchFamily="18" charset="0"/>
                      </a:rPr>
                      <m:t>→</m:t>
                    </m:r>
                  </m:oMath>
                </a14:m>
                <a:r>
                  <a:rPr lang="en-US">
                    <a:solidFill>
                      <a:schemeClr val="bg1"/>
                    </a:solidFill>
                    <a:latin typeface="Adobe Garamond Pro" panose="02020502060506020403"/>
                  </a:rPr>
                  <a:t> </a:t>
                </a:r>
                <a:r>
                  <a:rPr lang="en-US" sz="2000">
                    <a:solidFill>
                      <a:schemeClr val="bg1"/>
                    </a:solidFill>
                    <a:latin typeface="Adobe Garamond Pro" panose="02020502060506020403"/>
                  </a:rPr>
                  <a:t>Jagtap et al., JCP (2020)</a:t>
                </a:r>
                <a:br>
                  <a:rPr lang="en-US" sz="2000">
                    <a:solidFill>
                      <a:schemeClr val="bg1"/>
                    </a:solidFill>
                    <a:latin typeface="Adobe Garamond Pro" panose="02020502060506020403"/>
                  </a:rPr>
                </a:br>
                <a:r>
                  <a:rPr lang="en-US" sz="2000">
                    <a:solidFill>
                      <a:schemeClr val="bg1"/>
                    </a:solidFill>
                    <a:latin typeface="Adobe Garamond Pro" panose="02020502060506020403"/>
                  </a:rPr>
                  <a:t>Introduce a scaling variable in the activation function, which can be optimized</a:t>
                </a:r>
                <a:br>
                  <a:rPr lang="en-US" sz="2000">
                    <a:solidFill>
                      <a:schemeClr val="bg1"/>
                    </a:solidFill>
                    <a:latin typeface="Adobe Garamond Pro" panose="02020502060506020403"/>
                  </a:rPr>
                </a:br>
                <a:br>
                  <a:rPr lang="en-US" sz="2000">
                    <a:solidFill>
                      <a:schemeClr val="bg1"/>
                    </a:solidFill>
                    <a:latin typeface="Adobe Garamond Pro" panose="02020502060506020403"/>
                  </a:rPr>
                </a:br>
                <a:endParaRPr lang="en-US" sz="2000">
                  <a:solidFill>
                    <a:schemeClr val="bg1"/>
                  </a:solidFill>
                  <a:latin typeface="Adobe Garamond Pro" panose="02020502060506020403"/>
                </a:endParaRPr>
              </a:p>
              <a:p>
                <a:r>
                  <a:rPr lang="en-US">
                    <a:solidFill>
                      <a:schemeClr val="bg1"/>
                    </a:solidFill>
                    <a:latin typeface="Adobe Garamond Pro" panose="02020502060506020403"/>
                  </a:rPr>
                  <a:t>Determine the weights for different terms in the cost function </a:t>
                </a:r>
                <a:br>
                  <a:rPr lang="en-US" i="1">
                    <a:solidFill>
                      <a:schemeClr val="bg1"/>
                    </a:solidFill>
                    <a:latin typeface="Cambria Math" panose="02040503050406030204" pitchFamily="18" charset="0"/>
                  </a:rPr>
                </a:br>
                <a14:m>
                  <m:oMath xmlns:m="http://schemas.openxmlformats.org/officeDocument/2006/math">
                    <m:r>
                      <a:rPr lang="en-US" i="1" smtClean="0">
                        <a:solidFill>
                          <a:schemeClr val="bg1"/>
                        </a:solidFill>
                        <a:latin typeface="Cambria Math" panose="02040503050406030204" pitchFamily="18" charset="0"/>
                      </a:rPr>
                      <m:t>→ </m:t>
                    </m:r>
                  </m:oMath>
                </a14:m>
                <a:r>
                  <a:rPr lang="en-US" sz="2000">
                    <a:solidFill>
                      <a:schemeClr val="bg1"/>
                    </a:solidFill>
                    <a:latin typeface="Adobe Garamond Pro" panose="02020502060506020403"/>
                  </a:rPr>
                  <a:t>Wang et al. SIAM J. Sci. </a:t>
                </a:r>
                <a:r>
                  <a:rPr lang="en-US" sz="2000" err="1">
                    <a:solidFill>
                      <a:schemeClr val="bg1"/>
                    </a:solidFill>
                    <a:latin typeface="Adobe Garamond Pro" panose="02020502060506020403"/>
                  </a:rPr>
                  <a:t>Comput</a:t>
                </a:r>
                <a:r>
                  <a:rPr lang="en-US" sz="2000">
                    <a:solidFill>
                      <a:schemeClr val="bg1"/>
                    </a:solidFill>
                    <a:latin typeface="Adobe Garamond Pro" panose="02020502060506020403"/>
                  </a:rPr>
                  <a:t>. (2021), Wang et al., JCP (2022), </a:t>
                </a:r>
                <a:r>
                  <a:rPr lang="en-US" sz="2000" err="1">
                    <a:solidFill>
                      <a:schemeClr val="bg1"/>
                    </a:solidFill>
                    <a:latin typeface="Adobe Garamond Pro" panose="02020502060506020403"/>
                  </a:rPr>
                  <a:t>McClenny</a:t>
                </a:r>
                <a:r>
                  <a:rPr lang="en-US" sz="2000">
                    <a:solidFill>
                      <a:schemeClr val="bg1"/>
                    </a:solidFill>
                    <a:latin typeface="Adobe Garamond Pro" panose="02020502060506020403"/>
                  </a:rPr>
                  <a:t> &amp; Braga-Neto, SAPINN arXiv:2009.04544</a:t>
                </a:r>
                <a:endParaRPr lang="en-US">
                  <a:solidFill>
                    <a:schemeClr val="bg1"/>
                  </a:solidFill>
                  <a:latin typeface="Adobe Garamond Pro" panose="02020502060506020403"/>
                </a:endParaRPr>
              </a:p>
              <a:p>
                <a:r>
                  <a:rPr lang="en-US">
                    <a:solidFill>
                      <a:schemeClr val="bg1"/>
                    </a:solidFill>
                    <a:latin typeface="Adobe Garamond Pro" panose="02020502060506020403"/>
                  </a:rPr>
                  <a:t>Error bounds of the PINN solutions </a:t>
                </a:r>
                <a14:m>
                  <m:oMath xmlns:m="http://schemas.openxmlformats.org/officeDocument/2006/math">
                    <m:r>
                      <a:rPr lang="en-US" i="1" smtClean="0">
                        <a:solidFill>
                          <a:schemeClr val="bg1"/>
                        </a:solidFill>
                        <a:latin typeface="Cambria Math" panose="02040503050406030204" pitchFamily="18" charset="0"/>
                      </a:rPr>
                      <m:t>→ </m:t>
                    </m:r>
                  </m:oMath>
                </a14:m>
                <a:r>
                  <a:rPr lang="en-US" sz="2000">
                    <a:solidFill>
                      <a:schemeClr val="bg1"/>
                    </a:solidFill>
                    <a:latin typeface="Adobe Garamond Pro" panose="02020502060506020403"/>
                  </a:rPr>
                  <a:t>Mishra &amp; Molinaro, IMA J. </a:t>
                </a:r>
                <a:r>
                  <a:rPr lang="en-US" sz="2000" err="1">
                    <a:solidFill>
                      <a:schemeClr val="bg1"/>
                    </a:solidFill>
                    <a:latin typeface="Adobe Garamond Pro" panose="02020502060506020403"/>
                  </a:rPr>
                  <a:t>Numer</a:t>
                </a:r>
                <a:r>
                  <a:rPr lang="en-US" sz="2000">
                    <a:solidFill>
                      <a:schemeClr val="bg1"/>
                    </a:solidFill>
                    <a:latin typeface="Adobe Garamond Pro" panose="02020502060506020403"/>
                  </a:rPr>
                  <a:t>. Anal. (2023)</a:t>
                </a:r>
                <a:br>
                  <a:rPr lang="en-US" sz="2000">
                    <a:solidFill>
                      <a:schemeClr val="bg1"/>
                    </a:solidFill>
                    <a:latin typeface="Adobe Garamond Pro" panose="02020502060506020403"/>
                  </a:rPr>
                </a:br>
                <a:r>
                  <a:rPr lang="en-US" sz="2000">
                    <a:solidFill>
                      <a:schemeClr val="bg1"/>
                    </a:solidFill>
                    <a:latin typeface="Adobe Garamond Pro" panose="02020502060506020403"/>
                  </a:rPr>
                  <a:t>In addition to saying PDE residues are small, we know that the distance between the PINN approximated solution itself with the true solution, which is not available, would be small</a:t>
                </a:r>
                <a:endParaRPr lang="en-US">
                  <a:solidFill>
                    <a:schemeClr val="bg1"/>
                  </a:solidFill>
                  <a:latin typeface="Adobe Garamond Pro" panose="02020502060506020403"/>
                </a:endParaRPr>
              </a:p>
            </p:txBody>
          </p:sp>
        </mc:Choice>
        <mc:Fallback xmlns="">
          <p:sp>
            <p:nvSpPr>
              <p:cNvPr id="13" name="Content Placeholder 2">
                <a:extLst>
                  <a:ext uri="{FF2B5EF4-FFF2-40B4-BE49-F238E27FC236}">
                    <a16:creationId xmlns:a16="http://schemas.microsoft.com/office/drawing/2014/main" id="{C141860E-97F0-36AB-27C2-901CEA282F32}"/>
                  </a:ext>
                </a:extLst>
              </p:cNvPr>
              <p:cNvSpPr>
                <a:spLocks noGrp="1" noRot="1" noChangeAspect="1" noMove="1" noResize="1" noEditPoints="1" noAdjustHandles="1" noChangeArrowheads="1" noChangeShapeType="1" noTextEdit="1"/>
              </p:cNvSpPr>
              <p:nvPr>
                <p:ph idx="1"/>
              </p:nvPr>
            </p:nvSpPr>
            <p:spPr>
              <a:xfrm>
                <a:off x="623559" y="1253331"/>
                <a:ext cx="11673216" cy="4351338"/>
              </a:xfrm>
              <a:blipFill>
                <a:blip r:embed="rId3"/>
                <a:stretch>
                  <a:fillRect l="-940" t="-2384" b="-1122"/>
                </a:stretch>
              </a:blipFill>
            </p:spPr>
            <p:txBody>
              <a:bodyPr/>
              <a:lstStyle/>
              <a:p>
                <a:r>
                  <a:rPr lang="en-US">
                    <a:noFill/>
                  </a:rPr>
                  <a:t> </a:t>
                </a:r>
              </a:p>
            </p:txBody>
          </p:sp>
        </mc:Fallback>
      </mc:AlternateContent>
      <p:pic>
        <p:nvPicPr>
          <p:cNvPr id="2" name="Picture 1" descr="A diagram of a graph&#10;&#10;Description automatically generated with medium confidence">
            <a:extLst>
              <a:ext uri="{FF2B5EF4-FFF2-40B4-BE49-F238E27FC236}">
                <a16:creationId xmlns:a16="http://schemas.microsoft.com/office/drawing/2014/main" id="{EC80CFCC-E38E-C245-D656-2465EDB2E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646" y="2434036"/>
            <a:ext cx="8836961" cy="3822886"/>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AB461132-9E11-DCD7-8A43-BE99373472C5}"/>
                  </a:ext>
                </a:extLst>
              </p:cNvPr>
              <p:cNvSpPr txBox="1"/>
              <p:nvPr/>
            </p:nvSpPr>
            <p:spPr>
              <a:xfrm>
                <a:off x="9611488" y="5121409"/>
                <a:ext cx="3116238" cy="646331"/>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 </m:t>
                    </m:r>
                  </m:oMath>
                </a14:m>
                <a:r>
                  <a:rPr lang="en-US"/>
                  <a:t>Multistage NN</a:t>
                </a:r>
                <a:br>
                  <a:rPr lang="en-US"/>
                </a:br>
                <a:endParaRPr lang="en-US"/>
              </a:p>
            </p:txBody>
          </p:sp>
        </mc:Choice>
        <mc:Fallback xmlns="">
          <p:sp>
            <p:nvSpPr>
              <p:cNvPr id="14" name="TextBox 13">
                <a:extLst>
                  <a:ext uri="{FF2B5EF4-FFF2-40B4-BE49-F238E27FC236}">
                    <a16:creationId xmlns:a16="http://schemas.microsoft.com/office/drawing/2014/main" id="{AB461132-9E11-DCD7-8A43-BE99373472C5}"/>
                  </a:ext>
                </a:extLst>
              </p:cNvPr>
              <p:cNvSpPr txBox="1">
                <a:spLocks noRot="1" noChangeAspect="1" noMove="1" noResize="1" noEditPoints="1" noAdjustHandles="1" noChangeArrowheads="1" noChangeShapeType="1" noTextEdit="1"/>
              </p:cNvSpPr>
              <p:nvPr/>
            </p:nvSpPr>
            <p:spPr>
              <a:xfrm>
                <a:off x="9611488" y="5121409"/>
                <a:ext cx="3116238" cy="646331"/>
              </a:xfrm>
              <a:prstGeom prst="rect">
                <a:avLst/>
              </a:prstGeom>
              <a:blipFill>
                <a:blip r:embed="rId5"/>
                <a:stretch>
                  <a:fillRect t="-47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2C26CC2-B452-89AF-7FD1-AAA2724D2DA6}"/>
                  </a:ext>
                </a:extLst>
              </p:cNvPr>
              <p:cNvSpPr txBox="1"/>
              <p:nvPr/>
            </p:nvSpPr>
            <p:spPr>
              <a:xfrm>
                <a:off x="9611471" y="3670705"/>
                <a:ext cx="1491883" cy="369332"/>
              </a:xfrm>
              <a:prstGeom prst="rect">
                <a:avLst/>
              </a:prstGeom>
              <a:noFill/>
            </p:spPr>
            <p:txBody>
              <a:bodyPr wrap="none" rtlCol="0">
                <a:spAutoFit/>
              </a:bodyPr>
              <a:lstStyle/>
              <a:p>
                <a14:m>
                  <m:oMath xmlns:m="http://schemas.openxmlformats.org/officeDocument/2006/math">
                    <m:r>
                      <a:rPr lang="en-US" b="0" i="1" smtClean="0">
                        <a:latin typeface="Cambria Math" panose="02040503050406030204" pitchFamily="18" charset="0"/>
                      </a:rPr>
                      <m:t>→ </m:t>
                    </m:r>
                  </m:oMath>
                </a14:m>
                <a:r>
                  <a:rPr lang="en-US"/>
                  <a:t>Regular NN</a:t>
                </a:r>
              </a:p>
            </p:txBody>
          </p:sp>
        </mc:Choice>
        <mc:Fallback xmlns="">
          <p:sp>
            <p:nvSpPr>
              <p:cNvPr id="16" name="TextBox 15">
                <a:extLst>
                  <a:ext uri="{FF2B5EF4-FFF2-40B4-BE49-F238E27FC236}">
                    <a16:creationId xmlns:a16="http://schemas.microsoft.com/office/drawing/2014/main" id="{B2C26CC2-B452-89AF-7FD1-AAA2724D2DA6}"/>
                  </a:ext>
                </a:extLst>
              </p:cNvPr>
              <p:cNvSpPr txBox="1">
                <a:spLocks noRot="1" noChangeAspect="1" noMove="1" noResize="1" noEditPoints="1" noAdjustHandles="1" noChangeArrowheads="1" noChangeShapeType="1" noTextEdit="1"/>
              </p:cNvSpPr>
              <p:nvPr/>
            </p:nvSpPr>
            <p:spPr>
              <a:xfrm>
                <a:off x="9611471" y="3670705"/>
                <a:ext cx="1491883" cy="369332"/>
              </a:xfrm>
              <a:prstGeom prst="rect">
                <a:avLst/>
              </a:prstGeom>
              <a:blipFill>
                <a:blip r:embed="rId6"/>
                <a:stretch>
                  <a:fillRect t="-8197" r="-3279" b="-24590"/>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510D99D-56E3-9D2E-A03D-8422D0683E5B}"/>
              </a:ext>
            </a:extLst>
          </p:cNvPr>
          <p:cNvSpPr>
            <a:spLocks noGrp="1"/>
          </p:cNvSpPr>
          <p:nvPr>
            <p:ph type="sldNum" sz="quarter" idx="12"/>
          </p:nvPr>
        </p:nvSpPr>
        <p:spPr/>
        <p:txBody>
          <a:bodyPr/>
          <a:lstStyle/>
          <a:p>
            <a:fld id="{DFB35C7A-2D6A-453A-993F-FA53AFFEBC35}" type="slidenum">
              <a:rPr lang="en-US" smtClean="0"/>
              <a:t>15</a:t>
            </a:fld>
            <a:endParaRPr lang="en-US"/>
          </a:p>
        </p:txBody>
      </p:sp>
      <p:sp>
        <p:nvSpPr>
          <p:cNvPr id="6" name="Rectangle 5">
            <a:extLst>
              <a:ext uri="{FF2B5EF4-FFF2-40B4-BE49-F238E27FC236}">
                <a16:creationId xmlns:a16="http://schemas.microsoft.com/office/drawing/2014/main" id="{83854C80-90F6-1156-E720-CC3E6CB4F7AA}"/>
              </a:ext>
            </a:extLst>
          </p:cNvPr>
          <p:cNvSpPr/>
          <p:nvPr/>
        </p:nvSpPr>
        <p:spPr>
          <a:xfrm>
            <a:off x="7240038" y="1561502"/>
            <a:ext cx="4055965" cy="766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7">
            <a:extLst>
              <a:ext uri="{FF2B5EF4-FFF2-40B4-BE49-F238E27FC236}">
                <a16:creationId xmlns:a16="http://schemas.microsoft.com/office/drawing/2014/main" id="{F28A1792-C7A6-56E3-FE55-68935A421871}"/>
              </a:ext>
            </a:extLst>
          </p:cNvPr>
          <p:cNvSpPr txBox="1"/>
          <p:nvPr/>
        </p:nvSpPr>
        <p:spPr>
          <a:xfrm>
            <a:off x="9839748" y="194874"/>
            <a:ext cx="1328647" cy="257868"/>
          </a:xfrm>
          <a:prstGeom prst="rect">
            <a:avLst/>
          </a:prstGeom>
        </p:spPr>
        <p:txBody>
          <a:bodyPr vert="horz" wrap="square" lIns="0" tIns="8930" rIns="0" bIns="0" rtlCol="0">
            <a:spAutoFit/>
          </a:bodyPr>
          <a:lstStyle/>
          <a:p>
            <a:pPr marL="8929">
              <a:spcBef>
                <a:spcPts val="70"/>
              </a:spcBef>
            </a:pPr>
            <a:r>
              <a:rPr lang="en-US" sz="1617" spc="-7" err="1">
                <a:solidFill>
                  <a:srgbClr val="414141"/>
                </a:solidFill>
                <a:latin typeface="Adobe Garamond Pro"/>
                <a:cs typeface="Palladio Uralic"/>
              </a:rPr>
              <a:t>Yongji</a:t>
            </a:r>
            <a:r>
              <a:rPr lang="en-US" sz="1617" spc="-7">
                <a:solidFill>
                  <a:srgbClr val="414141"/>
                </a:solidFill>
                <a:latin typeface="Adobe Garamond Pro"/>
                <a:cs typeface="Palladio Uralic"/>
              </a:rPr>
              <a:t> Wang</a:t>
            </a:r>
            <a:endParaRPr sz="1617">
              <a:latin typeface="Adobe Garamond Pro"/>
              <a:cs typeface="Palladio Uralic"/>
            </a:endParaRPr>
          </a:p>
        </p:txBody>
      </p:sp>
      <p:sp>
        <p:nvSpPr>
          <p:cNvPr id="5" name="object 10">
            <a:extLst>
              <a:ext uri="{FF2B5EF4-FFF2-40B4-BE49-F238E27FC236}">
                <a16:creationId xmlns:a16="http://schemas.microsoft.com/office/drawing/2014/main" id="{DB036133-DE69-C786-2CDE-366EF95915F6}"/>
              </a:ext>
            </a:extLst>
          </p:cNvPr>
          <p:cNvSpPr txBox="1"/>
          <p:nvPr/>
        </p:nvSpPr>
        <p:spPr>
          <a:xfrm>
            <a:off x="10188557" y="413857"/>
            <a:ext cx="1107446" cy="271590"/>
          </a:xfrm>
          <a:prstGeom prst="rect">
            <a:avLst/>
          </a:prstGeom>
        </p:spPr>
        <p:txBody>
          <a:bodyPr vert="horz" wrap="square" lIns="0" tIns="8930" rIns="0" bIns="0" rtlCol="0">
            <a:spAutoFit/>
          </a:bodyPr>
          <a:lstStyle/>
          <a:p>
            <a:pPr marL="227252" marR="3572" indent="-218770">
              <a:lnSpc>
                <a:spcPct val="111100"/>
              </a:lnSpc>
              <a:spcBef>
                <a:spcPts val="70"/>
              </a:spcBef>
            </a:pPr>
            <a:r>
              <a:rPr lang="en-US" sz="1600" spc="-4">
                <a:solidFill>
                  <a:srgbClr val="414141"/>
                </a:solidFill>
                <a:latin typeface="Adobe Garamond Pro"/>
                <a:cs typeface="Palladio Uralic"/>
              </a:rPr>
              <a:t>Postdoc</a:t>
            </a:r>
            <a:endParaRPr sz="1600">
              <a:latin typeface="Adobe Garamond Pro"/>
              <a:cs typeface="Palladio Uralic"/>
            </a:endParaRPr>
          </a:p>
        </p:txBody>
      </p:sp>
      <p:pic>
        <p:nvPicPr>
          <p:cNvPr id="9" name="Picture 8" descr="A person smiling for the camera&#10;&#10;Description automatically generated with medium confidence">
            <a:extLst>
              <a:ext uri="{FF2B5EF4-FFF2-40B4-BE49-F238E27FC236}">
                <a16:creationId xmlns:a16="http://schemas.microsoft.com/office/drawing/2014/main" id="{028C0BE5-31CF-6415-6F92-C133D42F369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005600" y="125796"/>
            <a:ext cx="1107445" cy="1187570"/>
          </a:xfrm>
          <a:prstGeom prst="rect">
            <a:avLst/>
          </a:prstGeom>
        </p:spPr>
      </p:pic>
      <p:sp>
        <p:nvSpPr>
          <p:cNvPr id="12" name="Rectangle 11">
            <a:extLst>
              <a:ext uri="{FF2B5EF4-FFF2-40B4-BE49-F238E27FC236}">
                <a16:creationId xmlns:a16="http://schemas.microsoft.com/office/drawing/2014/main" id="{9AB6C40B-6847-AA4F-5854-F913D643F1B0}"/>
              </a:ext>
            </a:extLst>
          </p:cNvPr>
          <p:cNvSpPr/>
          <p:nvPr/>
        </p:nvSpPr>
        <p:spPr>
          <a:xfrm>
            <a:off x="1088646" y="3741584"/>
            <a:ext cx="4687139" cy="25837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B134FF1-3F02-DB3C-48AD-9C969DB4F489}"/>
              </a:ext>
            </a:extLst>
          </p:cNvPr>
          <p:cNvSpPr/>
          <p:nvPr/>
        </p:nvSpPr>
        <p:spPr>
          <a:xfrm>
            <a:off x="6245642" y="3811620"/>
            <a:ext cx="3440203" cy="1576374"/>
          </a:xfrm>
          <a:custGeom>
            <a:avLst/>
            <a:gdLst>
              <a:gd name="connsiteX0" fmla="*/ 0 w 3293615"/>
              <a:gd name="connsiteY0" fmla="*/ 142043 h 1509204"/>
              <a:gd name="connsiteX1" fmla="*/ 776796 w 3293615"/>
              <a:gd name="connsiteY1" fmla="*/ 0 h 1509204"/>
              <a:gd name="connsiteX2" fmla="*/ 1993036 w 3293615"/>
              <a:gd name="connsiteY2" fmla="*/ 115410 h 1509204"/>
              <a:gd name="connsiteX3" fmla="*/ 3293615 w 3293615"/>
              <a:gd name="connsiteY3" fmla="*/ 124287 h 1509204"/>
              <a:gd name="connsiteX4" fmla="*/ 3253666 w 3293615"/>
              <a:gd name="connsiteY4" fmla="*/ 1509204 h 1509204"/>
              <a:gd name="connsiteX5" fmla="*/ 2672178 w 3293615"/>
              <a:gd name="connsiteY5" fmla="*/ 1380478 h 1509204"/>
              <a:gd name="connsiteX6" fmla="*/ 794551 w 3293615"/>
              <a:gd name="connsiteY6" fmla="*/ 1269507 h 1509204"/>
              <a:gd name="connsiteX7" fmla="*/ 13316 w 3293615"/>
              <a:gd name="connsiteY7" fmla="*/ 1087515 h 1509204"/>
              <a:gd name="connsiteX8" fmla="*/ 0 w 3293615"/>
              <a:gd name="connsiteY8" fmla="*/ 142043 h 1509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3615" h="1509204">
                <a:moveTo>
                  <a:pt x="0" y="142043"/>
                </a:moveTo>
                <a:lnTo>
                  <a:pt x="776796" y="0"/>
                </a:lnTo>
                <a:lnTo>
                  <a:pt x="1993036" y="115410"/>
                </a:lnTo>
                <a:lnTo>
                  <a:pt x="3293615" y="124287"/>
                </a:lnTo>
                <a:lnTo>
                  <a:pt x="3253666" y="1509204"/>
                </a:lnTo>
                <a:lnTo>
                  <a:pt x="2672178" y="1380478"/>
                </a:lnTo>
                <a:lnTo>
                  <a:pt x="794551" y="1269507"/>
                </a:lnTo>
                <a:lnTo>
                  <a:pt x="13316" y="1087515"/>
                </a:lnTo>
                <a:cubicBezTo>
                  <a:pt x="10357" y="767919"/>
                  <a:pt x="7397" y="448322"/>
                  <a:pt x="0" y="142043"/>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314DD55-D963-8560-B9D4-69FE9E39ADC9}"/>
              </a:ext>
            </a:extLst>
          </p:cNvPr>
          <p:cNvSpPr txBox="1"/>
          <p:nvPr/>
        </p:nvSpPr>
        <p:spPr>
          <a:xfrm>
            <a:off x="819150" y="1765881"/>
            <a:ext cx="6399509" cy="400110"/>
          </a:xfrm>
          <a:prstGeom prst="rect">
            <a:avLst/>
          </a:prstGeom>
          <a:noFill/>
        </p:spPr>
        <p:txBody>
          <a:bodyPr wrap="none" rtlCol="0">
            <a:spAutoFit/>
          </a:bodyPr>
          <a:lstStyle/>
          <a:p>
            <a:r>
              <a:rPr lang="en-US" sz="2000">
                <a:latin typeface="Times New Roman" panose="02020603050405020304" pitchFamily="18" charset="0"/>
                <a:cs typeface="Times New Roman" panose="02020603050405020304" pitchFamily="18" charset="0"/>
              </a:rPr>
              <a:t>NN as universal function approximators: </a:t>
            </a:r>
            <a:r>
              <a:rPr lang="en-US" sz="2000" err="1">
                <a:latin typeface="Times New Roman" panose="02020603050405020304" pitchFamily="18" charset="0"/>
                <a:cs typeface="Times New Roman" panose="02020603050405020304" pitchFamily="18" charset="0"/>
              </a:rPr>
              <a:t>Hornik</a:t>
            </a:r>
            <a:r>
              <a:rPr lang="en-US" sz="2000">
                <a:latin typeface="Times New Roman" panose="02020603050405020304" pitchFamily="18" charset="0"/>
                <a:cs typeface="Times New Roman" panose="02020603050405020304" pitchFamily="18" charset="0"/>
              </a:rPr>
              <a:t> et al (1990)</a:t>
            </a:r>
          </a:p>
        </p:txBody>
      </p:sp>
      <p:sp>
        <p:nvSpPr>
          <p:cNvPr id="18" name="Rectangle 17">
            <a:extLst>
              <a:ext uri="{FF2B5EF4-FFF2-40B4-BE49-F238E27FC236}">
                <a16:creationId xmlns:a16="http://schemas.microsoft.com/office/drawing/2014/main" id="{AA31B6B7-0BDD-36FA-29C0-E383EFA0AC02}"/>
              </a:ext>
            </a:extLst>
          </p:cNvPr>
          <p:cNvSpPr/>
          <p:nvPr/>
        </p:nvSpPr>
        <p:spPr>
          <a:xfrm>
            <a:off x="5922593" y="955509"/>
            <a:ext cx="4055965" cy="7667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8548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par>
                          <p:cTn id="13" fill="hold">
                            <p:stCondLst>
                              <p:cond delay="0"/>
                            </p:stCondLst>
                            <p:childTnLst>
                              <p:par>
                                <p:cTn id="14" presetID="1" presetClass="exit"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animBg="1"/>
      <p:bldP spid="12" grpId="0" animBg="1"/>
      <p:bldP spid="15"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9C17-32DB-F6DF-8630-8E208CD889D7}"/>
              </a:ext>
            </a:extLst>
          </p:cNvPr>
          <p:cNvSpPr>
            <a:spLocks noGrp="1"/>
          </p:cNvSpPr>
          <p:nvPr>
            <p:ph type="title"/>
          </p:nvPr>
        </p:nvSpPr>
        <p:spPr/>
        <p:txBody>
          <a:bodyPr/>
          <a:lstStyle/>
          <a:p>
            <a:r>
              <a:rPr lang="en-US" dirty="0"/>
              <a:t>Spectral bias: A Fourier analysis of NN</a:t>
            </a:r>
          </a:p>
        </p:txBody>
      </p:sp>
      <p:sp>
        <p:nvSpPr>
          <p:cNvPr id="4" name="Slide Number Placeholder 3">
            <a:extLst>
              <a:ext uri="{FF2B5EF4-FFF2-40B4-BE49-F238E27FC236}">
                <a16:creationId xmlns:a16="http://schemas.microsoft.com/office/drawing/2014/main" id="{B85A1ADD-0248-AB3F-146D-874273F50D92}"/>
              </a:ext>
            </a:extLst>
          </p:cNvPr>
          <p:cNvSpPr>
            <a:spLocks noGrp="1"/>
          </p:cNvSpPr>
          <p:nvPr>
            <p:ph type="sldNum" sz="quarter" idx="12"/>
          </p:nvPr>
        </p:nvSpPr>
        <p:spPr/>
        <p:txBody>
          <a:bodyPr/>
          <a:lstStyle/>
          <a:p>
            <a:fld id="{435E5A4D-A201-4C99-A12A-30FD58102251}" type="slidenum">
              <a:rPr lang="en-US" smtClean="0"/>
              <a:t>16</a:t>
            </a:fld>
            <a:endParaRPr lang="en-US" dirty="0"/>
          </a:p>
        </p:txBody>
      </p:sp>
      <p:sp>
        <p:nvSpPr>
          <p:cNvPr id="5" name="TextBox 4">
            <a:extLst>
              <a:ext uri="{FF2B5EF4-FFF2-40B4-BE49-F238E27FC236}">
                <a16:creationId xmlns:a16="http://schemas.microsoft.com/office/drawing/2014/main" id="{3BC4AB62-BFBA-AAB8-3E78-5257FD1D6CA1}"/>
              </a:ext>
            </a:extLst>
          </p:cNvPr>
          <p:cNvSpPr txBox="1"/>
          <p:nvPr/>
        </p:nvSpPr>
        <p:spPr>
          <a:xfrm>
            <a:off x="9654997" y="950674"/>
            <a:ext cx="2764138" cy="369332"/>
          </a:xfrm>
          <a:prstGeom prst="rect">
            <a:avLst/>
          </a:prstGeom>
          <a:noFill/>
        </p:spPr>
        <p:txBody>
          <a:bodyPr wrap="square" rtlCol="0">
            <a:spAutoFit/>
          </a:bodyPr>
          <a:lstStyle/>
          <a:p>
            <a:r>
              <a:rPr lang="en-US" dirty="0">
                <a:latin typeface="Adobe Garamond Pro" panose="02020502060506020403"/>
              </a:rPr>
              <a:t>Xu et al. (2022) </a:t>
            </a:r>
          </a:p>
        </p:txBody>
      </p:sp>
      <p:pic>
        <p:nvPicPr>
          <p:cNvPr id="9" name="Picture 8" descr="A close-up of a white background&#10;&#10;Description automatically generated">
            <a:extLst>
              <a:ext uri="{FF2B5EF4-FFF2-40B4-BE49-F238E27FC236}">
                <a16:creationId xmlns:a16="http://schemas.microsoft.com/office/drawing/2014/main" id="{5EF66287-5DC6-19DD-EE50-4D7F2F7588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7881" y="2003861"/>
            <a:ext cx="5540348" cy="750593"/>
          </a:xfrm>
          <a:prstGeom prst="rect">
            <a:avLst/>
          </a:prstGeom>
        </p:spPr>
      </p:pic>
      <p:pic>
        <p:nvPicPr>
          <p:cNvPr id="11" name="Picture 10" descr="A mathematical equation with symbols&#10;&#10;Description automatically generated with medium confidence">
            <a:extLst>
              <a:ext uri="{FF2B5EF4-FFF2-40B4-BE49-F238E27FC236}">
                <a16:creationId xmlns:a16="http://schemas.microsoft.com/office/drawing/2014/main" id="{0E634BCA-E1A6-F389-B277-C3D95AF5D7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6191" y="5002201"/>
            <a:ext cx="3058924" cy="1089381"/>
          </a:xfrm>
          <a:prstGeom prst="rect">
            <a:avLst/>
          </a:prstGeom>
        </p:spPr>
      </p:pic>
      <p:pic>
        <p:nvPicPr>
          <p:cNvPr id="13" name="Picture 12">
            <a:extLst>
              <a:ext uri="{FF2B5EF4-FFF2-40B4-BE49-F238E27FC236}">
                <a16:creationId xmlns:a16="http://schemas.microsoft.com/office/drawing/2014/main" id="{18F242B0-F4A2-FF03-3E3D-6C1EC09A37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00055" y="5563848"/>
            <a:ext cx="4318632" cy="267982"/>
          </a:xfrm>
          <a:prstGeom prst="rect">
            <a:avLst/>
          </a:prstGeom>
        </p:spPr>
      </p:pic>
      <p:pic>
        <p:nvPicPr>
          <p:cNvPr id="15" name="Picture 14">
            <a:extLst>
              <a:ext uri="{FF2B5EF4-FFF2-40B4-BE49-F238E27FC236}">
                <a16:creationId xmlns:a16="http://schemas.microsoft.com/office/drawing/2014/main" id="{45A9785B-BC0B-267B-78CB-10BA853E06F9}"/>
              </a:ext>
            </a:extLst>
          </p:cNvPr>
          <p:cNvPicPr>
            <a:picLocks noChangeAspect="1"/>
          </p:cNvPicPr>
          <p:nvPr/>
        </p:nvPicPr>
        <p:blipFill rotWithShape="1">
          <a:blip r:embed="rId6">
            <a:extLst>
              <a:ext uri="{28A0092B-C50C-407E-A947-70E740481C1C}">
                <a14:useLocalDpi xmlns:a14="http://schemas.microsoft.com/office/drawing/2010/main" val="0"/>
              </a:ext>
            </a:extLst>
          </a:blip>
          <a:srcRect t="10352"/>
          <a:stretch/>
        </p:blipFill>
        <p:spPr>
          <a:xfrm>
            <a:off x="1236191" y="3569202"/>
            <a:ext cx="5323180" cy="293749"/>
          </a:xfrm>
          <a:prstGeom prst="rect">
            <a:avLst/>
          </a:prstGeom>
        </p:spPr>
      </p:pic>
      <p:pic>
        <p:nvPicPr>
          <p:cNvPr id="17" name="Picture 16" descr="A number and a number&#10;&#10;Description automatically generated with medium confidence">
            <a:extLst>
              <a:ext uri="{FF2B5EF4-FFF2-40B4-BE49-F238E27FC236}">
                <a16:creationId xmlns:a16="http://schemas.microsoft.com/office/drawing/2014/main" id="{0EB708BA-06FC-3D8D-D1BB-3D2D9C3369D8}"/>
              </a:ext>
            </a:extLst>
          </p:cNvPr>
          <p:cNvPicPr>
            <a:picLocks noChangeAspect="1"/>
          </p:cNvPicPr>
          <p:nvPr/>
        </p:nvPicPr>
        <p:blipFill rotWithShape="1">
          <a:blip r:embed="rId7">
            <a:extLst>
              <a:ext uri="{28A0092B-C50C-407E-A947-70E740481C1C}">
                <a14:useLocalDpi xmlns:a14="http://schemas.microsoft.com/office/drawing/2010/main" val="0"/>
              </a:ext>
            </a:extLst>
          </a:blip>
          <a:srcRect t="1" b="3289"/>
          <a:stretch/>
        </p:blipFill>
        <p:spPr>
          <a:xfrm>
            <a:off x="3631728" y="4125313"/>
            <a:ext cx="1871477" cy="328552"/>
          </a:xfrm>
          <a:prstGeom prst="rect">
            <a:avLst/>
          </a:prstGeom>
        </p:spPr>
      </p:pic>
      <p:sp>
        <p:nvSpPr>
          <p:cNvPr id="18" name="TextBox 17">
            <a:extLst>
              <a:ext uri="{FF2B5EF4-FFF2-40B4-BE49-F238E27FC236}">
                <a16:creationId xmlns:a16="http://schemas.microsoft.com/office/drawing/2014/main" id="{E251DFD3-D384-5F49-9FC8-F169B4189203}"/>
              </a:ext>
            </a:extLst>
          </p:cNvPr>
          <p:cNvSpPr txBox="1"/>
          <p:nvPr/>
        </p:nvSpPr>
        <p:spPr>
          <a:xfrm>
            <a:off x="920571" y="1512789"/>
            <a:ext cx="4975403" cy="400110"/>
          </a:xfrm>
          <a:prstGeom prst="rect">
            <a:avLst/>
          </a:prstGeom>
          <a:noFill/>
        </p:spPr>
        <p:txBody>
          <a:bodyPr wrap="square" rtlCol="0">
            <a:spAutoFit/>
          </a:bodyPr>
          <a:lstStyle/>
          <a:p>
            <a:r>
              <a:rPr lang="en-US" sz="2000" dirty="0">
                <a:latin typeface="Adobe Garamond Pro" panose="02020502060506020403"/>
              </a:rPr>
              <a:t>For a single-hidden-layer NN with input</a:t>
            </a:r>
          </a:p>
        </p:txBody>
      </p:sp>
      <p:pic>
        <p:nvPicPr>
          <p:cNvPr id="20" name="Picture 19" descr="A black and white text&#10;&#10;Description automatically generated">
            <a:extLst>
              <a:ext uri="{FF2B5EF4-FFF2-40B4-BE49-F238E27FC236}">
                <a16:creationId xmlns:a16="http://schemas.microsoft.com/office/drawing/2014/main" id="{8C0AA843-FE69-3149-030C-A3E951299C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0236" y="1597271"/>
            <a:ext cx="2490972" cy="293748"/>
          </a:xfrm>
          <a:prstGeom prst="rect">
            <a:avLst/>
          </a:prstGeom>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776481A7-C924-F78D-7E53-C2E5D9E89993}"/>
                  </a:ext>
                </a:extLst>
              </p:cNvPr>
              <p:cNvSpPr txBox="1"/>
              <p:nvPr/>
            </p:nvSpPr>
            <p:spPr>
              <a:xfrm>
                <a:off x="920570" y="2932329"/>
                <a:ext cx="10809468" cy="425053"/>
              </a:xfrm>
              <a:prstGeom prst="rect">
                <a:avLst/>
              </a:prstGeom>
              <a:noFill/>
            </p:spPr>
            <p:txBody>
              <a:bodyPr wrap="square" rtlCol="0">
                <a:spAutoFit/>
              </a:bodyPr>
              <a:lstStyle/>
              <a:p>
                <a:r>
                  <a:rPr lang="en-US" sz="2000" dirty="0">
                    <a:latin typeface="Adobe Garamond Pro" panose="02020502060506020403"/>
                  </a:rPr>
                  <a:t>The mean square loss measures the distance between the NN output </a:t>
                </a:r>
                <a14:m>
                  <m:oMath xmlns:m="http://schemas.openxmlformats.org/officeDocument/2006/math">
                    <m:r>
                      <a:rPr lang="en-US" sz="2000" b="0" i="1" smtClean="0">
                        <a:latin typeface="Cambria Math" panose="02040503050406030204" pitchFamily="18" charset="0"/>
                      </a:rPr>
                      <m:t>𝑢</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oMath>
                </a14:m>
                <a:r>
                  <a:rPr lang="en-US" sz="2000" dirty="0">
                    <a:latin typeface="Adobe Garamond Pro" panose="02020502060506020403"/>
                  </a:rPr>
                  <a:t> and ground truth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𝑔</m:t>
                        </m:r>
                      </m:sub>
                    </m:sSub>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oMath>
                </a14:m>
                <a:endParaRPr lang="en-US" sz="2000" dirty="0">
                  <a:latin typeface="Adobe Garamond Pro" panose="02020502060506020403"/>
                </a:endParaRPr>
              </a:p>
            </p:txBody>
          </p:sp>
        </mc:Choice>
        <mc:Fallback xmlns="">
          <p:sp>
            <p:nvSpPr>
              <p:cNvPr id="21" name="TextBox 20">
                <a:extLst>
                  <a:ext uri="{FF2B5EF4-FFF2-40B4-BE49-F238E27FC236}">
                    <a16:creationId xmlns:a16="http://schemas.microsoft.com/office/drawing/2014/main" id="{776481A7-C924-F78D-7E53-C2E5D9E89993}"/>
                  </a:ext>
                </a:extLst>
              </p:cNvPr>
              <p:cNvSpPr txBox="1">
                <a:spLocks noRot="1" noChangeAspect="1" noMove="1" noResize="1" noEditPoints="1" noAdjustHandles="1" noChangeArrowheads="1" noChangeShapeType="1" noTextEdit="1"/>
              </p:cNvSpPr>
              <p:nvPr/>
            </p:nvSpPr>
            <p:spPr>
              <a:xfrm>
                <a:off x="920570" y="2932329"/>
                <a:ext cx="10809468" cy="425053"/>
              </a:xfrm>
              <a:prstGeom prst="rect">
                <a:avLst/>
              </a:prstGeom>
              <a:blipFill>
                <a:blip r:embed="rId9"/>
                <a:stretch>
                  <a:fillRect l="-564" t="-4286"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59426A65-C47E-4CC5-E88D-34BF48A867F3}"/>
                  </a:ext>
                </a:extLst>
              </p:cNvPr>
              <p:cNvSpPr txBox="1"/>
              <p:nvPr/>
            </p:nvSpPr>
            <p:spPr>
              <a:xfrm>
                <a:off x="6610390" y="3509516"/>
                <a:ext cx="5274504" cy="369332"/>
              </a:xfrm>
              <a:prstGeom prst="rect">
                <a:avLst/>
              </a:prstGeom>
              <a:noFill/>
            </p:spPr>
            <p:txBody>
              <a:bodyPr wrap="square" rtlCol="0">
                <a:spAutoFit/>
              </a:bodyPr>
              <a:lstStyle/>
              <a:p>
                <a:r>
                  <a:rPr lang="en-US" dirty="0">
                    <a:latin typeface="Adobe Garamond Pro" panose="02020502060506020403"/>
                  </a:rPr>
                  <a:t>, w</a:t>
                </a:r>
                <a:r>
                  <a:rPr lang="en-US" b="0" dirty="0">
                    <a:latin typeface="Adobe Garamond Pro" panose="02020502060506020403"/>
                  </a:rPr>
                  <a:t>here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r>
                      <a:rPr lang="en-US" i="1">
                        <a:latin typeface="Cambria Math" panose="02040503050406030204" pitchFamily="18" charset="0"/>
                      </a:rPr>
                      <m:t>(</m:t>
                    </m:r>
                    <m:r>
                      <a:rPr lang="en-US" b="0" i="1" smtClean="0">
                        <a:latin typeface="Cambria Math" panose="02040503050406030204" pitchFamily="18" charset="0"/>
                      </a:rPr>
                      <m:t>𝑘</m:t>
                    </m:r>
                    <m:r>
                      <a:rPr lang="en-US" i="1">
                        <a:latin typeface="Cambria Math" panose="02040503050406030204" pitchFamily="18" charset="0"/>
                      </a:rPr>
                      <m:t>)</m:t>
                    </m:r>
                  </m:oMath>
                </a14:m>
                <a:r>
                  <a:rPr lang="en-US" dirty="0">
                    <a:latin typeface="Adobe Garamond Pro" panose="02020502060506020403"/>
                  </a:rPr>
                  <a:t> denotes the Fourier transform of </a:t>
                </a:r>
                <a14:m>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a14:m>
                <a:endParaRPr lang="en-US" dirty="0">
                  <a:latin typeface="Adobe Garamond Pro" panose="02020502060506020403"/>
                </a:endParaRPr>
              </a:p>
            </p:txBody>
          </p:sp>
        </mc:Choice>
        <mc:Fallback xmlns="">
          <p:sp>
            <p:nvSpPr>
              <p:cNvPr id="22" name="TextBox 21">
                <a:extLst>
                  <a:ext uri="{FF2B5EF4-FFF2-40B4-BE49-F238E27FC236}">
                    <a16:creationId xmlns:a16="http://schemas.microsoft.com/office/drawing/2014/main" id="{59426A65-C47E-4CC5-E88D-34BF48A867F3}"/>
                  </a:ext>
                </a:extLst>
              </p:cNvPr>
              <p:cNvSpPr txBox="1">
                <a:spLocks noRot="1" noChangeAspect="1" noMove="1" noResize="1" noEditPoints="1" noAdjustHandles="1" noChangeArrowheads="1" noChangeShapeType="1" noTextEdit="1"/>
              </p:cNvSpPr>
              <p:nvPr/>
            </p:nvSpPr>
            <p:spPr>
              <a:xfrm>
                <a:off x="6610390" y="3509516"/>
                <a:ext cx="5274504" cy="369332"/>
              </a:xfrm>
              <a:prstGeom prst="rect">
                <a:avLst/>
              </a:prstGeom>
              <a:blipFill>
                <a:blip r:embed="rId10"/>
                <a:stretch>
                  <a:fillRect l="-924" t="-8333" b="-28333"/>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FCBFCFD5-AF2A-D080-7EF2-03CAECF38B86}"/>
              </a:ext>
            </a:extLst>
          </p:cNvPr>
          <p:cNvSpPr txBox="1"/>
          <p:nvPr/>
        </p:nvSpPr>
        <p:spPr>
          <a:xfrm>
            <a:off x="927388" y="4074771"/>
            <a:ext cx="2970393" cy="400110"/>
          </a:xfrm>
          <a:prstGeom prst="rect">
            <a:avLst/>
          </a:prstGeom>
          <a:noFill/>
        </p:spPr>
        <p:txBody>
          <a:bodyPr wrap="square" rtlCol="0">
            <a:spAutoFit/>
          </a:bodyPr>
          <a:lstStyle/>
          <a:p>
            <a:r>
              <a:rPr lang="en-US" sz="2000" dirty="0">
                <a:latin typeface="Adobe Garamond Pro" panose="02020502060506020403"/>
              </a:rPr>
              <a:t>The loss at frequency k is</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1C49804-C48A-EFA0-CD84-6B5724800977}"/>
                  </a:ext>
                </a:extLst>
              </p:cNvPr>
              <p:cNvSpPr txBox="1"/>
              <p:nvPr/>
            </p:nvSpPr>
            <p:spPr>
              <a:xfrm>
                <a:off x="927387" y="4580340"/>
                <a:ext cx="11212225" cy="424796"/>
              </a:xfrm>
              <a:prstGeom prst="rect">
                <a:avLst/>
              </a:prstGeom>
              <a:noFill/>
            </p:spPr>
            <p:txBody>
              <a:bodyPr wrap="square" rtlCol="0">
                <a:spAutoFit/>
              </a:bodyPr>
              <a:lstStyle/>
              <a:p>
                <a:r>
                  <a:rPr lang="en-US" sz="2000" dirty="0">
                    <a:latin typeface="Adobe Garamond Pro" panose="02020502060506020403"/>
                  </a:rPr>
                  <a:t>For tanh activation function, the gradient of loss at  </a:t>
                </a:r>
                <a:r>
                  <a:rPr lang="en-US" sz="2000" i="1" dirty="0">
                    <a:latin typeface="Adobe Garamond Pro" panose="02020502060506020403"/>
                  </a:rPr>
                  <a:t>J(k)</a:t>
                </a:r>
                <a:r>
                  <a:rPr lang="en-US" sz="2000" dirty="0">
                    <a:latin typeface="Adobe Garamond Pro" panose="02020502060506020403"/>
                  </a:rPr>
                  <a:t> with respect to NN parameters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𝑗</m:t>
                        </m:r>
                      </m:sub>
                    </m:sSub>
                  </m:oMath>
                </a14:m>
                <a:r>
                  <a:rPr lang="en-US" sz="2000" dirty="0">
                    <a:latin typeface="Adobe Garamond Pro" panose="02020502060506020403"/>
                  </a:rPr>
                  <a:t> is</a:t>
                </a:r>
              </a:p>
            </p:txBody>
          </p:sp>
        </mc:Choice>
        <mc:Fallback xmlns="">
          <p:sp>
            <p:nvSpPr>
              <p:cNvPr id="24" name="TextBox 23">
                <a:extLst>
                  <a:ext uri="{FF2B5EF4-FFF2-40B4-BE49-F238E27FC236}">
                    <a16:creationId xmlns:a16="http://schemas.microsoft.com/office/drawing/2014/main" id="{71C49804-C48A-EFA0-CD84-6B5724800977}"/>
                  </a:ext>
                </a:extLst>
              </p:cNvPr>
              <p:cNvSpPr txBox="1">
                <a:spLocks noRot="1" noChangeAspect="1" noMove="1" noResize="1" noEditPoints="1" noAdjustHandles="1" noChangeArrowheads="1" noChangeShapeType="1" noTextEdit="1"/>
              </p:cNvSpPr>
              <p:nvPr/>
            </p:nvSpPr>
            <p:spPr>
              <a:xfrm>
                <a:off x="927387" y="4580340"/>
                <a:ext cx="11212225" cy="424796"/>
              </a:xfrm>
              <a:prstGeom prst="rect">
                <a:avLst/>
              </a:prstGeom>
              <a:blipFill>
                <a:blip r:embed="rId11"/>
                <a:stretch>
                  <a:fillRect l="-544" t="-4286" b="-21429"/>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A3E13787-A1FD-F975-AE93-E938FC2F8EA7}"/>
              </a:ext>
            </a:extLst>
          </p:cNvPr>
          <p:cNvSpPr txBox="1"/>
          <p:nvPr/>
        </p:nvSpPr>
        <p:spPr>
          <a:xfrm>
            <a:off x="381000" y="6120558"/>
            <a:ext cx="11539537" cy="461665"/>
          </a:xfrm>
          <a:prstGeom prst="rect">
            <a:avLst/>
          </a:prstGeom>
          <a:noFill/>
        </p:spPr>
        <p:txBody>
          <a:bodyPr wrap="square" rtlCol="0">
            <a:spAutoFit/>
          </a:bodyPr>
          <a:lstStyle/>
          <a:p>
            <a:r>
              <a:rPr lang="en-US" sz="2400" dirty="0">
                <a:solidFill>
                  <a:srgbClr val="C00000"/>
                </a:solidFill>
                <a:latin typeface="Adobe Garamond Pro" panose="02020502060506020403"/>
              </a:rPr>
              <a:t>This gradient decay rapidly with frequency k!!   This is a simple explanation of the spectral bias.</a:t>
            </a:r>
          </a:p>
        </p:txBody>
      </p:sp>
    </p:spTree>
    <p:extLst>
      <p:ext uri="{BB962C8B-B14F-4D97-AF65-F5344CB8AC3E}">
        <p14:creationId xmlns:p14="http://schemas.microsoft.com/office/powerpoint/2010/main" val="3318708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7590-C4DB-29C1-B38C-2974452BA2AA}"/>
              </a:ext>
            </a:extLst>
          </p:cNvPr>
          <p:cNvSpPr>
            <a:spLocks noGrp="1"/>
          </p:cNvSpPr>
          <p:nvPr>
            <p:ph type="title"/>
          </p:nvPr>
        </p:nvSpPr>
        <p:spPr>
          <a:xfrm>
            <a:off x="838200" y="22219"/>
            <a:ext cx="10515600" cy="1325563"/>
          </a:xfrm>
        </p:spPr>
        <p:txBody>
          <a:bodyPr/>
          <a:lstStyle/>
          <a:p>
            <a:r>
              <a:rPr lang="en-US" dirty="0"/>
              <a:t>Capturing high-frequency functions</a:t>
            </a:r>
          </a:p>
        </p:txBody>
      </p:sp>
      <p:sp>
        <p:nvSpPr>
          <p:cNvPr id="4" name="Slide Number Placeholder 3">
            <a:extLst>
              <a:ext uri="{FF2B5EF4-FFF2-40B4-BE49-F238E27FC236}">
                <a16:creationId xmlns:a16="http://schemas.microsoft.com/office/drawing/2014/main" id="{61F8C732-BBDC-085D-50E8-552630392FFB}"/>
              </a:ext>
            </a:extLst>
          </p:cNvPr>
          <p:cNvSpPr>
            <a:spLocks noGrp="1"/>
          </p:cNvSpPr>
          <p:nvPr>
            <p:ph type="sldNum" sz="quarter" idx="12"/>
          </p:nvPr>
        </p:nvSpPr>
        <p:spPr/>
        <p:txBody>
          <a:bodyPr/>
          <a:lstStyle/>
          <a:p>
            <a:fld id="{435E5A4D-A201-4C99-A12A-30FD58102251}" type="slidenum">
              <a:rPr lang="en-US" smtClean="0"/>
              <a:t>17</a:t>
            </a:fld>
            <a:endParaRPr lang="en-US"/>
          </a:p>
        </p:txBody>
      </p:sp>
      <p:sp>
        <p:nvSpPr>
          <p:cNvPr id="5" name="TextBox 4">
            <a:extLst>
              <a:ext uri="{FF2B5EF4-FFF2-40B4-BE49-F238E27FC236}">
                <a16:creationId xmlns:a16="http://schemas.microsoft.com/office/drawing/2014/main" id="{5A47403F-0600-59E1-85FA-0726D4107A32}"/>
              </a:ext>
            </a:extLst>
          </p:cNvPr>
          <p:cNvSpPr txBox="1"/>
          <p:nvPr/>
        </p:nvSpPr>
        <p:spPr>
          <a:xfrm>
            <a:off x="920571" y="1341341"/>
            <a:ext cx="10842804" cy="70788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dobe Garamond Pro" panose="02020502060506020403"/>
              </a:rPr>
              <a:t>For multiscale problems, it is important to rescale the NN weights so that it actives the learning of high-frequency (large k) functions  </a:t>
            </a:r>
          </a:p>
        </p:txBody>
      </p:sp>
      <p:pic>
        <p:nvPicPr>
          <p:cNvPr id="6" name="Picture 5" descr="A mathematical equation with symbols&#10;&#10;Description automatically generated with medium confidence">
            <a:extLst>
              <a:ext uri="{FF2B5EF4-FFF2-40B4-BE49-F238E27FC236}">
                <a16:creationId xmlns:a16="http://schemas.microsoft.com/office/drawing/2014/main" id="{3F4145B3-3325-2555-FA1B-3E988C271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6538" y="1821273"/>
            <a:ext cx="3058924" cy="1089381"/>
          </a:xfrm>
          <a:prstGeom prst="rect">
            <a:avLst/>
          </a:prstGeom>
        </p:spPr>
      </p:pic>
      <p:sp>
        <p:nvSpPr>
          <p:cNvPr id="12" name="TextBox 11">
            <a:extLst>
              <a:ext uri="{FF2B5EF4-FFF2-40B4-BE49-F238E27FC236}">
                <a16:creationId xmlns:a16="http://schemas.microsoft.com/office/drawing/2014/main" id="{99A92C9B-C772-7251-5010-0F733597F9A9}"/>
              </a:ext>
            </a:extLst>
          </p:cNvPr>
          <p:cNvSpPr txBox="1"/>
          <p:nvPr/>
        </p:nvSpPr>
        <p:spPr>
          <a:xfrm>
            <a:off x="4566538" y="3368349"/>
            <a:ext cx="3552825" cy="369332"/>
          </a:xfrm>
          <a:prstGeom prst="rect">
            <a:avLst/>
          </a:prstGeom>
          <a:noFill/>
        </p:spPr>
        <p:txBody>
          <a:bodyPr wrap="square" rtlCol="0">
            <a:spAutoFit/>
          </a:bodyPr>
          <a:lstStyle/>
          <a:p>
            <a:r>
              <a:rPr lang="en-US" sz="1800" dirty="0">
                <a:solidFill>
                  <a:srgbClr val="002060"/>
                </a:solidFill>
                <a:latin typeface="Adobe Garamond Pro" panose="02020502060506020403"/>
              </a:rPr>
              <a:t>Wang &amp; Lai, J. </a:t>
            </a:r>
            <a:r>
              <a:rPr lang="en-US" sz="1800" dirty="0" err="1">
                <a:solidFill>
                  <a:srgbClr val="002060"/>
                </a:solidFill>
                <a:latin typeface="Adobe Garamond Pro" panose="02020502060506020403"/>
              </a:rPr>
              <a:t>Comput</a:t>
            </a:r>
            <a:r>
              <a:rPr lang="en-US" sz="1800" dirty="0">
                <a:solidFill>
                  <a:srgbClr val="002060"/>
                </a:solidFill>
                <a:latin typeface="Adobe Garamond Pro" panose="02020502060506020403"/>
              </a:rPr>
              <a:t>. Phys. (2024)</a:t>
            </a:r>
            <a:endParaRPr lang="en-US" dirty="0">
              <a:solidFill>
                <a:srgbClr val="002060"/>
              </a:solidFill>
              <a:latin typeface="Adobe Garamond Pro" panose="02020502060506020403"/>
            </a:endParaRP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5DFC60-62EE-BBBE-6923-61251DDFDCF8}"/>
                  </a:ext>
                </a:extLst>
              </p:cNvPr>
              <p:cNvSpPr txBox="1"/>
              <p:nvPr/>
            </p:nvSpPr>
            <p:spPr>
              <a:xfrm>
                <a:off x="8062912" y="2305567"/>
                <a:ext cx="1784527" cy="383888"/>
              </a:xfrm>
              <a:prstGeom prst="rect">
                <a:avLst/>
              </a:prstGeom>
              <a:noFill/>
            </p:spPr>
            <p:txBody>
              <a:bodyPr wrap="none" lIns="0" tIns="0" rIns="0" bIns="0" rtlCol="0">
                <a:spAutoFit/>
              </a:bodyPr>
              <a:lstStyle/>
              <a:p>
                <a:r>
                  <a:rPr lang="en-US" b="0" dirty="0">
                    <a:solidFill>
                      <a:srgbClr val="002060"/>
                    </a:solidFill>
                    <a:latin typeface="Adobe Garamond Pro" panose="02020502060506020403"/>
                  </a:rPr>
                  <a:t>We make  </a:t>
                </a:r>
                <a14:m>
                  <m:oMath xmlns:m="http://schemas.openxmlformats.org/officeDocument/2006/math">
                    <m:sSubSup>
                      <m:sSubSupPr>
                        <m:ctrlPr>
                          <a:rPr lang="en-US" b="0" i="1" smtClean="0">
                            <a:solidFill>
                              <a:srgbClr val="002060"/>
                            </a:solidFill>
                            <a:latin typeface="Cambria Math" panose="02040503050406030204" pitchFamily="18" charset="0"/>
                          </a:rPr>
                        </m:ctrlPr>
                      </m:sSubSupPr>
                      <m:e>
                        <m:r>
                          <a:rPr lang="en-US" b="0" i="1" smtClean="0">
                            <a:solidFill>
                              <a:srgbClr val="002060"/>
                            </a:solidFill>
                            <a:latin typeface="Cambria Math" panose="02040503050406030204" pitchFamily="18" charset="0"/>
                          </a:rPr>
                          <m:t>𝑤</m:t>
                        </m:r>
                      </m:e>
                      <m:sub>
                        <m:r>
                          <a:rPr lang="en-US" b="0" i="1" smtClean="0">
                            <a:solidFill>
                              <a:srgbClr val="002060"/>
                            </a:solidFill>
                            <a:latin typeface="Cambria Math" panose="02040503050406030204" pitchFamily="18" charset="0"/>
                          </a:rPr>
                          <m:t>𝑗</m:t>
                        </m:r>
                      </m:sub>
                      <m:sup>
                        <m:r>
                          <a:rPr lang="en-US" b="0" i="1" smtClean="0">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0</m:t>
                        </m:r>
                        <m:r>
                          <a:rPr lang="en-US" b="0" i="1" smtClean="0">
                            <a:solidFill>
                              <a:srgbClr val="002060"/>
                            </a:solidFill>
                            <a:latin typeface="Cambria Math" panose="02040503050406030204" pitchFamily="18" charset="0"/>
                          </a:rPr>
                          <m:t>)</m:t>
                        </m:r>
                      </m:sup>
                    </m:sSubSup>
                    <m:r>
                      <a:rPr lang="en-US" b="0" i="1" smtClean="0">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𝑘</m:t>
                    </m:r>
                  </m:oMath>
                </a14:m>
                <a:endParaRPr lang="en-US" dirty="0">
                  <a:solidFill>
                    <a:srgbClr val="002060"/>
                  </a:solidFill>
                </a:endParaRPr>
              </a:p>
            </p:txBody>
          </p:sp>
        </mc:Choice>
        <mc:Fallback xmlns="">
          <p:sp>
            <p:nvSpPr>
              <p:cNvPr id="13" name="TextBox 12">
                <a:extLst>
                  <a:ext uri="{FF2B5EF4-FFF2-40B4-BE49-F238E27FC236}">
                    <a16:creationId xmlns:a16="http://schemas.microsoft.com/office/drawing/2014/main" id="{5C5DFC60-62EE-BBBE-6923-61251DDFDCF8}"/>
                  </a:ext>
                </a:extLst>
              </p:cNvPr>
              <p:cNvSpPr txBox="1">
                <a:spLocks noRot="1" noChangeAspect="1" noMove="1" noResize="1" noEditPoints="1" noAdjustHandles="1" noChangeArrowheads="1" noChangeShapeType="1" noTextEdit="1"/>
              </p:cNvSpPr>
              <p:nvPr/>
            </p:nvSpPr>
            <p:spPr>
              <a:xfrm>
                <a:off x="8062912" y="2305567"/>
                <a:ext cx="1784527" cy="383888"/>
              </a:xfrm>
              <a:prstGeom prst="rect">
                <a:avLst/>
              </a:prstGeom>
              <a:blipFill>
                <a:blip r:embed="rId4"/>
                <a:stretch>
                  <a:fillRect l="-8219" t="-3175" r="-3767" b="-26984"/>
                </a:stretch>
              </a:blipFill>
            </p:spPr>
            <p:txBody>
              <a:bodyPr/>
              <a:lstStyle/>
              <a:p>
                <a:r>
                  <a:rPr lang="en-US">
                    <a:noFill/>
                  </a:rPr>
                  <a:t> </a:t>
                </a:r>
              </a:p>
            </p:txBody>
          </p:sp>
        </mc:Fallback>
      </mc:AlternateContent>
      <p:sp>
        <p:nvSpPr>
          <p:cNvPr id="22" name="object 7">
            <a:extLst>
              <a:ext uri="{FF2B5EF4-FFF2-40B4-BE49-F238E27FC236}">
                <a16:creationId xmlns:a16="http://schemas.microsoft.com/office/drawing/2014/main" id="{39374D04-DA25-2479-95E9-C81EBC1EDFEA}"/>
              </a:ext>
            </a:extLst>
          </p:cNvPr>
          <p:cNvSpPr txBox="1"/>
          <p:nvPr/>
        </p:nvSpPr>
        <p:spPr>
          <a:xfrm>
            <a:off x="9839748" y="194874"/>
            <a:ext cx="1328647" cy="257868"/>
          </a:xfrm>
          <a:prstGeom prst="rect">
            <a:avLst/>
          </a:prstGeom>
        </p:spPr>
        <p:txBody>
          <a:bodyPr vert="horz" wrap="square" lIns="0" tIns="8930" rIns="0" bIns="0" rtlCol="0">
            <a:spAutoFit/>
          </a:bodyPr>
          <a:lstStyle/>
          <a:p>
            <a:pPr marL="8929">
              <a:spcBef>
                <a:spcPts val="70"/>
              </a:spcBef>
            </a:pPr>
            <a:r>
              <a:rPr lang="en-US" sz="1617" spc="-7" dirty="0" err="1">
                <a:solidFill>
                  <a:srgbClr val="414141"/>
                </a:solidFill>
                <a:latin typeface="Adobe Garamond Pro"/>
                <a:cs typeface="Palladio Uralic"/>
              </a:rPr>
              <a:t>Yongji</a:t>
            </a:r>
            <a:r>
              <a:rPr lang="en-US" sz="1617" spc="-7" dirty="0">
                <a:solidFill>
                  <a:srgbClr val="414141"/>
                </a:solidFill>
                <a:latin typeface="Adobe Garamond Pro"/>
                <a:cs typeface="Palladio Uralic"/>
              </a:rPr>
              <a:t> Wang</a:t>
            </a:r>
            <a:endParaRPr sz="1617" dirty="0">
              <a:latin typeface="Adobe Garamond Pro"/>
              <a:cs typeface="Palladio Uralic"/>
            </a:endParaRPr>
          </a:p>
        </p:txBody>
      </p:sp>
      <p:sp>
        <p:nvSpPr>
          <p:cNvPr id="23" name="object 10">
            <a:extLst>
              <a:ext uri="{FF2B5EF4-FFF2-40B4-BE49-F238E27FC236}">
                <a16:creationId xmlns:a16="http://schemas.microsoft.com/office/drawing/2014/main" id="{B2FEB4DC-8A75-BEE9-E3B2-F67D74CD9B38}"/>
              </a:ext>
            </a:extLst>
          </p:cNvPr>
          <p:cNvSpPr txBox="1"/>
          <p:nvPr/>
        </p:nvSpPr>
        <p:spPr>
          <a:xfrm>
            <a:off x="10188557" y="413857"/>
            <a:ext cx="1107446" cy="271590"/>
          </a:xfrm>
          <a:prstGeom prst="rect">
            <a:avLst/>
          </a:prstGeom>
        </p:spPr>
        <p:txBody>
          <a:bodyPr vert="horz" wrap="square" lIns="0" tIns="8930" rIns="0" bIns="0" rtlCol="0">
            <a:spAutoFit/>
          </a:bodyPr>
          <a:lstStyle/>
          <a:p>
            <a:pPr marL="227252" marR="3572" indent="-218770">
              <a:lnSpc>
                <a:spcPct val="111100"/>
              </a:lnSpc>
              <a:spcBef>
                <a:spcPts val="70"/>
              </a:spcBef>
            </a:pPr>
            <a:r>
              <a:rPr lang="en-US" sz="1600" spc="-4" dirty="0">
                <a:solidFill>
                  <a:srgbClr val="414141"/>
                </a:solidFill>
                <a:latin typeface="Adobe Garamond Pro"/>
                <a:cs typeface="Palladio Uralic"/>
              </a:rPr>
              <a:t>Postdoc</a:t>
            </a:r>
            <a:endParaRPr sz="1600" dirty="0">
              <a:latin typeface="Adobe Garamond Pro"/>
              <a:cs typeface="Palladio Uralic"/>
            </a:endParaRPr>
          </a:p>
        </p:txBody>
      </p:sp>
      <p:pic>
        <p:nvPicPr>
          <p:cNvPr id="24" name="Picture 23" descr="A person smiling for the camera&#10;&#10;Description automatically generated with medium confidence">
            <a:extLst>
              <a:ext uri="{FF2B5EF4-FFF2-40B4-BE49-F238E27FC236}">
                <a16:creationId xmlns:a16="http://schemas.microsoft.com/office/drawing/2014/main" id="{55A6EBAC-8491-4CD2-8DB9-3A7B217F90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05600" y="125796"/>
            <a:ext cx="1107445" cy="1187570"/>
          </a:xfrm>
          <a:prstGeom prst="rect">
            <a:avLst/>
          </a:prstGeom>
        </p:spPr>
      </p:pic>
      <p:grpSp>
        <p:nvGrpSpPr>
          <p:cNvPr id="119" name="Group">
            <a:extLst>
              <a:ext uri="{FF2B5EF4-FFF2-40B4-BE49-F238E27FC236}">
                <a16:creationId xmlns:a16="http://schemas.microsoft.com/office/drawing/2014/main" id="{7CB3BE8E-2C51-5124-BF8C-97B36830BFDF}"/>
              </a:ext>
            </a:extLst>
          </p:cNvPr>
          <p:cNvGrpSpPr/>
          <p:nvPr/>
        </p:nvGrpSpPr>
        <p:grpSpPr>
          <a:xfrm>
            <a:off x="2584825" y="3821315"/>
            <a:ext cx="3739717" cy="2019453"/>
            <a:chOff x="0" y="0"/>
            <a:chExt cx="9874515" cy="5332250"/>
          </a:xfrm>
        </p:grpSpPr>
        <p:sp>
          <p:nvSpPr>
            <p:cNvPr id="120" name="Circle">
              <a:extLst>
                <a:ext uri="{FF2B5EF4-FFF2-40B4-BE49-F238E27FC236}">
                  <a16:creationId xmlns:a16="http://schemas.microsoft.com/office/drawing/2014/main" id="{8BB1DC09-8B86-ACF6-69F3-88847381EE8D}"/>
                </a:ext>
              </a:extLst>
            </p:cNvPr>
            <p:cNvSpPr/>
            <p:nvPr/>
          </p:nvSpPr>
          <p:spPr>
            <a:xfrm>
              <a:off x="1849032" y="0"/>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1" name="Circle">
              <a:extLst>
                <a:ext uri="{FF2B5EF4-FFF2-40B4-BE49-F238E27FC236}">
                  <a16:creationId xmlns:a16="http://schemas.microsoft.com/office/drawing/2014/main" id="{BFA2298F-0D51-2889-D45A-6ADACC594CCC}"/>
                </a:ext>
              </a:extLst>
            </p:cNvPr>
            <p:cNvSpPr/>
            <p:nvPr/>
          </p:nvSpPr>
          <p:spPr>
            <a:xfrm>
              <a:off x="1849032" y="1340240"/>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2" name="Circle">
              <a:extLst>
                <a:ext uri="{FF2B5EF4-FFF2-40B4-BE49-F238E27FC236}">
                  <a16:creationId xmlns:a16="http://schemas.microsoft.com/office/drawing/2014/main" id="{893F8A6A-5BBB-6585-0C5D-DF62E087452A}"/>
                </a:ext>
              </a:extLst>
            </p:cNvPr>
            <p:cNvSpPr/>
            <p:nvPr/>
          </p:nvSpPr>
          <p:spPr>
            <a:xfrm>
              <a:off x="1849032" y="3112119"/>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3" name="Circle">
              <a:extLst>
                <a:ext uri="{FF2B5EF4-FFF2-40B4-BE49-F238E27FC236}">
                  <a16:creationId xmlns:a16="http://schemas.microsoft.com/office/drawing/2014/main" id="{79FD25B9-1C0A-9CF9-AE40-987A129519F2}"/>
                </a:ext>
              </a:extLst>
            </p:cNvPr>
            <p:cNvSpPr/>
            <p:nvPr/>
          </p:nvSpPr>
          <p:spPr>
            <a:xfrm>
              <a:off x="1849032" y="4430542"/>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4" name="Circle">
              <a:extLst>
                <a:ext uri="{FF2B5EF4-FFF2-40B4-BE49-F238E27FC236}">
                  <a16:creationId xmlns:a16="http://schemas.microsoft.com/office/drawing/2014/main" id="{ACDE7DBF-C4AC-52FC-A611-A05847556842}"/>
                </a:ext>
              </a:extLst>
            </p:cNvPr>
            <p:cNvSpPr/>
            <p:nvPr/>
          </p:nvSpPr>
          <p:spPr>
            <a:xfrm>
              <a:off x="3662902" y="0"/>
              <a:ext cx="901708"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5" name="Circle">
              <a:extLst>
                <a:ext uri="{FF2B5EF4-FFF2-40B4-BE49-F238E27FC236}">
                  <a16:creationId xmlns:a16="http://schemas.microsoft.com/office/drawing/2014/main" id="{BD42444C-1F16-0473-7EA4-C609EF31A0DC}"/>
                </a:ext>
              </a:extLst>
            </p:cNvPr>
            <p:cNvSpPr/>
            <p:nvPr/>
          </p:nvSpPr>
          <p:spPr>
            <a:xfrm>
              <a:off x="3662902" y="1340240"/>
              <a:ext cx="901708"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6" name="Circle">
              <a:extLst>
                <a:ext uri="{FF2B5EF4-FFF2-40B4-BE49-F238E27FC236}">
                  <a16:creationId xmlns:a16="http://schemas.microsoft.com/office/drawing/2014/main" id="{F0A2F182-C8CE-0603-26EE-0AA4DE5E0FA8}"/>
                </a:ext>
              </a:extLst>
            </p:cNvPr>
            <p:cNvSpPr/>
            <p:nvPr/>
          </p:nvSpPr>
          <p:spPr>
            <a:xfrm>
              <a:off x="3662902" y="3112119"/>
              <a:ext cx="901708"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7" name="Circle">
              <a:extLst>
                <a:ext uri="{FF2B5EF4-FFF2-40B4-BE49-F238E27FC236}">
                  <a16:creationId xmlns:a16="http://schemas.microsoft.com/office/drawing/2014/main" id="{E70097E2-2E73-3027-712B-2AAE558E386D}"/>
                </a:ext>
              </a:extLst>
            </p:cNvPr>
            <p:cNvSpPr/>
            <p:nvPr/>
          </p:nvSpPr>
          <p:spPr>
            <a:xfrm>
              <a:off x="3662902" y="4430542"/>
              <a:ext cx="901708"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8" name="Line">
              <a:extLst>
                <a:ext uri="{FF2B5EF4-FFF2-40B4-BE49-F238E27FC236}">
                  <a16:creationId xmlns:a16="http://schemas.microsoft.com/office/drawing/2014/main" id="{4FC86C31-9564-58AE-FBDE-CD3670ED75D2}"/>
                </a:ext>
              </a:extLst>
            </p:cNvPr>
            <p:cNvSpPr/>
            <p:nvPr/>
          </p:nvSpPr>
          <p:spPr>
            <a:xfrm flipV="1">
              <a:off x="884206" y="497833"/>
              <a:ext cx="964203" cy="2001839"/>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29" name="Line">
              <a:extLst>
                <a:ext uri="{FF2B5EF4-FFF2-40B4-BE49-F238E27FC236}">
                  <a16:creationId xmlns:a16="http://schemas.microsoft.com/office/drawing/2014/main" id="{1F8B2717-50C3-218F-EDC1-3E8D3E40BEF4}"/>
                </a:ext>
              </a:extLst>
            </p:cNvPr>
            <p:cNvSpPr/>
            <p:nvPr/>
          </p:nvSpPr>
          <p:spPr>
            <a:xfrm flipV="1">
              <a:off x="875733" y="1846817"/>
              <a:ext cx="976130" cy="70058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0" name="Line">
              <a:extLst>
                <a:ext uri="{FF2B5EF4-FFF2-40B4-BE49-F238E27FC236}">
                  <a16:creationId xmlns:a16="http://schemas.microsoft.com/office/drawing/2014/main" id="{B9C5A1CB-B368-B230-2FC5-261F470D3C8D}"/>
                </a:ext>
              </a:extLst>
            </p:cNvPr>
            <p:cNvSpPr/>
            <p:nvPr/>
          </p:nvSpPr>
          <p:spPr>
            <a:xfrm>
              <a:off x="887246" y="2555459"/>
              <a:ext cx="963980" cy="932658"/>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1" name="Line">
              <a:extLst>
                <a:ext uri="{FF2B5EF4-FFF2-40B4-BE49-F238E27FC236}">
                  <a16:creationId xmlns:a16="http://schemas.microsoft.com/office/drawing/2014/main" id="{7D8F911D-8998-62C0-8D62-785567E9C830}"/>
                </a:ext>
              </a:extLst>
            </p:cNvPr>
            <p:cNvSpPr/>
            <p:nvPr/>
          </p:nvSpPr>
          <p:spPr>
            <a:xfrm flipV="1">
              <a:off x="2759850" y="463848"/>
              <a:ext cx="893447"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2" name="Circle">
              <a:extLst>
                <a:ext uri="{FF2B5EF4-FFF2-40B4-BE49-F238E27FC236}">
                  <a16:creationId xmlns:a16="http://schemas.microsoft.com/office/drawing/2014/main" id="{9BB5F93F-6893-FF5E-8F77-122E3774CED4}"/>
                </a:ext>
              </a:extLst>
            </p:cNvPr>
            <p:cNvSpPr/>
            <p:nvPr/>
          </p:nvSpPr>
          <p:spPr>
            <a:xfrm>
              <a:off x="5503256" y="0"/>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3" name="Circle">
              <a:extLst>
                <a:ext uri="{FF2B5EF4-FFF2-40B4-BE49-F238E27FC236}">
                  <a16:creationId xmlns:a16="http://schemas.microsoft.com/office/drawing/2014/main" id="{0F948F53-921F-2EAF-B48C-FA2F66096BC1}"/>
                </a:ext>
              </a:extLst>
            </p:cNvPr>
            <p:cNvSpPr/>
            <p:nvPr/>
          </p:nvSpPr>
          <p:spPr>
            <a:xfrm>
              <a:off x="5503256" y="1340240"/>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4" name="Circle">
              <a:extLst>
                <a:ext uri="{FF2B5EF4-FFF2-40B4-BE49-F238E27FC236}">
                  <a16:creationId xmlns:a16="http://schemas.microsoft.com/office/drawing/2014/main" id="{325AEC1E-FE60-E2FA-F847-A7BB6A2D4577}"/>
                </a:ext>
              </a:extLst>
            </p:cNvPr>
            <p:cNvSpPr/>
            <p:nvPr/>
          </p:nvSpPr>
          <p:spPr>
            <a:xfrm>
              <a:off x="5503256" y="3112119"/>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5" name="Circle">
              <a:extLst>
                <a:ext uri="{FF2B5EF4-FFF2-40B4-BE49-F238E27FC236}">
                  <a16:creationId xmlns:a16="http://schemas.microsoft.com/office/drawing/2014/main" id="{65A9270E-A7ED-7694-CA21-966F82963890}"/>
                </a:ext>
              </a:extLst>
            </p:cNvPr>
            <p:cNvSpPr/>
            <p:nvPr/>
          </p:nvSpPr>
          <p:spPr>
            <a:xfrm>
              <a:off x="5503256" y="4430542"/>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6" name="Circle">
              <a:extLst>
                <a:ext uri="{FF2B5EF4-FFF2-40B4-BE49-F238E27FC236}">
                  <a16:creationId xmlns:a16="http://schemas.microsoft.com/office/drawing/2014/main" id="{8584FAFC-FD30-D273-4401-1CA84A67F70F}"/>
                </a:ext>
              </a:extLst>
            </p:cNvPr>
            <p:cNvSpPr/>
            <p:nvPr/>
          </p:nvSpPr>
          <p:spPr>
            <a:xfrm>
              <a:off x="7317125" y="0"/>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7" name="Circle">
              <a:extLst>
                <a:ext uri="{FF2B5EF4-FFF2-40B4-BE49-F238E27FC236}">
                  <a16:creationId xmlns:a16="http://schemas.microsoft.com/office/drawing/2014/main" id="{34FBFE29-130A-9FB8-3E96-1050D9770291}"/>
                </a:ext>
              </a:extLst>
            </p:cNvPr>
            <p:cNvSpPr/>
            <p:nvPr/>
          </p:nvSpPr>
          <p:spPr>
            <a:xfrm>
              <a:off x="7317125" y="1340240"/>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8" name="Circle">
              <a:extLst>
                <a:ext uri="{FF2B5EF4-FFF2-40B4-BE49-F238E27FC236}">
                  <a16:creationId xmlns:a16="http://schemas.microsoft.com/office/drawing/2014/main" id="{54FE8067-88AD-BE35-EFB7-F7B1C7072A46}"/>
                </a:ext>
              </a:extLst>
            </p:cNvPr>
            <p:cNvSpPr/>
            <p:nvPr/>
          </p:nvSpPr>
          <p:spPr>
            <a:xfrm>
              <a:off x="7317125" y="3112119"/>
              <a:ext cx="901709" cy="901708"/>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39" name="Circle">
              <a:extLst>
                <a:ext uri="{FF2B5EF4-FFF2-40B4-BE49-F238E27FC236}">
                  <a16:creationId xmlns:a16="http://schemas.microsoft.com/office/drawing/2014/main" id="{A5D74540-952E-40A7-1107-C8E5ECA75A82}"/>
                </a:ext>
              </a:extLst>
            </p:cNvPr>
            <p:cNvSpPr/>
            <p:nvPr/>
          </p:nvSpPr>
          <p:spPr>
            <a:xfrm>
              <a:off x="7317125" y="4430542"/>
              <a:ext cx="901709" cy="901709"/>
            </a:xfrm>
            <a:prstGeom prst="ellipse">
              <a:avLst/>
            </a:prstGeom>
            <a:solidFill>
              <a:srgbClr val="A6B2BA"/>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0" name="Line">
              <a:extLst>
                <a:ext uri="{FF2B5EF4-FFF2-40B4-BE49-F238E27FC236}">
                  <a16:creationId xmlns:a16="http://schemas.microsoft.com/office/drawing/2014/main" id="{BC26787C-A8B8-62FA-4042-0E283C91E681}"/>
                </a:ext>
              </a:extLst>
            </p:cNvPr>
            <p:cNvSpPr/>
            <p:nvPr/>
          </p:nvSpPr>
          <p:spPr>
            <a:xfrm>
              <a:off x="4421606" y="1783156"/>
              <a:ext cx="901708" cy="1"/>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1" name="Line">
              <a:extLst>
                <a:ext uri="{FF2B5EF4-FFF2-40B4-BE49-F238E27FC236}">
                  <a16:creationId xmlns:a16="http://schemas.microsoft.com/office/drawing/2014/main" id="{33FAF74D-E934-3FE9-F584-8D317B428518}"/>
                </a:ext>
              </a:extLst>
            </p:cNvPr>
            <p:cNvSpPr/>
            <p:nvPr/>
          </p:nvSpPr>
          <p:spPr>
            <a:xfrm>
              <a:off x="4421606" y="422688"/>
              <a:ext cx="901708" cy="1"/>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2" name="Line">
              <a:extLst>
                <a:ext uri="{FF2B5EF4-FFF2-40B4-BE49-F238E27FC236}">
                  <a16:creationId xmlns:a16="http://schemas.microsoft.com/office/drawing/2014/main" id="{CC2C5060-5046-8524-7E58-0033CC50A22C}"/>
                </a:ext>
              </a:extLst>
            </p:cNvPr>
            <p:cNvSpPr/>
            <p:nvPr/>
          </p:nvSpPr>
          <p:spPr>
            <a:xfrm>
              <a:off x="4421606" y="3566422"/>
              <a:ext cx="901708" cy="1"/>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3" name="Line">
              <a:extLst>
                <a:ext uri="{FF2B5EF4-FFF2-40B4-BE49-F238E27FC236}">
                  <a16:creationId xmlns:a16="http://schemas.microsoft.com/office/drawing/2014/main" id="{4D33F49F-E38C-E82F-3949-3F5A803748DD}"/>
                </a:ext>
              </a:extLst>
            </p:cNvPr>
            <p:cNvSpPr/>
            <p:nvPr/>
          </p:nvSpPr>
          <p:spPr>
            <a:xfrm>
              <a:off x="4421606" y="4881397"/>
              <a:ext cx="901708" cy="1"/>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4" name="Line">
              <a:extLst>
                <a:ext uri="{FF2B5EF4-FFF2-40B4-BE49-F238E27FC236}">
                  <a16:creationId xmlns:a16="http://schemas.microsoft.com/office/drawing/2014/main" id="{A93430EB-EDE8-15B2-9926-748BAB100CE7}"/>
                </a:ext>
              </a:extLst>
            </p:cNvPr>
            <p:cNvSpPr/>
            <p:nvPr/>
          </p:nvSpPr>
          <p:spPr>
            <a:xfrm>
              <a:off x="2299886" y="2224407"/>
              <a:ext cx="1" cy="670252"/>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5" name="Line">
              <a:extLst>
                <a:ext uri="{FF2B5EF4-FFF2-40B4-BE49-F238E27FC236}">
                  <a16:creationId xmlns:a16="http://schemas.microsoft.com/office/drawing/2014/main" id="{C12E2E0A-3BC1-8088-5CE8-539BEF866633}"/>
                </a:ext>
              </a:extLst>
            </p:cNvPr>
            <p:cNvSpPr/>
            <p:nvPr/>
          </p:nvSpPr>
          <p:spPr>
            <a:xfrm>
              <a:off x="4140239" y="2194979"/>
              <a:ext cx="1" cy="670252"/>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6" name="Line">
              <a:extLst>
                <a:ext uri="{FF2B5EF4-FFF2-40B4-BE49-F238E27FC236}">
                  <a16:creationId xmlns:a16="http://schemas.microsoft.com/office/drawing/2014/main" id="{064755F6-AE2A-648E-F64E-7A4ACFCACD4D}"/>
                </a:ext>
              </a:extLst>
            </p:cNvPr>
            <p:cNvSpPr/>
            <p:nvPr/>
          </p:nvSpPr>
          <p:spPr>
            <a:xfrm>
              <a:off x="7767978" y="2196143"/>
              <a:ext cx="1" cy="670253"/>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7" name="Line">
              <a:extLst>
                <a:ext uri="{FF2B5EF4-FFF2-40B4-BE49-F238E27FC236}">
                  <a16:creationId xmlns:a16="http://schemas.microsoft.com/office/drawing/2014/main" id="{107274B7-8ED0-3FCA-34C7-26C1B039C6AD}"/>
                </a:ext>
              </a:extLst>
            </p:cNvPr>
            <p:cNvSpPr/>
            <p:nvPr/>
          </p:nvSpPr>
          <p:spPr>
            <a:xfrm>
              <a:off x="5977109" y="2196143"/>
              <a:ext cx="1" cy="670253"/>
            </a:xfrm>
            <a:prstGeom prst="line">
              <a:avLst/>
            </a:prstGeom>
            <a:noFill/>
            <a:ln w="88900" cap="rnd">
              <a:solidFill>
                <a:srgbClr val="000000"/>
              </a:solidFill>
              <a:custDash>
                <a:ds d="100000" sp="200000"/>
              </a:custDash>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8" name="Line">
              <a:extLst>
                <a:ext uri="{FF2B5EF4-FFF2-40B4-BE49-F238E27FC236}">
                  <a16:creationId xmlns:a16="http://schemas.microsoft.com/office/drawing/2014/main" id="{3FD98601-DBBF-8BC3-B851-B105EB8FE0FC}"/>
                </a:ext>
              </a:extLst>
            </p:cNvPr>
            <p:cNvSpPr/>
            <p:nvPr/>
          </p:nvSpPr>
          <p:spPr>
            <a:xfrm>
              <a:off x="879102" y="2603389"/>
              <a:ext cx="1000580" cy="209553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49" name="Line">
              <a:extLst>
                <a:ext uri="{FF2B5EF4-FFF2-40B4-BE49-F238E27FC236}">
                  <a16:creationId xmlns:a16="http://schemas.microsoft.com/office/drawing/2014/main" id="{2EE5D6DC-7564-FE4A-4846-341177FE4515}"/>
                </a:ext>
              </a:extLst>
            </p:cNvPr>
            <p:cNvSpPr/>
            <p:nvPr/>
          </p:nvSpPr>
          <p:spPr>
            <a:xfrm>
              <a:off x="2753977" y="461599"/>
              <a:ext cx="914376" cy="124427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0" name="Line">
              <a:extLst>
                <a:ext uri="{FF2B5EF4-FFF2-40B4-BE49-F238E27FC236}">
                  <a16:creationId xmlns:a16="http://schemas.microsoft.com/office/drawing/2014/main" id="{C754AA8D-BF37-4592-83D6-6CD7FE5B87BA}"/>
                </a:ext>
              </a:extLst>
            </p:cNvPr>
            <p:cNvSpPr/>
            <p:nvPr/>
          </p:nvSpPr>
          <p:spPr>
            <a:xfrm>
              <a:off x="2759742" y="461599"/>
              <a:ext cx="933336" cy="2933482"/>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1" name="Line">
              <a:extLst>
                <a:ext uri="{FF2B5EF4-FFF2-40B4-BE49-F238E27FC236}">
                  <a16:creationId xmlns:a16="http://schemas.microsoft.com/office/drawing/2014/main" id="{532FA5E7-3DFC-AB86-052D-9981F4928ABD}"/>
                </a:ext>
              </a:extLst>
            </p:cNvPr>
            <p:cNvSpPr/>
            <p:nvPr/>
          </p:nvSpPr>
          <p:spPr>
            <a:xfrm>
              <a:off x="2761716" y="461599"/>
              <a:ext cx="990603" cy="412059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2" name="Line">
              <a:extLst>
                <a:ext uri="{FF2B5EF4-FFF2-40B4-BE49-F238E27FC236}">
                  <a16:creationId xmlns:a16="http://schemas.microsoft.com/office/drawing/2014/main" id="{16201CF5-4BD5-25C2-61C5-A71BE7DBAB69}"/>
                </a:ext>
              </a:extLst>
            </p:cNvPr>
            <p:cNvSpPr/>
            <p:nvPr/>
          </p:nvSpPr>
          <p:spPr>
            <a:xfrm flipV="1">
              <a:off x="2777001" y="1782819"/>
              <a:ext cx="893447"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3" name="Line">
              <a:extLst>
                <a:ext uri="{FF2B5EF4-FFF2-40B4-BE49-F238E27FC236}">
                  <a16:creationId xmlns:a16="http://schemas.microsoft.com/office/drawing/2014/main" id="{51ECF9A5-AD41-FE58-828A-081C53AAC974}"/>
                </a:ext>
              </a:extLst>
            </p:cNvPr>
            <p:cNvSpPr/>
            <p:nvPr/>
          </p:nvSpPr>
          <p:spPr>
            <a:xfrm>
              <a:off x="2771129" y="1780570"/>
              <a:ext cx="880271" cy="1720689"/>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4" name="Line">
              <a:extLst>
                <a:ext uri="{FF2B5EF4-FFF2-40B4-BE49-F238E27FC236}">
                  <a16:creationId xmlns:a16="http://schemas.microsoft.com/office/drawing/2014/main" id="{C2F533DE-35FB-73A9-0B99-A98E4F7A63C5}"/>
                </a:ext>
              </a:extLst>
            </p:cNvPr>
            <p:cNvSpPr/>
            <p:nvPr/>
          </p:nvSpPr>
          <p:spPr>
            <a:xfrm>
              <a:off x="2766309" y="1772142"/>
              <a:ext cx="931962" cy="295400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5" name="Line">
              <a:extLst>
                <a:ext uri="{FF2B5EF4-FFF2-40B4-BE49-F238E27FC236}">
                  <a16:creationId xmlns:a16="http://schemas.microsoft.com/office/drawing/2014/main" id="{A824AA61-F9E3-A9FC-39A1-4438D0F213ED}"/>
                </a:ext>
              </a:extLst>
            </p:cNvPr>
            <p:cNvSpPr/>
            <p:nvPr/>
          </p:nvSpPr>
          <p:spPr>
            <a:xfrm flipV="1">
              <a:off x="2773695" y="525491"/>
              <a:ext cx="881821" cy="1243938"/>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6" name="Line">
              <a:extLst>
                <a:ext uri="{FF2B5EF4-FFF2-40B4-BE49-F238E27FC236}">
                  <a16:creationId xmlns:a16="http://schemas.microsoft.com/office/drawing/2014/main" id="{8D3666E8-9A1E-AA88-FD64-35A8AB556018}"/>
                </a:ext>
              </a:extLst>
            </p:cNvPr>
            <p:cNvSpPr/>
            <p:nvPr/>
          </p:nvSpPr>
          <p:spPr>
            <a:xfrm flipV="1">
              <a:off x="2757284" y="3564304"/>
              <a:ext cx="893448"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7" name="Line">
              <a:extLst>
                <a:ext uri="{FF2B5EF4-FFF2-40B4-BE49-F238E27FC236}">
                  <a16:creationId xmlns:a16="http://schemas.microsoft.com/office/drawing/2014/main" id="{9C4B17E9-1C4F-1AD8-3C56-7331B56C6A15}"/>
                </a:ext>
              </a:extLst>
            </p:cNvPr>
            <p:cNvSpPr/>
            <p:nvPr/>
          </p:nvSpPr>
          <p:spPr>
            <a:xfrm>
              <a:off x="2765544" y="3576188"/>
              <a:ext cx="916228" cy="127386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8" name="Line">
              <a:extLst>
                <a:ext uri="{FF2B5EF4-FFF2-40B4-BE49-F238E27FC236}">
                  <a16:creationId xmlns:a16="http://schemas.microsoft.com/office/drawing/2014/main" id="{33B448F8-5F97-AEF4-2475-5F433C332491}"/>
                </a:ext>
              </a:extLst>
            </p:cNvPr>
            <p:cNvSpPr/>
            <p:nvPr/>
          </p:nvSpPr>
          <p:spPr>
            <a:xfrm flipV="1">
              <a:off x="2774435" y="4883277"/>
              <a:ext cx="893447"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59" name="Line">
              <a:extLst>
                <a:ext uri="{FF2B5EF4-FFF2-40B4-BE49-F238E27FC236}">
                  <a16:creationId xmlns:a16="http://schemas.microsoft.com/office/drawing/2014/main" id="{09C38A03-AAF6-1430-2B2E-580D6EA94C8E}"/>
                </a:ext>
              </a:extLst>
            </p:cNvPr>
            <p:cNvSpPr/>
            <p:nvPr/>
          </p:nvSpPr>
          <p:spPr>
            <a:xfrm flipV="1">
              <a:off x="2771130" y="3625613"/>
              <a:ext cx="914375" cy="124427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0" name="Line">
              <a:extLst>
                <a:ext uri="{FF2B5EF4-FFF2-40B4-BE49-F238E27FC236}">
                  <a16:creationId xmlns:a16="http://schemas.microsoft.com/office/drawing/2014/main" id="{E92BF864-4706-1510-1FCD-18D4316A9790}"/>
                </a:ext>
              </a:extLst>
            </p:cNvPr>
            <p:cNvSpPr/>
            <p:nvPr/>
          </p:nvSpPr>
          <p:spPr>
            <a:xfrm flipV="1">
              <a:off x="2759742" y="1946634"/>
              <a:ext cx="933336" cy="2933482"/>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1" name="Line">
              <a:extLst>
                <a:ext uri="{FF2B5EF4-FFF2-40B4-BE49-F238E27FC236}">
                  <a16:creationId xmlns:a16="http://schemas.microsoft.com/office/drawing/2014/main" id="{E4331612-6786-38FD-719F-6FDEEDD1C48D}"/>
                </a:ext>
              </a:extLst>
            </p:cNvPr>
            <p:cNvSpPr/>
            <p:nvPr/>
          </p:nvSpPr>
          <p:spPr>
            <a:xfrm flipV="1">
              <a:off x="2761716" y="763078"/>
              <a:ext cx="990603" cy="412059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2" name="Line">
              <a:extLst>
                <a:ext uri="{FF2B5EF4-FFF2-40B4-BE49-F238E27FC236}">
                  <a16:creationId xmlns:a16="http://schemas.microsoft.com/office/drawing/2014/main" id="{EA32284A-4F43-D671-A51A-BA097838171A}"/>
                </a:ext>
              </a:extLst>
            </p:cNvPr>
            <p:cNvSpPr/>
            <p:nvPr/>
          </p:nvSpPr>
          <p:spPr>
            <a:xfrm flipV="1">
              <a:off x="2760757" y="1852799"/>
              <a:ext cx="880271" cy="1720688"/>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3" name="Line">
              <a:extLst>
                <a:ext uri="{FF2B5EF4-FFF2-40B4-BE49-F238E27FC236}">
                  <a16:creationId xmlns:a16="http://schemas.microsoft.com/office/drawing/2014/main" id="{56D2E5A0-BEEB-4D10-7F40-F36B5730DB4D}"/>
                </a:ext>
              </a:extLst>
            </p:cNvPr>
            <p:cNvSpPr/>
            <p:nvPr/>
          </p:nvSpPr>
          <p:spPr>
            <a:xfrm flipV="1">
              <a:off x="2760252" y="621667"/>
              <a:ext cx="931962" cy="295400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4" name="Line">
              <a:extLst>
                <a:ext uri="{FF2B5EF4-FFF2-40B4-BE49-F238E27FC236}">
                  <a16:creationId xmlns:a16="http://schemas.microsoft.com/office/drawing/2014/main" id="{D7BDEDC8-7388-5B80-738D-A1F3B75EBCF0}"/>
                </a:ext>
              </a:extLst>
            </p:cNvPr>
            <p:cNvSpPr/>
            <p:nvPr/>
          </p:nvSpPr>
          <p:spPr>
            <a:xfrm flipV="1">
              <a:off x="6422223" y="428182"/>
              <a:ext cx="893448"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5" name="Line">
              <a:extLst>
                <a:ext uri="{FF2B5EF4-FFF2-40B4-BE49-F238E27FC236}">
                  <a16:creationId xmlns:a16="http://schemas.microsoft.com/office/drawing/2014/main" id="{B8A68756-18B7-6C09-D902-4D4929B780AC}"/>
                </a:ext>
              </a:extLst>
            </p:cNvPr>
            <p:cNvSpPr/>
            <p:nvPr/>
          </p:nvSpPr>
          <p:spPr>
            <a:xfrm>
              <a:off x="6416351" y="425933"/>
              <a:ext cx="914375" cy="124427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6" name="Line">
              <a:extLst>
                <a:ext uri="{FF2B5EF4-FFF2-40B4-BE49-F238E27FC236}">
                  <a16:creationId xmlns:a16="http://schemas.microsoft.com/office/drawing/2014/main" id="{7142775E-B65A-0088-D7E6-5AD8A271A975}"/>
                </a:ext>
              </a:extLst>
            </p:cNvPr>
            <p:cNvSpPr/>
            <p:nvPr/>
          </p:nvSpPr>
          <p:spPr>
            <a:xfrm>
              <a:off x="6422115" y="425933"/>
              <a:ext cx="933336" cy="2933483"/>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7" name="Line">
              <a:extLst>
                <a:ext uri="{FF2B5EF4-FFF2-40B4-BE49-F238E27FC236}">
                  <a16:creationId xmlns:a16="http://schemas.microsoft.com/office/drawing/2014/main" id="{A03B0E09-A145-A5E2-EC9C-737EFB50B65D}"/>
                </a:ext>
              </a:extLst>
            </p:cNvPr>
            <p:cNvSpPr/>
            <p:nvPr/>
          </p:nvSpPr>
          <p:spPr>
            <a:xfrm>
              <a:off x="6424089" y="425934"/>
              <a:ext cx="990603" cy="412059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8" name="Line">
              <a:extLst>
                <a:ext uri="{FF2B5EF4-FFF2-40B4-BE49-F238E27FC236}">
                  <a16:creationId xmlns:a16="http://schemas.microsoft.com/office/drawing/2014/main" id="{E21A0D59-DA82-EE5D-6877-F97BD620A579}"/>
                </a:ext>
              </a:extLst>
            </p:cNvPr>
            <p:cNvSpPr/>
            <p:nvPr/>
          </p:nvSpPr>
          <p:spPr>
            <a:xfrm flipV="1">
              <a:off x="6439374" y="1747154"/>
              <a:ext cx="893448"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69" name="Line">
              <a:extLst>
                <a:ext uri="{FF2B5EF4-FFF2-40B4-BE49-F238E27FC236}">
                  <a16:creationId xmlns:a16="http://schemas.microsoft.com/office/drawing/2014/main" id="{1ABA6CCF-5E20-CD7D-288C-C52223BC449C}"/>
                </a:ext>
              </a:extLst>
            </p:cNvPr>
            <p:cNvSpPr/>
            <p:nvPr/>
          </p:nvSpPr>
          <p:spPr>
            <a:xfrm>
              <a:off x="6433502" y="1744905"/>
              <a:ext cx="880271" cy="1720689"/>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0" name="Line">
              <a:extLst>
                <a:ext uri="{FF2B5EF4-FFF2-40B4-BE49-F238E27FC236}">
                  <a16:creationId xmlns:a16="http://schemas.microsoft.com/office/drawing/2014/main" id="{FC745423-5AE0-2E13-CE60-9378BF4CB5D1}"/>
                </a:ext>
              </a:extLst>
            </p:cNvPr>
            <p:cNvSpPr/>
            <p:nvPr/>
          </p:nvSpPr>
          <p:spPr>
            <a:xfrm>
              <a:off x="6428682" y="1736476"/>
              <a:ext cx="931962" cy="295400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1" name="Line">
              <a:extLst>
                <a:ext uri="{FF2B5EF4-FFF2-40B4-BE49-F238E27FC236}">
                  <a16:creationId xmlns:a16="http://schemas.microsoft.com/office/drawing/2014/main" id="{92FC2CE1-6780-8AA3-638F-D93B8522E7F7}"/>
                </a:ext>
              </a:extLst>
            </p:cNvPr>
            <p:cNvSpPr/>
            <p:nvPr/>
          </p:nvSpPr>
          <p:spPr>
            <a:xfrm flipV="1">
              <a:off x="6436067" y="489825"/>
              <a:ext cx="881821" cy="1243938"/>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2" name="Line">
              <a:extLst>
                <a:ext uri="{FF2B5EF4-FFF2-40B4-BE49-F238E27FC236}">
                  <a16:creationId xmlns:a16="http://schemas.microsoft.com/office/drawing/2014/main" id="{659328D2-5849-870A-2B5A-B0A15A2B5F92}"/>
                </a:ext>
              </a:extLst>
            </p:cNvPr>
            <p:cNvSpPr/>
            <p:nvPr/>
          </p:nvSpPr>
          <p:spPr>
            <a:xfrm flipV="1">
              <a:off x="6419657" y="3528639"/>
              <a:ext cx="893448"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3" name="Line">
              <a:extLst>
                <a:ext uri="{FF2B5EF4-FFF2-40B4-BE49-F238E27FC236}">
                  <a16:creationId xmlns:a16="http://schemas.microsoft.com/office/drawing/2014/main" id="{370C1B77-9866-8F62-1520-9ED648A5164C}"/>
                </a:ext>
              </a:extLst>
            </p:cNvPr>
            <p:cNvSpPr/>
            <p:nvPr/>
          </p:nvSpPr>
          <p:spPr>
            <a:xfrm>
              <a:off x="6427917" y="3540523"/>
              <a:ext cx="916229" cy="127386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4" name="Line">
              <a:extLst>
                <a:ext uri="{FF2B5EF4-FFF2-40B4-BE49-F238E27FC236}">
                  <a16:creationId xmlns:a16="http://schemas.microsoft.com/office/drawing/2014/main" id="{C9A5D297-D847-761B-997A-80A5BE9DFDF7}"/>
                </a:ext>
              </a:extLst>
            </p:cNvPr>
            <p:cNvSpPr/>
            <p:nvPr/>
          </p:nvSpPr>
          <p:spPr>
            <a:xfrm flipV="1">
              <a:off x="6436808" y="4847612"/>
              <a:ext cx="893448" cy="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5" name="Line">
              <a:extLst>
                <a:ext uri="{FF2B5EF4-FFF2-40B4-BE49-F238E27FC236}">
                  <a16:creationId xmlns:a16="http://schemas.microsoft.com/office/drawing/2014/main" id="{7E018851-A748-8FB9-8811-E71871BA9CD8}"/>
                </a:ext>
              </a:extLst>
            </p:cNvPr>
            <p:cNvSpPr/>
            <p:nvPr/>
          </p:nvSpPr>
          <p:spPr>
            <a:xfrm flipV="1">
              <a:off x="6433502" y="3589947"/>
              <a:ext cx="914375" cy="124427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6" name="Line">
              <a:extLst>
                <a:ext uri="{FF2B5EF4-FFF2-40B4-BE49-F238E27FC236}">
                  <a16:creationId xmlns:a16="http://schemas.microsoft.com/office/drawing/2014/main" id="{2D817259-8028-7140-8858-0C613C0D464E}"/>
                </a:ext>
              </a:extLst>
            </p:cNvPr>
            <p:cNvSpPr/>
            <p:nvPr/>
          </p:nvSpPr>
          <p:spPr>
            <a:xfrm flipV="1">
              <a:off x="6422113" y="1910969"/>
              <a:ext cx="933337" cy="2933482"/>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7" name="Line">
              <a:extLst>
                <a:ext uri="{FF2B5EF4-FFF2-40B4-BE49-F238E27FC236}">
                  <a16:creationId xmlns:a16="http://schemas.microsoft.com/office/drawing/2014/main" id="{2EA818F6-03D5-1299-FE6A-1063D47D5216}"/>
                </a:ext>
              </a:extLst>
            </p:cNvPr>
            <p:cNvSpPr/>
            <p:nvPr/>
          </p:nvSpPr>
          <p:spPr>
            <a:xfrm flipV="1">
              <a:off x="6424089" y="727413"/>
              <a:ext cx="990603" cy="4120595"/>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8" name="Line">
              <a:extLst>
                <a:ext uri="{FF2B5EF4-FFF2-40B4-BE49-F238E27FC236}">
                  <a16:creationId xmlns:a16="http://schemas.microsoft.com/office/drawing/2014/main" id="{F206B012-50F5-9D46-CE76-AA3ADEEF2E0D}"/>
                </a:ext>
              </a:extLst>
            </p:cNvPr>
            <p:cNvSpPr/>
            <p:nvPr/>
          </p:nvSpPr>
          <p:spPr>
            <a:xfrm flipV="1">
              <a:off x="6423129" y="1817132"/>
              <a:ext cx="880271" cy="1720689"/>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79" name="Line">
              <a:extLst>
                <a:ext uri="{FF2B5EF4-FFF2-40B4-BE49-F238E27FC236}">
                  <a16:creationId xmlns:a16="http://schemas.microsoft.com/office/drawing/2014/main" id="{76909E86-206B-14CF-6C61-6AE4192D2A04}"/>
                </a:ext>
              </a:extLst>
            </p:cNvPr>
            <p:cNvSpPr/>
            <p:nvPr/>
          </p:nvSpPr>
          <p:spPr>
            <a:xfrm flipV="1">
              <a:off x="6422623" y="586002"/>
              <a:ext cx="931963" cy="2954004"/>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80" name="Circle">
              <a:extLst>
                <a:ext uri="{FF2B5EF4-FFF2-40B4-BE49-F238E27FC236}">
                  <a16:creationId xmlns:a16="http://schemas.microsoft.com/office/drawing/2014/main" id="{48C990D4-6DD7-8A40-EF09-4627C4D97A0B}"/>
                </a:ext>
              </a:extLst>
            </p:cNvPr>
            <p:cNvSpPr/>
            <p:nvPr/>
          </p:nvSpPr>
          <p:spPr>
            <a:xfrm>
              <a:off x="8972807" y="2185628"/>
              <a:ext cx="901709" cy="901708"/>
            </a:xfrm>
            <a:prstGeom prst="ellipse">
              <a:avLst/>
            </a:prstGeom>
            <a:solidFill>
              <a:srgbClr val="71A97C"/>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pic>
          <p:nvPicPr>
            <p:cNvPr id="181" name="Image" descr="Image">
              <a:extLst>
                <a:ext uri="{FF2B5EF4-FFF2-40B4-BE49-F238E27FC236}">
                  <a16:creationId xmlns:a16="http://schemas.microsoft.com/office/drawing/2014/main" id="{B2BE76DD-1579-FA2F-3BF4-224FE50FF540}"/>
                </a:ext>
              </a:extLst>
            </p:cNvPr>
            <p:cNvPicPr>
              <a:picLocks noChangeAspect="1"/>
            </p:cNvPicPr>
            <p:nvPr/>
          </p:nvPicPr>
          <p:blipFill>
            <a:blip r:embed="rId6"/>
            <a:stretch>
              <a:fillRect/>
            </a:stretch>
          </p:blipFill>
          <p:spPr>
            <a:xfrm>
              <a:off x="9289406" y="2542801"/>
              <a:ext cx="268506" cy="240242"/>
            </a:xfrm>
            <a:prstGeom prst="rect">
              <a:avLst/>
            </a:prstGeom>
            <a:ln w="12700" cap="flat">
              <a:noFill/>
              <a:miter lim="400000"/>
            </a:ln>
            <a:effectLst/>
          </p:spPr>
        </p:pic>
        <p:pic>
          <p:nvPicPr>
            <p:cNvPr id="182" name="Image" descr="Image">
              <a:extLst>
                <a:ext uri="{FF2B5EF4-FFF2-40B4-BE49-F238E27FC236}">
                  <a16:creationId xmlns:a16="http://schemas.microsoft.com/office/drawing/2014/main" id="{4945AD1C-F9FC-00E9-5AA2-76E0DB98B2EB}"/>
                </a:ext>
              </a:extLst>
            </p:cNvPr>
            <p:cNvPicPr>
              <a:picLocks noChangeAspect="1"/>
            </p:cNvPicPr>
            <p:nvPr/>
          </p:nvPicPr>
          <p:blipFill>
            <a:blip r:embed="rId7"/>
            <a:stretch>
              <a:fillRect/>
            </a:stretch>
          </p:blipFill>
          <p:spPr>
            <a:xfrm>
              <a:off x="3994024" y="339828"/>
              <a:ext cx="282638" cy="226110"/>
            </a:xfrm>
            <a:prstGeom prst="rect">
              <a:avLst/>
            </a:prstGeom>
            <a:ln w="12700" cap="flat">
              <a:noFill/>
              <a:miter lim="400000"/>
            </a:ln>
            <a:effectLst/>
          </p:spPr>
        </p:pic>
        <p:pic>
          <p:nvPicPr>
            <p:cNvPr id="183" name="Image" descr="Image">
              <a:extLst>
                <a:ext uri="{FF2B5EF4-FFF2-40B4-BE49-F238E27FC236}">
                  <a16:creationId xmlns:a16="http://schemas.microsoft.com/office/drawing/2014/main" id="{52E0F9DA-9120-03E9-578E-1B03264E293A}"/>
                </a:ext>
              </a:extLst>
            </p:cNvPr>
            <p:cNvPicPr>
              <a:picLocks noChangeAspect="1"/>
            </p:cNvPicPr>
            <p:nvPr/>
          </p:nvPicPr>
          <p:blipFill>
            <a:blip r:embed="rId7"/>
            <a:stretch>
              <a:fillRect/>
            </a:stretch>
          </p:blipFill>
          <p:spPr>
            <a:xfrm>
              <a:off x="3994024" y="1680068"/>
              <a:ext cx="282638" cy="226110"/>
            </a:xfrm>
            <a:prstGeom prst="rect">
              <a:avLst/>
            </a:prstGeom>
            <a:ln w="12700" cap="flat">
              <a:noFill/>
              <a:miter lim="400000"/>
            </a:ln>
            <a:effectLst/>
          </p:spPr>
        </p:pic>
        <p:pic>
          <p:nvPicPr>
            <p:cNvPr id="184" name="Image" descr="Image">
              <a:extLst>
                <a:ext uri="{FF2B5EF4-FFF2-40B4-BE49-F238E27FC236}">
                  <a16:creationId xmlns:a16="http://schemas.microsoft.com/office/drawing/2014/main" id="{B38DD88D-86CA-A071-A33D-F1B936623A48}"/>
                </a:ext>
              </a:extLst>
            </p:cNvPr>
            <p:cNvPicPr>
              <a:picLocks noChangeAspect="1"/>
            </p:cNvPicPr>
            <p:nvPr/>
          </p:nvPicPr>
          <p:blipFill>
            <a:blip r:embed="rId7"/>
            <a:stretch>
              <a:fillRect/>
            </a:stretch>
          </p:blipFill>
          <p:spPr>
            <a:xfrm>
              <a:off x="3994024" y="3451948"/>
              <a:ext cx="282638" cy="226110"/>
            </a:xfrm>
            <a:prstGeom prst="rect">
              <a:avLst/>
            </a:prstGeom>
            <a:ln w="12700" cap="flat">
              <a:noFill/>
              <a:miter lim="400000"/>
            </a:ln>
            <a:effectLst/>
          </p:spPr>
        </p:pic>
        <p:pic>
          <p:nvPicPr>
            <p:cNvPr id="185" name="Image" descr="Image">
              <a:extLst>
                <a:ext uri="{FF2B5EF4-FFF2-40B4-BE49-F238E27FC236}">
                  <a16:creationId xmlns:a16="http://schemas.microsoft.com/office/drawing/2014/main" id="{CBA74560-9B44-0A19-48AB-481D5749D202}"/>
                </a:ext>
              </a:extLst>
            </p:cNvPr>
            <p:cNvPicPr>
              <a:picLocks noChangeAspect="1"/>
            </p:cNvPicPr>
            <p:nvPr/>
          </p:nvPicPr>
          <p:blipFill>
            <a:blip r:embed="rId7"/>
            <a:stretch>
              <a:fillRect/>
            </a:stretch>
          </p:blipFill>
          <p:spPr>
            <a:xfrm>
              <a:off x="3994024" y="4770372"/>
              <a:ext cx="282638" cy="226110"/>
            </a:xfrm>
            <a:prstGeom prst="rect">
              <a:avLst/>
            </a:prstGeom>
            <a:ln w="12700" cap="flat">
              <a:noFill/>
              <a:miter lim="400000"/>
            </a:ln>
            <a:effectLst/>
          </p:spPr>
        </p:pic>
        <p:pic>
          <p:nvPicPr>
            <p:cNvPr id="186" name="Image" descr="Image">
              <a:extLst>
                <a:ext uri="{FF2B5EF4-FFF2-40B4-BE49-F238E27FC236}">
                  <a16:creationId xmlns:a16="http://schemas.microsoft.com/office/drawing/2014/main" id="{655874E5-911F-65A5-058E-D521FFB0D8F3}"/>
                </a:ext>
              </a:extLst>
            </p:cNvPr>
            <p:cNvPicPr>
              <a:picLocks noChangeAspect="1"/>
            </p:cNvPicPr>
            <p:nvPr/>
          </p:nvPicPr>
          <p:blipFill>
            <a:blip r:embed="rId7"/>
            <a:stretch>
              <a:fillRect/>
            </a:stretch>
          </p:blipFill>
          <p:spPr>
            <a:xfrm>
              <a:off x="5839012" y="309571"/>
              <a:ext cx="282638" cy="226110"/>
            </a:xfrm>
            <a:prstGeom prst="rect">
              <a:avLst/>
            </a:prstGeom>
            <a:ln w="12700" cap="flat">
              <a:noFill/>
              <a:miter lim="400000"/>
            </a:ln>
            <a:effectLst/>
          </p:spPr>
        </p:pic>
        <p:pic>
          <p:nvPicPr>
            <p:cNvPr id="187" name="Image" descr="Image">
              <a:extLst>
                <a:ext uri="{FF2B5EF4-FFF2-40B4-BE49-F238E27FC236}">
                  <a16:creationId xmlns:a16="http://schemas.microsoft.com/office/drawing/2014/main" id="{8095AA26-36D5-4012-DBAF-FB60BC707A95}"/>
                </a:ext>
              </a:extLst>
            </p:cNvPr>
            <p:cNvPicPr>
              <a:picLocks noChangeAspect="1"/>
            </p:cNvPicPr>
            <p:nvPr/>
          </p:nvPicPr>
          <p:blipFill>
            <a:blip r:embed="rId7"/>
            <a:stretch>
              <a:fillRect/>
            </a:stretch>
          </p:blipFill>
          <p:spPr>
            <a:xfrm>
              <a:off x="5839012" y="1649810"/>
              <a:ext cx="282638" cy="226111"/>
            </a:xfrm>
            <a:prstGeom prst="rect">
              <a:avLst/>
            </a:prstGeom>
            <a:ln w="12700" cap="flat">
              <a:noFill/>
              <a:miter lim="400000"/>
            </a:ln>
            <a:effectLst/>
          </p:spPr>
        </p:pic>
        <p:pic>
          <p:nvPicPr>
            <p:cNvPr id="188" name="Image" descr="Image">
              <a:extLst>
                <a:ext uri="{FF2B5EF4-FFF2-40B4-BE49-F238E27FC236}">
                  <a16:creationId xmlns:a16="http://schemas.microsoft.com/office/drawing/2014/main" id="{40237B56-421E-DC8E-1DD1-B5731C03E6AE}"/>
                </a:ext>
              </a:extLst>
            </p:cNvPr>
            <p:cNvPicPr>
              <a:picLocks noChangeAspect="1"/>
            </p:cNvPicPr>
            <p:nvPr/>
          </p:nvPicPr>
          <p:blipFill>
            <a:blip r:embed="rId7"/>
            <a:stretch>
              <a:fillRect/>
            </a:stretch>
          </p:blipFill>
          <p:spPr>
            <a:xfrm>
              <a:off x="5839012" y="3421690"/>
              <a:ext cx="282638" cy="226110"/>
            </a:xfrm>
            <a:prstGeom prst="rect">
              <a:avLst/>
            </a:prstGeom>
            <a:ln w="12700" cap="flat">
              <a:noFill/>
              <a:miter lim="400000"/>
            </a:ln>
            <a:effectLst/>
          </p:spPr>
        </p:pic>
        <p:pic>
          <p:nvPicPr>
            <p:cNvPr id="189" name="Image" descr="Image">
              <a:extLst>
                <a:ext uri="{FF2B5EF4-FFF2-40B4-BE49-F238E27FC236}">
                  <a16:creationId xmlns:a16="http://schemas.microsoft.com/office/drawing/2014/main" id="{ADF72B2F-B1AD-0DDC-0F8E-BD58282B8059}"/>
                </a:ext>
              </a:extLst>
            </p:cNvPr>
            <p:cNvPicPr>
              <a:picLocks noChangeAspect="1"/>
            </p:cNvPicPr>
            <p:nvPr/>
          </p:nvPicPr>
          <p:blipFill>
            <a:blip r:embed="rId7"/>
            <a:stretch>
              <a:fillRect/>
            </a:stretch>
          </p:blipFill>
          <p:spPr>
            <a:xfrm>
              <a:off x="5839012" y="4740113"/>
              <a:ext cx="282638" cy="226111"/>
            </a:xfrm>
            <a:prstGeom prst="rect">
              <a:avLst/>
            </a:prstGeom>
            <a:ln w="12700" cap="flat">
              <a:noFill/>
              <a:miter lim="400000"/>
            </a:ln>
            <a:effectLst/>
          </p:spPr>
        </p:pic>
        <p:pic>
          <p:nvPicPr>
            <p:cNvPr id="190" name="Image" descr="Image">
              <a:extLst>
                <a:ext uri="{FF2B5EF4-FFF2-40B4-BE49-F238E27FC236}">
                  <a16:creationId xmlns:a16="http://schemas.microsoft.com/office/drawing/2014/main" id="{D5EF3933-ACD7-E54C-CFFB-D70417B7A2B9}"/>
                </a:ext>
              </a:extLst>
            </p:cNvPr>
            <p:cNvPicPr>
              <a:picLocks noChangeAspect="1"/>
            </p:cNvPicPr>
            <p:nvPr/>
          </p:nvPicPr>
          <p:blipFill>
            <a:blip r:embed="rId7"/>
            <a:stretch>
              <a:fillRect/>
            </a:stretch>
          </p:blipFill>
          <p:spPr>
            <a:xfrm>
              <a:off x="7646837" y="339828"/>
              <a:ext cx="282637" cy="226110"/>
            </a:xfrm>
            <a:prstGeom prst="rect">
              <a:avLst/>
            </a:prstGeom>
            <a:ln w="12700" cap="flat">
              <a:noFill/>
              <a:miter lim="400000"/>
            </a:ln>
            <a:effectLst/>
          </p:spPr>
        </p:pic>
        <p:pic>
          <p:nvPicPr>
            <p:cNvPr id="191" name="Image" descr="Image">
              <a:extLst>
                <a:ext uri="{FF2B5EF4-FFF2-40B4-BE49-F238E27FC236}">
                  <a16:creationId xmlns:a16="http://schemas.microsoft.com/office/drawing/2014/main" id="{6FE04ED6-C96B-40FC-4D9C-BA4FB6983F32}"/>
                </a:ext>
              </a:extLst>
            </p:cNvPr>
            <p:cNvPicPr>
              <a:picLocks noChangeAspect="1"/>
            </p:cNvPicPr>
            <p:nvPr/>
          </p:nvPicPr>
          <p:blipFill>
            <a:blip r:embed="rId7"/>
            <a:stretch>
              <a:fillRect/>
            </a:stretch>
          </p:blipFill>
          <p:spPr>
            <a:xfrm>
              <a:off x="7646837" y="1680068"/>
              <a:ext cx="282637" cy="226110"/>
            </a:xfrm>
            <a:prstGeom prst="rect">
              <a:avLst/>
            </a:prstGeom>
            <a:ln w="12700" cap="flat">
              <a:noFill/>
              <a:miter lim="400000"/>
            </a:ln>
            <a:effectLst/>
          </p:spPr>
        </p:pic>
        <p:pic>
          <p:nvPicPr>
            <p:cNvPr id="192" name="Image" descr="Image">
              <a:extLst>
                <a:ext uri="{FF2B5EF4-FFF2-40B4-BE49-F238E27FC236}">
                  <a16:creationId xmlns:a16="http://schemas.microsoft.com/office/drawing/2014/main" id="{60FF2A22-DC88-2A22-0439-4FB42C1D1FE6}"/>
                </a:ext>
              </a:extLst>
            </p:cNvPr>
            <p:cNvPicPr>
              <a:picLocks noChangeAspect="1"/>
            </p:cNvPicPr>
            <p:nvPr/>
          </p:nvPicPr>
          <p:blipFill>
            <a:blip r:embed="rId7"/>
            <a:stretch>
              <a:fillRect/>
            </a:stretch>
          </p:blipFill>
          <p:spPr>
            <a:xfrm>
              <a:off x="7646837" y="3451948"/>
              <a:ext cx="282637" cy="226110"/>
            </a:xfrm>
            <a:prstGeom prst="rect">
              <a:avLst/>
            </a:prstGeom>
            <a:ln w="12700" cap="flat">
              <a:noFill/>
              <a:miter lim="400000"/>
            </a:ln>
            <a:effectLst/>
          </p:spPr>
        </p:pic>
        <p:pic>
          <p:nvPicPr>
            <p:cNvPr id="193" name="Image" descr="Image">
              <a:extLst>
                <a:ext uri="{FF2B5EF4-FFF2-40B4-BE49-F238E27FC236}">
                  <a16:creationId xmlns:a16="http://schemas.microsoft.com/office/drawing/2014/main" id="{BD93390D-371A-A673-DBC9-E5B48D09A77D}"/>
                </a:ext>
              </a:extLst>
            </p:cNvPr>
            <p:cNvPicPr>
              <a:picLocks noChangeAspect="1"/>
            </p:cNvPicPr>
            <p:nvPr/>
          </p:nvPicPr>
          <p:blipFill>
            <a:blip r:embed="rId7"/>
            <a:stretch>
              <a:fillRect/>
            </a:stretch>
          </p:blipFill>
          <p:spPr>
            <a:xfrm>
              <a:off x="7646837" y="4770372"/>
              <a:ext cx="282637" cy="226110"/>
            </a:xfrm>
            <a:prstGeom prst="rect">
              <a:avLst/>
            </a:prstGeom>
            <a:ln w="12700" cap="flat">
              <a:noFill/>
              <a:miter lim="400000"/>
            </a:ln>
            <a:effectLst/>
          </p:spPr>
        </p:pic>
        <p:sp>
          <p:nvSpPr>
            <p:cNvPr id="194" name="Line">
              <a:extLst>
                <a:ext uri="{FF2B5EF4-FFF2-40B4-BE49-F238E27FC236}">
                  <a16:creationId xmlns:a16="http://schemas.microsoft.com/office/drawing/2014/main" id="{351EE4B9-EB85-2F68-A51D-A48EFC556A1C}"/>
                </a:ext>
              </a:extLst>
            </p:cNvPr>
            <p:cNvSpPr/>
            <p:nvPr/>
          </p:nvSpPr>
          <p:spPr>
            <a:xfrm>
              <a:off x="8214059" y="476388"/>
              <a:ext cx="810853" cy="1931273"/>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95" name="Line">
              <a:extLst>
                <a:ext uri="{FF2B5EF4-FFF2-40B4-BE49-F238E27FC236}">
                  <a16:creationId xmlns:a16="http://schemas.microsoft.com/office/drawing/2014/main" id="{0056C46B-0B7B-1571-8542-A98688D1C4CC}"/>
                </a:ext>
              </a:extLst>
            </p:cNvPr>
            <p:cNvSpPr/>
            <p:nvPr/>
          </p:nvSpPr>
          <p:spPr>
            <a:xfrm>
              <a:off x="8219726" y="1793232"/>
              <a:ext cx="780210" cy="761987"/>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96" name="Circle">
              <a:extLst>
                <a:ext uri="{FF2B5EF4-FFF2-40B4-BE49-F238E27FC236}">
                  <a16:creationId xmlns:a16="http://schemas.microsoft.com/office/drawing/2014/main" id="{0E22BF59-CC18-D136-E6F9-BC34E3B72A9D}"/>
                </a:ext>
              </a:extLst>
            </p:cNvPr>
            <p:cNvSpPr/>
            <p:nvPr/>
          </p:nvSpPr>
          <p:spPr>
            <a:xfrm>
              <a:off x="0" y="2149962"/>
              <a:ext cx="901708" cy="901709"/>
            </a:xfrm>
            <a:prstGeom prst="ellipse">
              <a:avLst/>
            </a:prstGeom>
            <a:solidFill>
              <a:schemeClr val="accent1"/>
            </a:solidFill>
            <a:ln w="12700" cap="flat">
              <a:noFill/>
              <a:miter lim="400000"/>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pic>
          <p:nvPicPr>
            <p:cNvPr id="197" name="Image" descr="Image">
              <a:extLst>
                <a:ext uri="{FF2B5EF4-FFF2-40B4-BE49-F238E27FC236}">
                  <a16:creationId xmlns:a16="http://schemas.microsoft.com/office/drawing/2014/main" id="{D820F45E-FFA8-4D84-25FE-04D087C787CB}"/>
                </a:ext>
              </a:extLst>
            </p:cNvPr>
            <p:cNvPicPr>
              <a:picLocks noChangeAspect="1"/>
            </p:cNvPicPr>
            <p:nvPr/>
          </p:nvPicPr>
          <p:blipFill>
            <a:blip r:embed="rId8"/>
            <a:stretch>
              <a:fillRect/>
            </a:stretch>
          </p:blipFill>
          <p:spPr>
            <a:xfrm>
              <a:off x="316600" y="2480695"/>
              <a:ext cx="268506" cy="240243"/>
            </a:xfrm>
            <a:prstGeom prst="rect">
              <a:avLst/>
            </a:prstGeom>
            <a:ln w="12700" cap="flat">
              <a:noFill/>
              <a:miter lim="400000"/>
            </a:ln>
            <a:effectLst/>
          </p:spPr>
        </p:pic>
        <p:sp>
          <p:nvSpPr>
            <p:cNvPr id="198" name="Line">
              <a:extLst>
                <a:ext uri="{FF2B5EF4-FFF2-40B4-BE49-F238E27FC236}">
                  <a16:creationId xmlns:a16="http://schemas.microsoft.com/office/drawing/2014/main" id="{31577B79-AA8F-52F8-EC10-C09FEB95F45C}"/>
                </a:ext>
              </a:extLst>
            </p:cNvPr>
            <p:cNvSpPr/>
            <p:nvPr/>
          </p:nvSpPr>
          <p:spPr>
            <a:xfrm flipV="1">
              <a:off x="8212441" y="2584487"/>
              <a:ext cx="758980" cy="998611"/>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sp>
          <p:nvSpPr>
            <p:cNvPr id="199" name="Line">
              <a:extLst>
                <a:ext uri="{FF2B5EF4-FFF2-40B4-BE49-F238E27FC236}">
                  <a16:creationId xmlns:a16="http://schemas.microsoft.com/office/drawing/2014/main" id="{2D4746BC-A5E7-2F47-2503-1D8197297B83}"/>
                </a:ext>
              </a:extLst>
            </p:cNvPr>
            <p:cNvSpPr/>
            <p:nvPr/>
          </p:nvSpPr>
          <p:spPr>
            <a:xfrm flipV="1">
              <a:off x="8215022" y="2785274"/>
              <a:ext cx="813476" cy="2099809"/>
            </a:xfrm>
            <a:prstGeom prst="line">
              <a:avLst/>
            </a:prstGeom>
            <a:noFill/>
            <a:ln w="25400" cap="flat">
              <a:solidFill>
                <a:srgbClr val="000000"/>
              </a:solidFill>
              <a:prstDash val="solid"/>
              <a:miter lim="400000"/>
              <a:tailEnd type="triangle" w="med" len="med"/>
            </a:ln>
            <a:effectLst/>
          </p:spPr>
          <p:txBody>
            <a:bodyPr wrap="square" lIns="38034" tIns="38034" rIns="38034" bIns="38034" numCol="1" anchor="ctr">
              <a:noAutofit/>
            </a:bodyPr>
            <a:lstStyle/>
            <a:p>
              <a:pPr defTabSz="437389">
                <a:defRPr sz="2800">
                  <a:solidFill>
                    <a:srgbClr val="FFFFFF"/>
                  </a:solidFill>
                  <a:latin typeface="Helvetica Neue Medium"/>
                  <a:ea typeface="Helvetica Neue Medium"/>
                  <a:cs typeface="Helvetica Neue Medium"/>
                  <a:sym typeface="Helvetica Neue Medium"/>
                </a:defRPr>
              </a:pPr>
              <a:endParaRPr sz="1400"/>
            </a:p>
          </p:txBody>
        </p:sp>
        <p:pic>
          <p:nvPicPr>
            <p:cNvPr id="200" name="Image" descr="Image">
              <a:extLst>
                <a:ext uri="{FF2B5EF4-FFF2-40B4-BE49-F238E27FC236}">
                  <a16:creationId xmlns:a16="http://schemas.microsoft.com/office/drawing/2014/main" id="{A17F72E9-439C-F1CD-5098-DD8AD2EFF933}"/>
                </a:ext>
              </a:extLst>
            </p:cNvPr>
            <p:cNvPicPr>
              <a:picLocks noChangeAspect="1"/>
            </p:cNvPicPr>
            <p:nvPr/>
          </p:nvPicPr>
          <p:blipFill>
            <a:blip r:embed="rId9"/>
            <a:srcRect/>
            <a:stretch>
              <a:fillRect/>
            </a:stretch>
          </p:blipFill>
          <p:spPr>
            <a:xfrm>
              <a:off x="2068213" y="4754549"/>
              <a:ext cx="457201" cy="304801"/>
            </a:xfrm>
            <a:prstGeom prst="rect">
              <a:avLst/>
            </a:prstGeom>
            <a:ln w="12700" cap="flat">
              <a:noFill/>
              <a:miter lim="400000"/>
            </a:ln>
            <a:effectLst/>
          </p:spPr>
        </p:pic>
        <p:pic>
          <p:nvPicPr>
            <p:cNvPr id="201" name="Image" descr="Image">
              <a:extLst>
                <a:ext uri="{FF2B5EF4-FFF2-40B4-BE49-F238E27FC236}">
                  <a16:creationId xmlns:a16="http://schemas.microsoft.com/office/drawing/2014/main" id="{07EA9EBA-945A-F83F-7323-B411B7F2CDDD}"/>
                </a:ext>
              </a:extLst>
            </p:cNvPr>
            <p:cNvPicPr>
              <a:picLocks noChangeAspect="1"/>
            </p:cNvPicPr>
            <p:nvPr/>
          </p:nvPicPr>
          <p:blipFill>
            <a:blip r:embed="rId10"/>
            <a:stretch>
              <a:fillRect/>
            </a:stretch>
          </p:blipFill>
          <p:spPr>
            <a:xfrm>
              <a:off x="806820" y="901198"/>
              <a:ext cx="648842" cy="519074"/>
            </a:xfrm>
            <a:prstGeom prst="rect">
              <a:avLst/>
            </a:prstGeom>
            <a:ln w="12700" cap="flat">
              <a:noFill/>
              <a:miter lim="400000"/>
            </a:ln>
            <a:effectLst/>
          </p:spPr>
        </p:pic>
        <p:pic>
          <p:nvPicPr>
            <p:cNvPr id="202" name="Image" descr="Image">
              <a:extLst>
                <a:ext uri="{FF2B5EF4-FFF2-40B4-BE49-F238E27FC236}">
                  <a16:creationId xmlns:a16="http://schemas.microsoft.com/office/drawing/2014/main" id="{052572A1-6134-E082-40F8-B5CB5DE4D096}"/>
                </a:ext>
              </a:extLst>
            </p:cNvPr>
            <p:cNvPicPr>
              <a:picLocks noChangeAspect="1"/>
            </p:cNvPicPr>
            <p:nvPr/>
          </p:nvPicPr>
          <p:blipFill>
            <a:blip r:embed="rId11"/>
            <a:stretch>
              <a:fillRect/>
            </a:stretch>
          </p:blipFill>
          <p:spPr>
            <a:xfrm>
              <a:off x="859944" y="3979900"/>
              <a:ext cx="686931" cy="492301"/>
            </a:xfrm>
            <a:prstGeom prst="rect">
              <a:avLst/>
            </a:prstGeom>
            <a:ln w="12700" cap="flat">
              <a:noFill/>
              <a:miter lim="400000"/>
            </a:ln>
            <a:effectLst/>
          </p:spPr>
        </p:pic>
        <p:pic>
          <p:nvPicPr>
            <p:cNvPr id="203" name="Image" descr="Image">
              <a:extLst>
                <a:ext uri="{FF2B5EF4-FFF2-40B4-BE49-F238E27FC236}">
                  <a16:creationId xmlns:a16="http://schemas.microsoft.com/office/drawing/2014/main" id="{85C2B35E-5A6A-AB28-EE93-51441AAC1842}"/>
                </a:ext>
              </a:extLst>
            </p:cNvPr>
            <p:cNvPicPr>
              <a:picLocks noChangeAspect="1"/>
            </p:cNvPicPr>
            <p:nvPr/>
          </p:nvPicPr>
          <p:blipFill>
            <a:blip r:embed="rId12"/>
            <a:stretch>
              <a:fillRect/>
            </a:stretch>
          </p:blipFill>
          <p:spPr>
            <a:xfrm>
              <a:off x="1341187" y="2474400"/>
              <a:ext cx="622889" cy="508692"/>
            </a:xfrm>
            <a:prstGeom prst="rect">
              <a:avLst/>
            </a:prstGeom>
            <a:ln w="12700" cap="flat">
              <a:noFill/>
              <a:miter lim="400000"/>
            </a:ln>
            <a:effectLst/>
          </p:spPr>
        </p:pic>
        <p:pic>
          <p:nvPicPr>
            <p:cNvPr id="204" name="Image" descr="Image">
              <a:extLst>
                <a:ext uri="{FF2B5EF4-FFF2-40B4-BE49-F238E27FC236}">
                  <a16:creationId xmlns:a16="http://schemas.microsoft.com/office/drawing/2014/main" id="{BE970C70-69D5-6C60-D49E-213FB604FB27}"/>
                </a:ext>
              </a:extLst>
            </p:cNvPr>
            <p:cNvPicPr>
              <a:picLocks noChangeAspect="1"/>
            </p:cNvPicPr>
            <p:nvPr/>
          </p:nvPicPr>
          <p:blipFill>
            <a:blip r:embed="rId9"/>
            <a:srcRect/>
            <a:stretch>
              <a:fillRect/>
            </a:stretch>
          </p:blipFill>
          <p:spPr>
            <a:xfrm>
              <a:off x="2079691" y="3434427"/>
              <a:ext cx="457201" cy="304801"/>
            </a:xfrm>
            <a:prstGeom prst="rect">
              <a:avLst/>
            </a:prstGeom>
            <a:ln w="12700" cap="flat">
              <a:noFill/>
              <a:miter lim="400000"/>
            </a:ln>
            <a:effectLst/>
          </p:spPr>
        </p:pic>
        <p:pic>
          <p:nvPicPr>
            <p:cNvPr id="205" name="Image" descr="Image">
              <a:extLst>
                <a:ext uri="{FF2B5EF4-FFF2-40B4-BE49-F238E27FC236}">
                  <a16:creationId xmlns:a16="http://schemas.microsoft.com/office/drawing/2014/main" id="{47586860-FE83-3BCB-6DCA-43696250D770}"/>
                </a:ext>
              </a:extLst>
            </p:cNvPr>
            <p:cNvPicPr>
              <a:picLocks noChangeAspect="1"/>
            </p:cNvPicPr>
            <p:nvPr/>
          </p:nvPicPr>
          <p:blipFill>
            <a:blip r:embed="rId9"/>
            <a:srcRect/>
            <a:stretch>
              <a:fillRect/>
            </a:stretch>
          </p:blipFill>
          <p:spPr>
            <a:xfrm>
              <a:off x="2071285" y="1630756"/>
              <a:ext cx="457201" cy="304801"/>
            </a:xfrm>
            <a:prstGeom prst="rect">
              <a:avLst/>
            </a:prstGeom>
            <a:ln w="12700" cap="flat">
              <a:noFill/>
              <a:miter lim="400000"/>
            </a:ln>
            <a:effectLst/>
          </p:spPr>
        </p:pic>
        <p:pic>
          <p:nvPicPr>
            <p:cNvPr id="206" name="Image" descr="Image">
              <a:extLst>
                <a:ext uri="{FF2B5EF4-FFF2-40B4-BE49-F238E27FC236}">
                  <a16:creationId xmlns:a16="http://schemas.microsoft.com/office/drawing/2014/main" id="{0CF7A0CD-1C40-303E-48ED-2B19546CD282}"/>
                </a:ext>
              </a:extLst>
            </p:cNvPr>
            <p:cNvPicPr>
              <a:picLocks noChangeAspect="1"/>
            </p:cNvPicPr>
            <p:nvPr/>
          </p:nvPicPr>
          <p:blipFill>
            <a:blip r:embed="rId9"/>
            <a:srcRect/>
            <a:stretch>
              <a:fillRect/>
            </a:stretch>
          </p:blipFill>
          <p:spPr>
            <a:xfrm>
              <a:off x="2054421" y="257588"/>
              <a:ext cx="457201" cy="304801"/>
            </a:xfrm>
            <a:prstGeom prst="rect">
              <a:avLst/>
            </a:prstGeom>
            <a:ln w="12700" cap="flat">
              <a:noFill/>
              <a:miter lim="400000"/>
            </a:ln>
            <a:effectLst/>
          </p:spPr>
        </p:pic>
      </p:grpSp>
      <p:pic>
        <p:nvPicPr>
          <p:cNvPr id="207" name="Image" descr="Image">
            <a:extLst>
              <a:ext uri="{FF2B5EF4-FFF2-40B4-BE49-F238E27FC236}">
                <a16:creationId xmlns:a16="http://schemas.microsoft.com/office/drawing/2014/main" id="{FCE1A0F8-BFC6-5AC8-228B-917580EB5487}"/>
              </a:ext>
            </a:extLst>
          </p:cNvPr>
          <p:cNvPicPr>
            <a:picLocks noChangeAspect="1"/>
          </p:cNvPicPr>
          <p:nvPr/>
        </p:nvPicPr>
        <p:blipFill>
          <a:blip r:embed="rId13"/>
          <a:stretch>
            <a:fillRect/>
          </a:stretch>
        </p:blipFill>
        <p:spPr>
          <a:xfrm>
            <a:off x="7658604" y="4610677"/>
            <a:ext cx="1832513" cy="238084"/>
          </a:xfrm>
          <a:prstGeom prst="rect">
            <a:avLst/>
          </a:prstGeom>
          <a:ln w="12700">
            <a:miter lim="400000"/>
          </a:ln>
        </p:spPr>
      </p:pic>
      <p:pic>
        <p:nvPicPr>
          <p:cNvPr id="209" name="Image" descr="Image">
            <a:extLst>
              <a:ext uri="{FF2B5EF4-FFF2-40B4-BE49-F238E27FC236}">
                <a16:creationId xmlns:a16="http://schemas.microsoft.com/office/drawing/2014/main" id="{D26D8388-8749-9D04-89F6-BCAC7769F05E}"/>
              </a:ext>
            </a:extLst>
          </p:cNvPr>
          <p:cNvPicPr>
            <a:picLocks noChangeAspect="1"/>
          </p:cNvPicPr>
          <p:nvPr/>
        </p:nvPicPr>
        <p:blipFill>
          <a:blip r:embed="rId14"/>
          <a:stretch>
            <a:fillRect/>
          </a:stretch>
        </p:blipFill>
        <p:spPr>
          <a:xfrm>
            <a:off x="6375801" y="4057146"/>
            <a:ext cx="4180909" cy="454597"/>
          </a:xfrm>
          <a:prstGeom prst="rect">
            <a:avLst/>
          </a:prstGeom>
          <a:ln w="12700">
            <a:miter lim="400000"/>
          </a:ln>
        </p:spPr>
      </p:pic>
      <p:sp>
        <p:nvSpPr>
          <p:cNvPr id="212" name="TextBox 211">
            <a:extLst>
              <a:ext uri="{FF2B5EF4-FFF2-40B4-BE49-F238E27FC236}">
                <a16:creationId xmlns:a16="http://schemas.microsoft.com/office/drawing/2014/main" id="{98073C1C-A323-B29D-3651-BD7F26742829}"/>
              </a:ext>
            </a:extLst>
          </p:cNvPr>
          <p:cNvSpPr txBox="1"/>
          <p:nvPr/>
        </p:nvSpPr>
        <p:spPr>
          <a:xfrm>
            <a:off x="1996384" y="3308661"/>
            <a:ext cx="3204413" cy="461665"/>
          </a:xfrm>
          <a:prstGeom prst="rect">
            <a:avLst/>
          </a:prstGeom>
          <a:noFill/>
        </p:spPr>
        <p:txBody>
          <a:bodyPr wrap="square" rtlCol="0">
            <a:spAutoFit/>
          </a:bodyPr>
          <a:lstStyle/>
          <a:p>
            <a:r>
              <a:rPr lang="en-US" sz="2400" dirty="0">
                <a:latin typeface="Adobe Garamond Pro" panose="02020502060506020403"/>
              </a:rPr>
              <a:t>Our implementation: </a:t>
            </a:r>
          </a:p>
        </p:txBody>
      </p:sp>
      <p:pic>
        <p:nvPicPr>
          <p:cNvPr id="3" name="Image" descr="Image">
            <a:extLst>
              <a:ext uri="{FF2B5EF4-FFF2-40B4-BE49-F238E27FC236}">
                <a16:creationId xmlns:a16="http://schemas.microsoft.com/office/drawing/2014/main" id="{9B161F33-73E4-4145-B2CB-A1CBAFC7E6DF}"/>
              </a:ext>
            </a:extLst>
          </p:cNvPr>
          <p:cNvPicPr>
            <a:picLocks noChangeAspect="1"/>
          </p:cNvPicPr>
          <p:nvPr/>
        </p:nvPicPr>
        <p:blipFill>
          <a:blip r:embed="rId15"/>
          <a:stretch>
            <a:fillRect/>
          </a:stretch>
        </p:blipFill>
        <p:spPr>
          <a:xfrm>
            <a:off x="6800164" y="5363390"/>
            <a:ext cx="3969336" cy="254347"/>
          </a:xfrm>
          <a:prstGeom prst="rect">
            <a:avLst/>
          </a:prstGeom>
          <a:ln w="12700">
            <a:miter lim="400000"/>
          </a:ln>
        </p:spPr>
      </p:pic>
      <p:sp>
        <p:nvSpPr>
          <p:cNvPr id="7" name="Rectangle">
            <a:extLst>
              <a:ext uri="{FF2B5EF4-FFF2-40B4-BE49-F238E27FC236}">
                <a16:creationId xmlns:a16="http://schemas.microsoft.com/office/drawing/2014/main" id="{A46DD66A-28FD-05EC-D977-51CAFBFBE1FF}"/>
              </a:ext>
            </a:extLst>
          </p:cNvPr>
          <p:cNvSpPr/>
          <p:nvPr/>
        </p:nvSpPr>
        <p:spPr>
          <a:xfrm>
            <a:off x="6643437" y="5194135"/>
            <a:ext cx="4196002" cy="542253"/>
          </a:xfrm>
          <a:prstGeom prst="rect">
            <a:avLst/>
          </a:prstGeom>
          <a:ln w="38100">
            <a:solidFill>
              <a:srgbClr val="000000"/>
            </a:solidFill>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Tree>
    <p:extLst>
      <p:ext uri="{BB962C8B-B14F-4D97-AF65-F5344CB8AC3E}">
        <p14:creationId xmlns:p14="http://schemas.microsoft.com/office/powerpoint/2010/main" val="3240591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2E50859-A3CD-B04F-61F8-603296276998}"/>
              </a:ext>
            </a:extLst>
          </p:cNvPr>
          <p:cNvSpPr>
            <a:spLocks noGrp="1"/>
          </p:cNvSpPr>
          <p:nvPr>
            <p:ph type="sldNum" sz="quarter" idx="12"/>
          </p:nvPr>
        </p:nvSpPr>
        <p:spPr/>
        <p:txBody>
          <a:bodyPr/>
          <a:lstStyle/>
          <a:p>
            <a:fld id="{435E5A4D-A201-4C99-A12A-30FD58102251}" type="slidenum">
              <a:rPr lang="en-US" smtClean="0"/>
              <a:t>18</a:t>
            </a:fld>
            <a:endParaRPr lang="en-US"/>
          </a:p>
        </p:txBody>
      </p:sp>
      <p:sp>
        <p:nvSpPr>
          <p:cNvPr id="11" name="TextBox 10">
            <a:extLst>
              <a:ext uri="{FF2B5EF4-FFF2-40B4-BE49-F238E27FC236}">
                <a16:creationId xmlns:a16="http://schemas.microsoft.com/office/drawing/2014/main" id="{803A089B-9916-A876-93D0-46BE2A91967D}"/>
              </a:ext>
            </a:extLst>
          </p:cNvPr>
          <p:cNvSpPr txBox="1"/>
          <p:nvPr/>
        </p:nvSpPr>
        <p:spPr>
          <a:xfrm>
            <a:off x="725494" y="1159099"/>
            <a:ext cx="10842804"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tx1"/>
                </a:solidFill>
                <a:latin typeface="Adobe Garamond Pro" panose="02020502060506020403"/>
              </a:rPr>
              <a:t>When NN training error is small, the learning becomes really slow. </a:t>
            </a:r>
            <a:br>
              <a:rPr lang="en-US" sz="2400" dirty="0">
                <a:solidFill>
                  <a:schemeClr val="tx1"/>
                </a:solidFill>
                <a:latin typeface="Adobe Garamond Pro" panose="02020502060506020403"/>
              </a:rPr>
            </a:br>
            <a:r>
              <a:rPr lang="en-US" sz="2400" dirty="0">
                <a:solidFill>
                  <a:schemeClr val="tx1"/>
                </a:solidFill>
                <a:latin typeface="Adobe Garamond Pro" panose="02020502060506020403"/>
              </a:rPr>
              <a:t>MSNN includes a superposition of multi-stage NNs, with each stage using a new NN to fit the residue rescaled to O(1) from the previous NN. </a:t>
            </a:r>
          </a:p>
        </p:txBody>
      </p:sp>
      <p:pic>
        <p:nvPicPr>
          <p:cNvPr id="12" name="Picture 11" descr="A math equations on a white background&#10;&#10;Description automatically generated">
            <a:extLst>
              <a:ext uri="{FF2B5EF4-FFF2-40B4-BE49-F238E27FC236}">
                <a16:creationId xmlns:a16="http://schemas.microsoft.com/office/drawing/2014/main" id="{F193CA28-F80B-36F5-3D93-5D83CC9FA732}"/>
              </a:ext>
            </a:extLst>
          </p:cNvPr>
          <p:cNvPicPr>
            <a:picLocks noChangeAspect="1"/>
          </p:cNvPicPr>
          <p:nvPr/>
        </p:nvPicPr>
        <p:blipFill rotWithShape="1">
          <a:blip r:embed="rId3">
            <a:extLst>
              <a:ext uri="{28A0092B-C50C-407E-A947-70E740481C1C}">
                <a14:useLocalDpi xmlns:a14="http://schemas.microsoft.com/office/drawing/2010/main" val="0"/>
              </a:ext>
            </a:extLst>
          </a:blip>
          <a:srcRect r="4531" b="37552"/>
          <a:stretch/>
        </p:blipFill>
        <p:spPr>
          <a:xfrm>
            <a:off x="1137134" y="2773917"/>
            <a:ext cx="9903143" cy="1097334"/>
          </a:xfrm>
          <a:prstGeom prst="rect">
            <a:avLst/>
          </a:prstGeom>
        </p:spPr>
      </p:pic>
      <p:pic>
        <p:nvPicPr>
          <p:cNvPr id="13" name="Picture 12">
            <a:extLst>
              <a:ext uri="{FF2B5EF4-FFF2-40B4-BE49-F238E27FC236}">
                <a16:creationId xmlns:a16="http://schemas.microsoft.com/office/drawing/2014/main" id="{292C7F87-4465-000C-D9E9-FFB5C9E4645C}"/>
              </a:ext>
            </a:extLst>
          </p:cNvPr>
          <p:cNvPicPr>
            <a:picLocks noChangeAspect="1"/>
          </p:cNvPicPr>
          <p:nvPr/>
        </p:nvPicPr>
        <p:blipFill rotWithShape="1">
          <a:blip r:embed="rId4">
            <a:extLst>
              <a:ext uri="{28A0092B-C50C-407E-A947-70E740481C1C}">
                <a14:useLocalDpi xmlns:a14="http://schemas.microsoft.com/office/drawing/2010/main" val="0"/>
              </a:ext>
            </a:extLst>
          </a:blip>
          <a:srcRect l="33279" t="6798" b="18753"/>
          <a:stretch/>
        </p:blipFill>
        <p:spPr>
          <a:xfrm>
            <a:off x="4558340" y="4134430"/>
            <a:ext cx="4327182" cy="490816"/>
          </a:xfrm>
          <a:prstGeom prst="rect">
            <a:avLst/>
          </a:prstGeom>
        </p:spPr>
      </p:pic>
      <p:pic>
        <p:nvPicPr>
          <p:cNvPr id="14" name="Picture 13">
            <a:extLst>
              <a:ext uri="{FF2B5EF4-FFF2-40B4-BE49-F238E27FC236}">
                <a16:creationId xmlns:a16="http://schemas.microsoft.com/office/drawing/2014/main" id="{D92DE884-4A59-FB12-F1EA-04372FF8B2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801" y="4872914"/>
            <a:ext cx="6402062" cy="440601"/>
          </a:xfrm>
          <a:prstGeom prst="rect">
            <a:avLst/>
          </a:prstGeom>
        </p:spPr>
      </p:pic>
      <p:sp>
        <p:nvSpPr>
          <p:cNvPr id="15" name="TextBox 14">
            <a:extLst>
              <a:ext uri="{FF2B5EF4-FFF2-40B4-BE49-F238E27FC236}">
                <a16:creationId xmlns:a16="http://schemas.microsoft.com/office/drawing/2014/main" id="{CD4D39A4-FEB2-8CF8-EC7C-41810ED5A2B1}"/>
              </a:ext>
            </a:extLst>
          </p:cNvPr>
          <p:cNvSpPr txBox="1"/>
          <p:nvPr/>
        </p:nvSpPr>
        <p:spPr>
          <a:xfrm>
            <a:off x="7571238" y="4821898"/>
            <a:ext cx="3709675" cy="523220"/>
          </a:xfrm>
          <a:prstGeom prst="rect">
            <a:avLst/>
          </a:prstGeom>
          <a:noFill/>
        </p:spPr>
        <p:txBody>
          <a:bodyPr wrap="square" rtlCol="0">
            <a:spAutoFit/>
          </a:bodyPr>
          <a:lstStyle/>
          <a:p>
            <a:r>
              <a:rPr lang="en-US" sz="2800">
                <a:latin typeface="Adobe Garamond Pro" panose="02020502060506020403"/>
              </a:rPr>
              <a:t>NNs of different stages</a:t>
            </a:r>
          </a:p>
        </p:txBody>
      </p:sp>
      <p:sp>
        <p:nvSpPr>
          <p:cNvPr id="17" name="Rectangle 16">
            <a:extLst>
              <a:ext uri="{FF2B5EF4-FFF2-40B4-BE49-F238E27FC236}">
                <a16:creationId xmlns:a16="http://schemas.microsoft.com/office/drawing/2014/main" id="{0C72D90D-334B-D88C-7121-19D623B475C7}"/>
              </a:ext>
            </a:extLst>
          </p:cNvPr>
          <p:cNvSpPr/>
          <p:nvPr/>
        </p:nvSpPr>
        <p:spPr>
          <a:xfrm>
            <a:off x="1151723" y="2728256"/>
            <a:ext cx="10129190" cy="128463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D565E1B3-2810-E87F-2914-8158E5A59DDB}"/>
              </a:ext>
            </a:extLst>
          </p:cNvPr>
          <p:cNvSpPr txBox="1"/>
          <p:nvPr/>
        </p:nvSpPr>
        <p:spPr>
          <a:xfrm>
            <a:off x="3396681" y="4129595"/>
            <a:ext cx="2570342" cy="523220"/>
          </a:xfrm>
          <a:prstGeom prst="rect">
            <a:avLst/>
          </a:prstGeom>
          <a:noFill/>
        </p:spPr>
        <p:txBody>
          <a:bodyPr wrap="square" rtlCol="0">
            <a:spAutoFit/>
          </a:bodyPr>
          <a:lstStyle/>
          <a:p>
            <a:r>
              <a:rPr lang="en-US" sz="2800">
                <a:latin typeface="Adobe Garamond Pro" panose="02020502060506020403"/>
              </a:rPr>
              <a:t>where</a:t>
            </a:r>
          </a:p>
        </p:txBody>
      </p:sp>
      <p:sp>
        <p:nvSpPr>
          <p:cNvPr id="19" name="Title 1">
            <a:extLst>
              <a:ext uri="{FF2B5EF4-FFF2-40B4-BE49-F238E27FC236}">
                <a16:creationId xmlns:a16="http://schemas.microsoft.com/office/drawing/2014/main" id="{9167CD2D-CF16-E425-8B4F-4C8653B7ACB4}"/>
              </a:ext>
            </a:extLst>
          </p:cNvPr>
          <p:cNvSpPr>
            <a:spLocks noGrp="1"/>
          </p:cNvSpPr>
          <p:nvPr>
            <p:ph type="title"/>
          </p:nvPr>
        </p:nvSpPr>
        <p:spPr>
          <a:xfrm>
            <a:off x="838200" y="22219"/>
            <a:ext cx="10515600" cy="1325563"/>
          </a:xfrm>
        </p:spPr>
        <p:txBody>
          <a:bodyPr/>
          <a:lstStyle/>
          <a:p>
            <a:r>
              <a:rPr lang="en-US"/>
              <a:t>Main idea</a:t>
            </a:r>
          </a:p>
        </p:txBody>
      </p:sp>
      <p:sp>
        <p:nvSpPr>
          <p:cNvPr id="20" name="TextBox 19">
            <a:extLst>
              <a:ext uri="{FF2B5EF4-FFF2-40B4-BE49-F238E27FC236}">
                <a16:creationId xmlns:a16="http://schemas.microsoft.com/office/drawing/2014/main" id="{68E1AB0C-DDB7-805B-45F7-AF576654A47F}"/>
              </a:ext>
            </a:extLst>
          </p:cNvPr>
          <p:cNvSpPr txBox="1"/>
          <p:nvPr/>
        </p:nvSpPr>
        <p:spPr>
          <a:xfrm>
            <a:off x="6341973" y="609116"/>
            <a:ext cx="3552825" cy="369332"/>
          </a:xfrm>
          <a:prstGeom prst="rect">
            <a:avLst/>
          </a:prstGeom>
          <a:noFill/>
        </p:spPr>
        <p:txBody>
          <a:bodyPr wrap="square" rtlCol="0">
            <a:spAutoFit/>
          </a:bodyPr>
          <a:lstStyle/>
          <a:p>
            <a:r>
              <a:rPr lang="en-US" sz="1800" dirty="0">
                <a:solidFill>
                  <a:srgbClr val="25509D"/>
                </a:solidFill>
                <a:latin typeface="Adobe Garamond Pro" panose="02020502060506020403"/>
              </a:rPr>
              <a:t>Wang &amp; Lai, J. </a:t>
            </a:r>
            <a:r>
              <a:rPr lang="en-US" sz="1800" dirty="0" err="1">
                <a:solidFill>
                  <a:srgbClr val="25509D"/>
                </a:solidFill>
                <a:latin typeface="Adobe Garamond Pro" panose="02020502060506020403"/>
              </a:rPr>
              <a:t>Comput</a:t>
            </a:r>
            <a:r>
              <a:rPr lang="en-US" sz="1800" dirty="0">
                <a:solidFill>
                  <a:srgbClr val="25509D"/>
                </a:solidFill>
                <a:latin typeface="Adobe Garamond Pro" panose="02020502060506020403"/>
              </a:rPr>
              <a:t>. Phys. (2024)</a:t>
            </a:r>
            <a:endParaRPr lang="en-US" dirty="0">
              <a:solidFill>
                <a:srgbClr val="25509D"/>
              </a:solidFill>
              <a:latin typeface="Adobe Garamond Pro" panose="02020502060506020403"/>
            </a:endParaRPr>
          </a:p>
        </p:txBody>
      </p:sp>
      <p:sp>
        <p:nvSpPr>
          <p:cNvPr id="2" name="Content Placeholder 2">
            <a:extLst>
              <a:ext uri="{FF2B5EF4-FFF2-40B4-BE49-F238E27FC236}">
                <a16:creationId xmlns:a16="http://schemas.microsoft.com/office/drawing/2014/main" id="{7E9A70E8-30AA-952B-D88F-69F651370BA6}"/>
              </a:ext>
            </a:extLst>
          </p:cNvPr>
          <p:cNvSpPr txBox="1">
            <a:spLocks/>
          </p:cNvSpPr>
          <p:nvPr/>
        </p:nvSpPr>
        <p:spPr>
          <a:xfrm>
            <a:off x="1151723" y="5742440"/>
            <a:ext cx="10129190" cy="52322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latin typeface="Adobe Garamond Pro" panose="02020502060506020403"/>
              </a:rPr>
              <a:t>Related work with similar flavors: Sequential residual learning: </a:t>
            </a:r>
            <a:r>
              <a:rPr lang="en-US" sz="2000" err="1">
                <a:solidFill>
                  <a:schemeClr val="accent1">
                    <a:lumMod val="75000"/>
                  </a:schemeClr>
                </a:solidFill>
                <a:latin typeface="Adobe Garamond Pro" panose="02020502060506020403"/>
              </a:rPr>
              <a:t>Krishnanunni</a:t>
            </a:r>
            <a:r>
              <a:rPr lang="en-US" sz="2000">
                <a:solidFill>
                  <a:schemeClr val="accent1">
                    <a:lumMod val="75000"/>
                  </a:schemeClr>
                </a:solidFill>
                <a:latin typeface="Adobe Garamond Pro" panose="02020502060506020403"/>
              </a:rPr>
              <a:t> &amp; Bui-Thanh arXiv:2211.06860</a:t>
            </a:r>
            <a:r>
              <a:rPr lang="en-US" sz="2000">
                <a:latin typeface="Adobe Garamond Pro" panose="02020502060506020403"/>
              </a:rPr>
              <a:t>, Multi-level neural networks: </a:t>
            </a:r>
            <a:r>
              <a:rPr lang="en-US" sz="2000" err="1">
                <a:solidFill>
                  <a:srgbClr val="25509D"/>
                </a:solidFill>
                <a:latin typeface="Adobe Garamond Pro" panose="02020502060506020403"/>
              </a:rPr>
              <a:t>Aldirany</a:t>
            </a:r>
            <a:r>
              <a:rPr lang="en-US" sz="2000">
                <a:solidFill>
                  <a:srgbClr val="25509D"/>
                </a:solidFill>
                <a:latin typeface="Adobe Garamond Pro" panose="02020502060506020403"/>
              </a:rPr>
              <a:t> et al. (2024)</a:t>
            </a:r>
            <a:r>
              <a:rPr lang="en-US" sz="2000">
                <a:latin typeface="Adobe Garamond Pro" panose="02020502060506020403"/>
              </a:rPr>
              <a:t>, Stacked networks: </a:t>
            </a:r>
            <a:r>
              <a:rPr lang="en-US" sz="2000">
                <a:solidFill>
                  <a:srgbClr val="25509D"/>
                </a:solidFill>
                <a:latin typeface="Adobe Garamond Pro" panose="02020502060506020403"/>
              </a:rPr>
              <a:t>Howard et al. arXiv:2311.06483, </a:t>
            </a:r>
            <a:r>
              <a:rPr lang="en-US" sz="2000">
                <a:latin typeface="Adobe Garamond Pro" panose="02020502060506020403"/>
              </a:rPr>
              <a:t>Precision Machine Learning: </a:t>
            </a:r>
            <a:r>
              <a:rPr lang="en-US" sz="2000">
                <a:solidFill>
                  <a:srgbClr val="25509D"/>
                </a:solidFill>
                <a:latin typeface="Adobe Garamond Pro" panose="02020502060506020403"/>
              </a:rPr>
              <a:t>Michaud et al. arXiv:2210.13447</a:t>
            </a:r>
            <a:r>
              <a:rPr lang="en-US" sz="2000">
                <a:latin typeface="Adobe Garamond Pro" panose="02020502060506020403"/>
              </a:rPr>
              <a:t>…</a:t>
            </a:r>
            <a:r>
              <a:rPr lang="en-US" sz="2000" err="1">
                <a:latin typeface="Adobe Garamond Pro" panose="02020502060506020403"/>
              </a:rPr>
              <a:t>etc</a:t>
            </a:r>
            <a:endParaRPr lang="en-US" sz="2000"/>
          </a:p>
        </p:txBody>
      </p:sp>
    </p:spTree>
    <p:extLst>
      <p:ext uri="{BB962C8B-B14F-4D97-AF65-F5344CB8AC3E}">
        <p14:creationId xmlns:p14="http://schemas.microsoft.com/office/powerpoint/2010/main" val="4073759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72FBF23-9366-268C-C77C-12BEFB8C1AB7}"/>
              </a:ext>
            </a:extLst>
          </p:cNvPr>
          <p:cNvSpPr>
            <a:spLocks noGrp="1"/>
          </p:cNvSpPr>
          <p:nvPr>
            <p:ph type="sldNum" sz="quarter" idx="12"/>
          </p:nvPr>
        </p:nvSpPr>
        <p:spPr/>
        <p:txBody>
          <a:bodyPr/>
          <a:lstStyle/>
          <a:p>
            <a:fld id="{435E5A4D-A201-4C99-A12A-30FD58102251}" type="slidenum">
              <a:rPr lang="en-US" smtClean="0"/>
              <a:t>19</a:t>
            </a:fld>
            <a:endParaRPr lang="en-US"/>
          </a:p>
        </p:txBody>
      </p:sp>
      <p:sp>
        <p:nvSpPr>
          <p:cNvPr id="5" name="Title 1">
            <a:extLst>
              <a:ext uri="{FF2B5EF4-FFF2-40B4-BE49-F238E27FC236}">
                <a16:creationId xmlns:a16="http://schemas.microsoft.com/office/drawing/2014/main" id="{75F1B06B-4389-C13C-52EC-502CFDA5000F}"/>
              </a:ext>
            </a:extLst>
          </p:cNvPr>
          <p:cNvSpPr>
            <a:spLocks noGrp="1"/>
          </p:cNvSpPr>
          <p:nvPr>
            <p:ph type="title"/>
          </p:nvPr>
        </p:nvSpPr>
        <p:spPr>
          <a:xfrm>
            <a:off x="838200" y="22219"/>
            <a:ext cx="10515600" cy="1325563"/>
          </a:xfrm>
        </p:spPr>
        <p:txBody>
          <a:bodyPr/>
          <a:lstStyle/>
          <a:p>
            <a:r>
              <a:rPr lang="en-US" dirty="0"/>
              <a:t>Multistage-NN (MSNN)</a:t>
            </a:r>
          </a:p>
        </p:txBody>
      </p:sp>
      <p:sp>
        <p:nvSpPr>
          <p:cNvPr id="6" name="TextBox 5">
            <a:extLst>
              <a:ext uri="{FF2B5EF4-FFF2-40B4-BE49-F238E27FC236}">
                <a16:creationId xmlns:a16="http://schemas.microsoft.com/office/drawing/2014/main" id="{EC118BFB-FE39-D5BC-C745-CC887C869109}"/>
              </a:ext>
            </a:extLst>
          </p:cNvPr>
          <p:cNvSpPr txBox="1"/>
          <p:nvPr/>
        </p:nvSpPr>
        <p:spPr>
          <a:xfrm>
            <a:off x="6341973" y="609116"/>
            <a:ext cx="3552825" cy="369332"/>
          </a:xfrm>
          <a:prstGeom prst="rect">
            <a:avLst/>
          </a:prstGeom>
          <a:noFill/>
        </p:spPr>
        <p:txBody>
          <a:bodyPr wrap="square" rtlCol="0">
            <a:spAutoFit/>
          </a:bodyPr>
          <a:lstStyle/>
          <a:p>
            <a:r>
              <a:rPr lang="en-US" sz="1800" dirty="0">
                <a:solidFill>
                  <a:srgbClr val="25509D"/>
                </a:solidFill>
                <a:latin typeface="Adobe Garamond Pro" panose="02020502060506020403"/>
              </a:rPr>
              <a:t>Wang &amp; Lai, J. </a:t>
            </a:r>
            <a:r>
              <a:rPr lang="en-US" sz="1800" dirty="0" err="1">
                <a:solidFill>
                  <a:srgbClr val="25509D"/>
                </a:solidFill>
                <a:latin typeface="Adobe Garamond Pro" panose="02020502060506020403"/>
              </a:rPr>
              <a:t>Comput</a:t>
            </a:r>
            <a:r>
              <a:rPr lang="en-US" sz="1800" dirty="0">
                <a:solidFill>
                  <a:srgbClr val="25509D"/>
                </a:solidFill>
                <a:latin typeface="Adobe Garamond Pro" panose="02020502060506020403"/>
              </a:rPr>
              <a:t>. Phys. (2024)</a:t>
            </a:r>
            <a:endParaRPr lang="en-US" dirty="0">
              <a:solidFill>
                <a:srgbClr val="25509D"/>
              </a:solidFill>
              <a:latin typeface="Adobe Garamond Pro" panose="02020502060506020403"/>
            </a:endParaRPr>
          </a:p>
        </p:txBody>
      </p:sp>
      <p:pic>
        <p:nvPicPr>
          <p:cNvPr id="11" name="Picture 10" descr="A graph of a function&#10;&#10;Description automatically generated">
            <a:extLst>
              <a:ext uri="{FF2B5EF4-FFF2-40B4-BE49-F238E27FC236}">
                <a16:creationId xmlns:a16="http://schemas.microsoft.com/office/drawing/2014/main" id="{F4C918C2-13E3-B8BE-9C3A-219367EBD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238" y="1598228"/>
            <a:ext cx="3387093" cy="2135572"/>
          </a:xfrm>
          <a:prstGeom prst="rect">
            <a:avLst/>
          </a:prstGeom>
        </p:spPr>
      </p:pic>
      <p:pic>
        <p:nvPicPr>
          <p:cNvPr id="13" name="Picture 12" descr="A graph of a single-stage trapezoid&#10;&#10;Description automatically generated">
            <a:extLst>
              <a:ext uri="{FF2B5EF4-FFF2-40B4-BE49-F238E27FC236}">
                <a16:creationId xmlns:a16="http://schemas.microsoft.com/office/drawing/2014/main" id="{311C7D09-BF44-91E5-6195-19CE2D306D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680" y="3963739"/>
            <a:ext cx="3502207" cy="2073056"/>
          </a:xfrm>
          <a:prstGeom prst="rect">
            <a:avLst/>
          </a:prstGeom>
        </p:spPr>
      </p:pic>
      <p:pic>
        <p:nvPicPr>
          <p:cNvPr id="15" name="Picture 14" descr="A diagram of a waveform&#10;&#10;Description automatically generated with medium confidence">
            <a:extLst>
              <a:ext uri="{FF2B5EF4-FFF2-40B4-BE49-F238E27FC236}">
                <a16:creationId xmlns:a16="http://schemas.microsoft.com/office/drawing/2014/main" id="{DB9D328B-17DD-D0E5-2C8C-5B4AF93DE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18289" y="1697476"/>
            <a:ext cx="7815424" cy="4307936"/>
          </a:xfrm>
          <a:prstGeom prst="rect">
            <a:avLst/>
          </a:prstGeom>
        </p:spPr>
      </p:pic>
      <p:sp>
        <p:nvSpPr>
          <p:cNvPr id="3" name="Rectangle 2">
            <a:extLst>
              <a:ext uri="{FF2B5EF4-FFF2-40B4-BE49-F238E27FC236}">
                <a16:creationId xmlns:a16="http://schemas.microsoft.com/office/drawing/2014/main" id="{66CBD191-4C33-FEBD-6B47-2D6710AF5D70}"/>
              </a:ext>
            </a:extLst>
          </p:cNvPr>
          <p:cNvSpPr/>
          <p:nvPr/>
        </p:nvSpPr>
        <p:spPr>
          <a:xfrm>
            <a:off x="258288" y="3897745"/>
            <a:ext cx="3660600" cy="22554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731FF00-67BB-8AF8-7F2A-A9DDC94591BD}"/>
                  </a:ext>
                </a:extLst>
              </p:cNvPr>
              <p:cNvSpPr txBox="1"/>
              <p:nvPr/>
            </p:nvSpPr>
            <p:spPr>
              <a:xfrm>
                <a:off x="4409372" y="1671872"/>
                <a:ext cx="416203"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m:t>
                          </m:r>
                        </m:e>
                        <m:sup>
                          <m:r>
                            <a:rPr lang="en-US" sz="1400" b="0" i="1" smtClean="0">
                              <a:latin typeface="Cambria Math" panose="02040503050406030204" pitchFamily="18" charset="0"/>
                            </a:rPr>
                            <m:t>−4</m:t>
                          </m:r>
                        </m:sup>
                      </m:sSup>
                    </m:oMath>
                  </m:oMathPara>
                </a14:m>
                <a:endParaRPr lang="en-US" sz="1400" dirty="0"/>
              </a:p>
            </p:txBody>
          </p:sp>
        </mc:Choice>
        <mc:Fallback xmlns="">
          <p:sp>
            <p:nvSpPr>
              <p:cNvPr id="7" name="TextBox 6">
                <a:extLst>
                  <a:ext uri="{FF2B5EF4-FFF2-40B4-BE49-F238E27FC236}">
                    <a16:creationId xmlns:a16="http://schemas.microsoft.com/office/drawing/2014/main" id="{0731FF00-67BB-8AF8-7F2A-A9DDC94591BD}"/>
                  </a:ext>
                </a:extLst>
              </p:cNvPr>
              <p:cNvSpPr txBox="1">
                <a:spLocks noRot="1" noChangeAspect="1" noMove="1" noResize="1" noEditPoints="1" noAdjustHandles="1" noChangeArrowheads="1" noChangeShapeType="1" noTextEdit="1"/>
              </p:cNvSpPr>
              <p:nvPr/>
            </p:nvSpPr>
            <p:spPr>
              <a:xfrm>
                <a:off x="4409372" y="1671872"/>
                <a:ext cx="416203" cy="215444"/>
              </a:xfrm>
              <a:prstGeom prst="rect">
                <a:avLst/>
              </a:prstGeom>
              <a:blipFill>
                <a:blip r:embed="rId6"/>
                <a:stretch>
                  <a:fillRect l="-8696" r="-1449"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F828CB6-3471-1C15-6BAD-9E1DEC35A4A8}"/>
                  </a:ext>
                </a:extLst>
              </p:cNvPr>
              <p:cNvSpPr txBox="1"/>
              <p:nvPr/>
            </p:nvSpPr>
            <p:spPr>
              <a:xfrm>
                <a:off x="4409372" y="2720261"/>
                <a:ext cx="416204"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m:t>
                          </m:r>
                        </m:e>
                        <m:sup>
                          <m:r>
                            <a:rPr lang="en-US" sz="1400" b="0" i="1" smtClean="0">
                              <a:latin typeface="Cambria Math" panose="02040503050406030204" pitchFamily="18" charset="0"/>
                            </a:rPr>
                            <m:t>−8</m:t>
                          </m:r>
                        </m:sup>
                      </m:sSup>
                    </m:oMath>
                  </m:oMathPara>
                </a14:m>
                <a:endParaRPr lang="en-US" sz="1400" dirty="0"/>
              </a:p>
            </p:txBody>
          </p:sp>
        </mc:Choice>
        <mc:Fallback xmlns="">
          <p:sp>
            <p:nvSpPr>
              <p:cNvPr id="8" name="TextBox 7">
                <a:extLst>
                  <a:ext uri="{FF2B5EF4-FFF2-40B4-BE49-F238E27FC236}">
                    <a16:creationId xmlns:a16="http://schemas.microsoft.com/office/drawing/2014/main" id="{7F828CB6-3471-1C15-6BAD-9E1DEC35A4A8}"/>
                  </a:ext>
                </a:extLst>
              </p:cNvPr>
              <p:cNvSpPr txBox="1">
                <a:spLocks noRot="1" noChangeAspect="1" noMove="1" noResize="1" noEditPoints="1" noAdjustHandles="1" noChangeArrowheads="1" noChangeShapeType="1" noTextEdit="1"/>
              </p:cNvSpPr>
              <p:nvPr/>
            </p:nvSpPr>
            <p:spPr>
              <a:xfrm>
                <a:off x="4409372" y="2720261"/>
                <a:ext cx="416204" cy="215444"/>
              </a:xfrm>
              <a:prstGeom prst="rect">
                <a:avLst/>
              </a:prstGeom>
              <a:blipFill>
                <a:blip r:embed="rId7"/>
                <a:stretch>
                  <a:fillRect l="-8696" r="-1449" b="-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6567F82-33E2-9623-B9EF-03BBD5300754}"/>
                  </a:ext>
                </a:extLst>
              </p:cNvPr>
              <p:cNvSpPr txBox="1"/>
              <p:nvPr/>
            </p:nvSpPr>
            <p:spPr>
              <a:xfrm>
                <a:off x="4386153" y="3765475"/>
                <a:ext cx="491545"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m:t>
                          </m:r>
                        </m:e>
                        <m:sup>
                          <m:r>
                            <a:rPr lang="en-US" sz="1400" b="0" i="1" smtClean="0">
                              <a:latin typeface="Cambria Math" panose="02040503050406030204" pitchFamily="18" charset="0"/>
                            </a:rPr>
                            <m:t>−11</m:t>
                          </m:r>
                        </m:sup>
                      </m:sSup>
                    </m:oMath>
                  </m:oMathPara>
                </a14:m>
                <a:endParaRPr lang="en-US" sz="1400" dirty="0"/>
              </a:p>
            </p:txBody>
          </p:sp>
        </mc:Choice>
        <mc:Fallback xmlns="">
          <p:sp>
            <p:nvSpPr>
              <p:cNvPr id="9" name="TextBox 8">
                <a:extLst>
                  <a:ext uri="{FF2B5EF4-FFF2-40B4-BE49-F238E27FC236}">
                    <a16:creationId xmlns:a16="http://schemas.microsoft.com/office/drawing/2014/main" id="{96567F82-33E2-9623-B9EF-03BBD5300754}"/>
                  </a:ext>
                </a:extLst>
              </p:cNvPr>
              <p:cNvSpPr txBox="1">
                <a:spLocks noRot="1" noChangeAspect="1" noMove="1" noResize="1" noEditPoints="1" noAdjustHandles="1" noChangeArrowheads="1" noChangeShapeType="1" noTextEdit="1"/>
              </p:cNvSpPr>
              <p:nvPr/>
            </p:nvSpPr>
            <p:spPr>
              <a:xfrm>
                <a:off x="4386153" y="3765475"/>
                <a:ext cx="491545" cy="215444"/>
              </a:xfrm>
              <a:prstGeom prst="rect">
                <a:avLst/>
              </a:prstGeom>
              <a:blipFill>
                <a:blip r:embed="rId8"/>
                <a:stretch>
                  <a:fillRect l="-7500" r="-2500" b="-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7F3E430-7D40-5499-8C1D-14EF4052DE62}"/>
                  </a:ext>
                </a:extLst>
              </p:cNvPr>
              <p:cNvSpPr txBox="1"/>
              <p:nvPr/>
            </p:nvSpPr>
            <p:spPr>
              <a:xfrm>
                <a:off x="4409372" y="4810689"/>
                <a:ext cx="491545"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10</m:t>
                          </m:r>
                        </m:e>
                        <m:sup>
                          <m:r>
                            <a:rPr lang="en-US" sz="1400" b="0" i="1" smtClean="0">
                              <a:latin typeface="Cambria Math" panose="02040503050406030204" pitchFamily="18" charset="0"/>
                            </a:rPr>
                            <m:t>−13</m:t>
                          </m:r>
                        </m:sup>
                      </m:sSup>
                    </m:oMath>
                  </m:oMathPara>
                </a14:m>
                <a:endParaRPr lang="en-US" sz="1400" dirty="0"/>
              </a:p>
            </p:txBody>
          </p:sp>
        </mc:Choice>
        <mc:Fallback xmlns="">
          <p:sp>
            <p:nvSpPr>
              <p:cNvPr id="10" name="TextBox 9">
                <a:extLst>
                  <a:ext uri="{FF2B5EF4-FFF2-40B4-BE49-F238E27FC236}">
                    <a16:creationId xmlns:a16="http://schemas.microsoft.com/office/drawing/2014/main" id="{07F3E430-7D40-5499-8C1D-14EF4052DE62}"/>
                  </a:ext>
                </a:extLst>
              </p:cNvPr>
              <p:cNvSpPr txBox="1">
                <a:spLocks noRot="1" noChangeAspect="1" noMove="1" noResize="1" noEditPoints="1" noAdjustHandles="1" noChangeArrowheads="1" noChangeShapeType="1" noTextEdit="1"/>
              </p:cNvSpPr>
              <p:nvPr/>
            </p:nvSpPr>
            <p:spPr>
              <a:xfrm>
                <a:off x="4409372" y="4810689"/>
                <a:ext cx="491545" cy="215444"/>
              </a:xfrm>
              <a:prstGeom prst="rect">
                <a:avLst/>
              </a:prstGeom>
              <a:blipFill>
                <a:blip r:embed="rId9"/>
                <a:stretch>
                  <a:fillRect l="-7407" r="-1235" b="-8571"/>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id="{A439D06C-6919-8566-2747-B0F468629F4F}"/>
              </a:ext>
            </a:extLst>
          </p:cNvPr>
          <p:cNvSpPr/>
          <p:nvPr/>
        </p:nvSpPr>
        <p:spPr>
          <a:xfrm>
            <a:off x="3997313" y="2693739"/>
            <a:ext cx="8057376" cy="33802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5958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F3629813-B264-33E8-ED73-E71DCDD898FE}"/>
              </a:ext>
            </a:extLst>
          </p:cNvPr>
          <p:cNvSpPr txBox="1"/>
          <p:nvPr/>
        </p:nvSpPr>
        <p:spPr>
          <a:xfrm>
            <a:off x="613927" y="4389978"/>
            <a:ext cx="5129647" cy="1569660"/>
          </a:xfrm>
          <a:prstGeom prst="rect">
            <a:avLst/>
          </a:prstGeom>
          <a:noFill/>
          <a:ln>
            <a:solidFill>
              <a:schemeClr val="tx1"/>
            </a:solidFill>
          </a:ln>
        </p:spPr>
        <p:txBody>
          <a:bodyPr wrap="square" rtlCol="0">
            <a:spAutoFit/>
          </a:bodyPr>
          <a:lstStyle/>
          <a:p>
            <a:r>
              <a:rPr lang="en-US" sz="2400" dirty="0">
                <a:latin typeface="Adobe Garamond Pro" panose="02020502060506020403"/>
              </a:rPr>
              <a:t>Observed universal power-law:</a:t>
            </a:r>
          </a:p>
          <a:p>
            <a:endParaRPr lang="en-US" sz="2400" dirty="0">
              <a:latin typeface="Adobe Garamond Pro" panose="02020502060506020403"/>
            </a:endParaRPr>
          </a:p>
          <a:p>
            <a:r>
              <a:rPr lang="en-US" sz="2400" dirty="0">
                <a:latin typeface="Adobe Garamond Pro" panose="02020502060506020403"/>
              </a:rPr>
              <a:t>                                    where        </a:t>
            </a:r>
          </a:p>
          <a:p>
            <a:endParaRPr lang="en-US" sz="2400" dirty="0">
              <a:latin typeface="Adobe Garamond Pro" panose="02020502060506020403"/>
            </a:endParaRPr>
          </a:p>
        </p:txBody>
      </p:sp>
      <p:sp>
        <p:nvSpPr>
          <p:cNvPr id="4" name="Slide Number Placeholder 3">
            <a:extLst>
              <a:ext uri="{FF2B5EF4-FFF2-40B4-BE49-F238E27FC236}">
                <a16:creationId xmlns:a16="http://schemas.microsoft.com/office/drawing/2014/main" id="{072FBF23-9366-268C-C77C-12BEFB8C1AB7}"/>
              </a:ext>
            </a:extLst>
          </p:cNvPr>
          <p:cNvSpPr>
            <a:spLocks noGrp="1"/>
          </p:cNvSpPr>
          <p:nvPr>
            <p:ph type="sldNum" sz="quarter" idx="12"/>
          </p:nvPr>
        </p:nvSpPr>
        <p:spPr/>
        <p:txBody>
          <a:bodyPr/>
          <a:lstStyle/>
          <a:p>
            <a:fld id="{435E5A4D-A201-4C99-A12A-30FD58102251}" type="slidenum">
              <a:rPr lang="en-US" smtClean="0"/>
              <a:t>20</a:t>
            </a:fld>
            <a:endParaRPr lang="en-US"/>
          </a:p>
        </p:txBody>
      </p:sp>
      <p:sp>
        <p:nvSpPr>
          <p:cNvPr id="5" name="Title 1">
            <a:extLst>
              <a:ext uri="{FF2B5EF4-FFF2-40B4-BE49-F238E27FC236}">
                <a16:creationId xmlns:a16="http://schemas.microsoft.com/office/drawing/2014/main" id="{75F1B06B-4389-C13C-52EC-502CFDA5000F}"/>
              </a:ext>
            </a:extLst>
          </p:cNvPr>
          <p:cNvSpPr>
            <a:spLocks noGrp="1"/>
          </p:cNvSpPr>
          <p:nvPr>
            <p:ph type="title"/>
          </p:nvPr>
        </p:nvSpPr>
        <p:spPr>
          <a:xfrm>
            <a:off x="416679" y="22219"/>
            <a:ext cx="11138011" cy="1325563"/>
          </a:xfrm>
        </p:spPr>
        <p:txBody>
          <a:bodyPr/>
          <a:lstStyle/>
          <a:p>
            <a:r>
              <a:rPr lang="en-US" dirty="0"/>
              <a:t>Scaling laws: Smaller errors, higher frequencies</a:t>
            </a:r>
          </a:p>
        </p:txBody>
      </p:sp>
      <p:pic>
        <p:nvPicPr>
          <p:cNvPr id="11" name="Picture 10" descr="A graph of a function&#10;&#10;Description automatically generated">
            <a:extLst>
              <a:ext uri="{FF2B5EF4-FFF2-40B4-BE49-F238E27FC236}">
                <a16:creationId xmlns:a16="http://schemas.microsoft.com/office/drawing/2014/main" id="{F4C918C2-13E3-B8BE-9C3A-219367EBDC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238" y="1598228"/>
            <a:ext cx="3387093" cy="2135572"/>
          </a:xfrm>
          <a:prstGeom prst="rect">
            <a:avLst/>
          </a:prstGeom>
        </p:spPr>
      </p:pic>
      <p:grpSp>
        <p:nvGrpSpPr>
          <p:cNvPr id="2" name="Group">
            <a:extLst>
              <a:ext uri="{FF2B5EF4-FFF2-40B4-BE49-F238E27FC236}">
                <a16:creationId xmlns:a16="http://schemas.microsoft.com/office/drawing/2014/main" id="{A3D552EE-4EA6-B038-D30F-EB74F889EB58}"/>
              </a:ext>
            </a:extLst>
          </p:cNvPr>
          <p:cNvGrpSpPr/>
          <p:nvPr/>
        </p:nvGrpSpPr>
        <p:grpSpPr>
          <a:xfrm>
            <a:off x="4079065" y="1643157"/>
            <a:ext cx="3879590" cy="2074270"/>
            <a:chOff x="0" y="0"/>
            <a:chExt cx="11289439" cy="6036035"/>
          </a:xfrm>
        </p:grpSpPr>
        <p:pic>
          <p:nvPicPr>
            <p:cNvPr id="3" name="Image" descr="Image">
              <a:extLst>
                <a:ext uri="{FF2B5EF4-FFF2-40B4-BE49-F238E27FC236}">
                  <a16:creationId xmlns:a16="http://schemas.microsoft.com/office/drawing/2014/main" id="{74CC01FA-7B73-9B9C-47F6-0B6E1C096ABF}"/>
                </a:ext>
              </a:extLst>
            </p:cNvPr>
            <p:cNvPicPr>
              <a:picLocks noChangeAspect="1"/>
            </p:cNvPicPr>
            <p:nvPr/>
          </p:nvPicPr>
          <p:blipFill>
            <a:blip r:embed="rId4"/>
            <a:srcRect/>
            <a:stretch>
              <a:fillRect/>
            </a:stretch>
          </p:blipFill>
          <p:spPr>
            <a:xfrm>
              <a:off x="0" y="0"/>
              <a:ext cx="11289439" cy="6036035"/>
            </a:xfrm>
            <a:prstGeom prst="rect">
              <a:avLst/>
            </a:prstGeom>
            <a:ln w="12700" cap="flat">
              <a:noFill/>
              <a:miter lim="400000"/>
            </a:ln>
            <a:effectLst/>
          </p:spPr>
        </p:pic>
        <p:sp>
          <p:nvSpPr>
            <p:cNvPr id="7" name="Line">
              <a:extLst>
                <a:ext uri="{FF2B5EF4-FFF2-40B4-BE49-F238E27FC236}">
                  <a16:creationId xmlns:a16="http://schemas.microsoft.com/office/drawing/2014/main" id="{6CE42A00-2B6A-8F2F-16E0-B21F3971A57A}"/>
                </a:ext>
              </a:extLst>
            </p:cNvPr>
            <p:cNvSpPr/>
            <p:nvPr/>
          </p:nvSpPr>
          <p:spPr>
            <a:xfrm flipH="1" flipV="1">
              <a:off x="3899560" y="222771"/>
              <a:ext cx="6696619" cy="3861974"/>
            </a:xfrm>
            <a:prstGeom prst="line">
              <a:avLst/>
            </a:prstGeom>
            <a:noFill/>
            <a:ln w="25400" cap="flat">
              <a:solidFill>
                <a:srgbClr val="000000"/>
              </a:solidFill>
              <a:custDash>
                <a:ds d="200000" sp="200000"/>
              </a:custDash>
              <a:miter lim="400000"/>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8" name="Triangle">
              <a:extLst>
                <a:ext uri="{FF2B5EF4-FFF2-40B4-BE49-F238E27FC236}">
                  <a16:creationId xmlns:a16="http://schemas.microsoft.com/office/drawing/2014/main" id="{E45FC1AE-9357-17D7-4AB1-C9F2A92A69EF}"/>
                </a:ext>
              </a:extLst>
            </p:cNvPr>
            <p:cNvSpPr/>
            <p:nvPr/>
          </p:nvSpPr>
          <p:spPr>
            <a:xfrm rot="10749896">
              <a:off x="6791566" y="1392885"/>
              <a:ext cx="1607623" cy="9358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noFill/>
            <a:ln w="25400" cap="flat">
              <a:solidFill>
                <a:srgbClr val="000000"/>
              </a:solidFill>
              <a:prstDash val="solid"/>
              <a:miter lim="400000"/>
            </a:ln>
            <a:effectLst/>
          </p:spPr>
          <p:txBody>
            <a:bodyPr wrap="square" lIns="12492" tIns="12492" rIns="12492" bIns="12492" numCol="1" anchor="ctr">
              <a:noAutofit/>
            </a:bodyPr>
            <a:lstStyle/>
            <a:p>
              <a:pPr defTabSz="323288">
                <a:defRPr sz="1600">
                  <a:solidFill>
                    <a:srgbClr val="FFFFFF"/>
                  </a:solidFill>
                  <a:latin typeface="Helvetica Neue Medium"/>
                  <a:ea typeface="Helvetica Neue Medium"/>
                  <a:cs typeface="Helvetica Neue Medium"/>
                  <a:sym typeface="Helvetica Neue Medium"/>
                </a:defRPr>
              </a:pPr>
              <a:endParaRPr sz="800"/>
            </a:p>
          </p:txBody>
        </p:sp>
        <p:sp>
          <p:nvSpPr>
            <p:cNvPr id="9" name="1">
              <a:extLst>
                <a:ext uri="{FF2B5EF4-FFF2-40B4-BE49-F238E27FC236}">
                  <a16:creationId xmlns:a16="http://schemas.microsoft.com/office/drawing/2014/main" id="{50D3EB0F-00D5-FCE2-69A4-03908AA8E2A2}"/>
                </a:ext>
              </a:extLst>
            </p:cNvPr>
            <p:cNvSpPr txBox="1"/>
            <p:nvPr/>
          </p:nvSpPr>
          <p:spPr>
            <a:xfrm>
              <a:off x="7374935" y="753215"/>
              <a:ext cx="400135" cy="65752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a:t>1</a:t>
              </a:r>
            </a:p>
          </p:txBody>
        </p:sp>
        <p:sp>
          <p:nvSpPr>
            <p:cNvPr id="10" name="6">
              <a:extLst>
                <a:ext uri="{FF2B5EF4-FFF2-40B4-BE49-F238E27FC236}">
                  <a16:creationId xmlns:a16="http://schemas.microsoft.com/office/drawing/2014/main" id="{78854051-F7AE-4625-4E22-5413F9DB81EC}"/>
                </a:ext>
              </a:extLst>
            </p:cNvPr>
            <p:cNvSpPr txBox="1"/>
            <p:nvPr/>
          </p:nvSpPr>
          <p:spPr>
            <a:xfrm>
              <a:off x="8429206" y="1515235"/>
              <a:ext cx="400135" cy="65752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a:t>6</a:t>
              </a:r>
            </a:p>
          </p:txBody>
        </p:sp>
      </p:grpSp>
      <p:pic>
        <p:nvPicPr>
          <p:cNvPr id="12" name="Image" descr="Image">
            <a:extLst>
              <a:ext uri="{FF2B5EF4-FFF2-40B4-BE49-F238E27FC236}">
                <a16:creationId xmlns:a16="http://schemas.microsoft.com/office/drawing/2014/main" id="{5CCB026B-5FA0-E07C-303B-8628CB015DA5}"/>
              </a:ext>
            </a:extLst>
          </p:cNvPr>
          <p:cNvPicPr>
            <a:picLocks noChangeAspect="1"/>
          </p:cNvPicPr>
          <p:nvPr/>
        </p:nvPicPr>
        <p:blipFill>
          <a:blip r:embed="rId5"/>
          <a:stretch>
            <a:fillRect/>
          </a:stretch>
        </p:blipFill>
        <p:spPr>
          <a:xfrm>
            <a:off x="8161444" y="1660744"/>
            <a:ext cx="3877319" cy="2073056"/>
          </a:xfrm>
          <a:prstGeom prst="rect">
            <a:avLst/>
          </a:prstGeom>
          <a:ln w="12700">
            <a:miter lim="400000"/>
          </a:ln>
        </p:spPr>
      </p:pic>
      <p:pic>
        <p:nvPicPr>
          <p:cNvPr id="20" name="Image" descr="Image">
            <a:extLst>
              <a:ext uri="{FF2B5EF4-FFF2-40B4-BE49-F238E27FC236}">
                <a16:creationId xmlns:a16="http://schemas.microsoft.com/office/drawing/2014/main" id="{BE0A6008-7EF1-7DC4-EE7A-617AB5C5776E}"/>
              </a:ext>
            </a:extLst>
          </p:cNvPr>
          <p:cNvPicPr>
            <a:picLocks noChangeAspect="1"/>
          </p:cNvPicPr>
          <p:nvPr/>
        </p:nvPicPr>
        <p:blipFill>
          <a:blip r:embed="rId6"/>
          <a:stretch>
            <a:fillRect/>
          </a:stretch>
        </p:blipFill>
        <p:spPr>
          <a:xfrm>
            <a:off x="909781" y="5056499"/>
            <a:ext cx="2345283" cy="600622"/>
          </a:xfrm>
          <a:prstGeom prst="rect">
            <a:avLst/>
          </a:prstGeom>
          <a:ln w="12700">
            <a:miter lim="400000"/>
          </a:ln>
        </p:spPr>
      </p:pic>
      <p:pic>
        <p:nvPicPr>
          <p:cNvPr id="21" name="Image" descr="Image">
            <a:extLst>
              <a:ext uri="{FF2B5EF4-FFF2-40B4-BE49-F238E27FC236}">
                <a16:creationId xmlns:a16="http://schemas.microsoft.com/office/drawing/2014/main" id="{E76B006D-D411-E0EA-6979-7F65ED6F91BE}"/>
              </a:ext>
            </a:extLst>
          </p:cNvPr>
          <p:cNvPicPr>
            <a:picLocks noChangeAspect="1"/>
          </p:cNvPicPr>
          <p:nvPr/>
        </p:nvPicPr>
        <p:blipFill>
          <a:blip r:embed="rId7"/>
          <a:stretch>
            <a:fillRect/>
          </a:stretch>
        </p:blipFill>
        <p:spPr>
          <a:xfrm>
            <a:off x="4292691" y="5175132"/>
            <a:ext cx="1088349" cy="325255"/>
          </a:xfrm>
          <a:prstGeom prst="rect">
            <a:avLst/>
          </a:prstGeom>
          <a:ln w="12700">
            <a:miter lim="400000"/>
          </a:ln>
        </p:spPr>
      </p:pic>
      <p:grpSp>
        <p:nvGrpSpPr>
          <p:cNvPr id="6" name="Group">
            <a:extLst>
              <a:ext uri="{FF2B5EF4-FFF2-40B4-BE49-F238E27FC236}">
                <a16:creationId xmlns:a16="http://schemas.microsoft.com/office/drawing/2014/main" id="{922B96E8-2B66-D412-E125-63C2D909FFF1}"/>
              </a:ext>
            </a:extLst>
          </p:cNvPr>
          <p:cNvGrpSpPr/>
          <p:nvPr/>
        </p:nvGrpSpPr>
        <p:grpSpPr>
          <a:xfrm>
            <a:off x="6221049" y="4388322"/>
            <a:ext cx="5309274" cy="1753914"/>
            <a:chOff x="0" y="0"/>
            <a:chExt cx="10942362" cy="3865437"/>
          </a:xfrm>
        </p:grpSpPr>
        <p:pic>
          <p:nvPicPr>
            <p:cNvPr id="15" name="Image" descr="Image">
              <a:extLst>
                <a:ext uri="{FF2B5EF4-FFF2-40B4-BE49-F238E27FC236}">
                  <a16:creationId xmlns:a16="http://schemas.microsoft.com/office/drawing/2014/main" id="{80A1BC2D-622A-92D6-8106-50D44973C4D9}"/>
                </a:ext>
              </a:extLst>
            </p:cNvPr>
            <p:cNvPicPr>
              <a:picLocks noChangeAspect="1"/>
            </p:cNvPicPr>
            <p:nvPr/>
          </p:nvPicPr>
          <p:blipFill>
            <a:blip r:embed="rId8"/>
            <a:stretch>
              <a:fillRect/>
            </a:stretch>
          </p:blipFill>
          <p:spPr>
            <a:xfrm>
              <a:off x="0" y="0"/>
              <a:ext cx="3492563" cy="621964"/>
            </a:xfrm>
            <a:prstGeom prst="rect">
              <a:avLst/>
            </a:prstGeom>
            <a:ln w="12700" cap="flat">
              <a:noFill/>
              <a:miter lim="400000"/>
            </a:ln>
            <a:effectLst/>
          </p:spPr>
        </p:pic>
        <p:pic>
          <p:nvPicPr>
            <p:cNvPr id="23" name="Image" descr="Image">
              <a:extLst>
                <a:ext uri="{FF2B5EF4-FFF2-40B4-BE49-F238E27FC236}">
                  <a16:creationId xmlns:a16="http://schemas.microsoft.com/office/drawing/2014/main" id="{0497E525-241F-403A-FC05-CA25CE913583}"/>
                </a:ext>
              </a:extLst>
            </p:cNvPr>
            <p:cNvPicPr>
              <a:picLocks noChangeAspect="1"/>
            </p:cNvPicPr>
            <p:nvPr/>
          </p:nvPicPr>
          <p:blipFill>
            <a:blip r:embed="rId9"/>
            <a:stretch>
              <a:fillRect/>
            </a:stretch>
          </p:blipFill>
          <p:spPr>
            <a:xfrm>
              <a:off x="0" y="1539301"/>
              <a:ext cx="4125714" cy="716824"/>
            </a:xfrm>
            <a:prstGeom prst="rect">
              <a:avLst/>
            </a:prstGeom>
            <a:ln w="12700" cap="flat">
              <a:noFill/>
              <a:miter lim="400000"/>
            </a:ln>
            <a:effectLst/>
          </p:spPr>
        </p:pic>
        <p:pic>
          <p:nvPicPr>
            <p:cNvPr id="24" name="Image" descr="Image">
              <a:extLst>
                <a:ext uri="{FF2B5EF4-FFF2-40B4-BE49-F238E27FC236}">
                  <a16:creationId xmlns:a16="http://schemas.microsoft.com/office/drawing/2014/main" id="{03E89805-6EF2-F388-3B13-1A72CCC394C7}"/>
                </a:ext>
              </a:extLst>
            </p:cNvPr>
            <p:cNvPicPr>
              <a:picLocks noChangeAspect="1"/>
            </p:cNvPicPr>
            <p:nvPr/>
          </p:nvPicPr>
          <p:blipFill>
            <a:blip r:embed="rId10"/>
            <a:stretch>
              <a:fillRect/>
            </a:stretch>
          </p:blipFill>
          <p:spPr>
            <a:xfrm>
              <a:off x="0" y="3130812"/>
              <a:ext cx="4152225" cy="734626"/>
            </a:xfrm>
            <a:prstGeom prst="rect">
              <a:avLst/>
            </a:prstGeom>
            <a:ln w="12700" cap="flat">
              <a:noFill/>
              <a:miter lim="400000"/>
            </a:ln>
            <a:effectLst/>
          </p:spPr>
        </p:pic>
        <p:pic>
          <p:nvPicPr>
            <p:cNvPr id="25" name="Image" descr="Image">
              <a:extLst>
                <a:ext uri="{FF2B5EF4-FFF2-40B4-BE49-F238E27FC236}">
                  <a16:creationId xmlns:a16="http://schemas.microsoft.com/office/drawing/2014/main" id="{C76137FC-8294-F7B8-B50C-F8ACEE69F30D}"/>
                </a:ext>
              </a:extLst>
            </p:cNvPr>
            <p:cNvPicPr>
              <a:picLocks noChangeAspect="1"/>
            </p:cNvPicPr>
            <p:nvPr/>
          </p:nvPicPr>
          <p:blipFill>
            <a:blip r:embed="rId11"/>
            <a:stretch>
              <a:fillRect/>
            </a:stretch>
          </p:blipFill>
          <p:spPr>
            <a:xfrm>
              <a:off x="6127184" y="174420"/>
              <a:ext cx="221913" cy="273124"/>
            </a:xfrm>
            <a:prstGeom prst="rect">
              <a:avLst/>
            </a:prstGeom>
            <a:ln w="12700" cap="flat">
              <a:noFill/>
              <a:miter lim="400000"/>
            </a:ln>
            <a:effectLst/>
          </p:spPr>
        </p:pic>
        <p:pic>
          <p:nvPicPr>
            <p:cNvPr id="26" name="Image" descr="Image">
              <a:extLst>
                <a:ext uri="{FF2B5EF4-FFF2-40B4-BE49-F238E27FC236}">
                  <a16:creationId xmlns:a16="http://schemas.microsoft.com/office/drawing/2014/main" id="{9F129112-B28D-1768-43BA-EAF2E325B95F}"/>
                </a:ext>
              </a:extLst>
            </p:cNvPr>
            <p:cNvPicPr>
              <a:picLocks noChangeAspect="1"/>
            </p:cNvPicPr>
            <p:nvPr/>
          </p:nvPicPr>
          <p:blipFill>
            <a:blip r:embed="rId12"/>
            <a:stretch>
              <a:fillRect/>
            </a:stretch>
          </p:blipFill>
          <p:spPr>
            <a:xfrm>
              <a:off x="6205892" y="1551668"/>
              <a:ext cx="1882701" cy="621965"/>
            </a:xfrm>
            <a:prstGeom prst="rect">
              <a:avLst/>
            </a:prstGeom>
            <a:ln w="12700" cap="flat">
              <a:noFill/>
              <a:miter lim="400000"/>
            </a:ln>
            <a:effectLst/>
          </p:spPr>
        </p:pic>
        <p:sp>
          <p:nvSpPr>
            <p:cNvPr id="27" name="Line">
              <a:extLst>
                <a:ext uri="{FF2B5EF4-FFF2-40B4-BE49-F238E27FC236}">
                  <a16:creationId xmlns:a16="http://schemas.microsoft.com/office/drawing/2014/main" id="{0879A5EE-54A6-2B09-D79F-C729A193C637}"/>
                </a:ext>
              </a:extLst>
            </p:cNvPr>
            <p:cNvSpPr/>
            <p:nvPr/>
          </p:nvSpPr>
          <p:spPr>
            <a:xfrm>
              <a:off x="4079625" y="310981"/>
              <a:ext cx="146049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endParaRPr/>
            </a:p>
          </p:txBody>
        </p:sp>
        <p:sp>
          <p:nvSpPr>
            <p:cNvPr id="28" name="Line">
              <a:extLst>
                <a:ext uri="{FF2B5EF4-FFF2-40B4-BE49-F238E27FC236}">
                  <a16:creationId xmlns:a16="http://schemas.microsoft.com/office/drawing/2014/main" id="{A0B389A3-EFF7-76DC-E70D-E8774A2D4AEA}"/>
                </a:ext>
              </a:extLst>
            </p:cNvPr>
            <p:cNvSpPr/>
            <p:nvPr/>
          </p:nvSpPr>
          <p:spPr>
            <a:xfrm>
              <a:off x="4525283" y="3507025"/>
              <a:ext cx="146049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endParaRPr/>
            </a:p>
          </p:txBody>
        </p:sp>
        <p:sp>
          <p:nvSpPr>
            <p:cNvPr id="29" name="Line">
              <a:extLst>
                <a:ext uri="{FF2B5EF4-FFF2-40B4-BE49-F238E27FC236}">
                  <a16:creationId xmlns:a16="http://schemas.microsoft.com/office/drawing/2014/main" id="{811AFCB4-5830-B655-A648-192B2F0AA6BB}"/>
                </a:ext>
              </a:extLst>
            </p:cNvPr>
            <p:cNvSpPr/>
            <p:nvPr/>
          </p:nvSpPr>
          <p:spPr>
            <a:xfrm>
              <a:off x="4525283" y="1989650"/>
              <a:ext cx="1460496" cy="1"/>
            </a:xfrm>
            <a:prstGeom prst="line">
              <a:avLst/>
            </a:prstGeom>
            <a:noFill/>
            <a:ln w="38100" cap="flat">
              <a:solidFill>
                <a:srgbClr val="000000"/>
              </a:solidFill>
              <a:prstDash val="solid"/>
              <a:miter lim="400000"/>
              <a:tailEnd type="triangle" w="med" len="med"/>
            </a:ln>
            <a:effectLst/>
          </p:spPr>
          <p:txBody>
            <a:bodyPr wrap="square" lIns="50800" tIns="50800" rIns="50800" bIns="50800" numCol="1" anchor="ctr">
              <a:noAutofit/>
            </a:bodyPr>
            <a:lstStyle/>
            <a:p>
              <a:endParaRPr/>
            </a:p>
          </p:txBody>
        </p:sp>
        <p:pic>
          <p:nvPicPr>
            <p:cNvPr id="30" name="Image" descr="Image">
              <a:extLst>
                <a:ext uri="{FF2B5EF4-FFF2-40B4-BE49-F238E27FC236}">
                  <a16:creationId xmlns:a16="http://schemas.microsoft.com/office/drawing/2014/main" id="{76FAEFCD-1E48-F41B-52BF-24F0B02B8069}"/>
                </a:ext>
              </a:extLst>
            </p:cNvPr>
            <p:cNvPicPr>
              <a:picLocks noChangeAspect="1"/>
            </p:cNvPicPr>
            <p:nvPr/>
          </p:nvPicPr>
          <p:blipFill>
            <a:blip r:embed="rId13"/>
            <a:stretch>
              <a:fillRect/>
            </a:stretch>
          </p:blipFill>
          <p:spPr>
            <a:xfrm>
              <a:off x="6090425" y="3130812"/>
              <a:ext cx="4851938" cy="734626"/>
            </a:xfrm>
            <a:prstGeom prst="rect">
              <a:avLst/>
            </a:prstGeom>
            <a:ln w="12700" cap="flat">
              <a:noFill/>
              <a:miter lim="400000"/>
            </a:ln>
            <a:effectLst/>
          </p:spPr>
        </p:pic>
      </p:grpSp>
    </p:spTree>
    <p:extLst>
      <p:ext uri="{BB962C8B-B14F-4D97-AF65-F5344CB8AC3E}">
        <p14:creationId xmlns:p14="http://schemas.microsoft.com/office/powerpoint/2010/main" val="112712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92" descr="A graph of a function&#10;&#10;Description automatically generated">
            <a:extLst>
              <a:ext uri="{FF2B5EF4-FFF2-40B4-BE49-F238E27FC236}">
                <a16:creationId xmlns:a16="http://schemas.microsoft.com/office/drawing/2014/main" id="{4D420E0B-1538-F11A-F7C9-62BCD6523D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84" y="2692708"/>
            <a:ext cx="4502936" cy="2975956"/>
          </a:xfrm>
          <a:prstGeom prst="rect">
            <a:avLst/>
          </a:prstGeom>
        </p:spPr>
      </p:pic>
      <p:pic>
        <p:nvPicPr>
          <p:cNvPr id="8" name="Picture 7">
            <a:extLst>
              <a:ext uri="{FF2B5EF4-FFF2-40B4-BE49-F238E27FC236}">
                <a16:creationId xmlns:a16="http://schemas.microsoft.com/office/drawing/2014/main" id="{5DE2FF72-C0D1-0042-2B11-E7704191DA8F}"/>
              </a:ext>
            </a:extLst>
          </p:cNvPr>
          <p:cNvPicPr>
            <a:picLocks noChangeAspect="1"/>
          </p:cNvPicPr>
          <p:nvPr/>
        </p:nvPicPr>
        <p:blipFill>
          <a:blip r:embed="rId3"/>
          <a:srcRect l="4511" b="4260"/>
          <a:stretch/>
        </p:blipFill>
        <p:spPr>
          <a:xfrm>
            <a:off x="5095152" y="2169145"/>
            <a:ext cx="2288006" cy="1779299"/>
          </a:xfrm>
          <a:prstGeom prst="rect">
            <a:avLst/>
          </a:prstGeom>
        </p:spPr>
      </p:pic>
      <p:sp>
        <p:nvSpPr>
          <p:cNvPr id="2" name="Title 1">
            <a:extLst>
              <a:ext uri="{FF2B5EF4-FFF2-40B4-BE49-F238E27FC236}">
                <a16:creationId xmlns:a16="http://schemas.microsoft.com/office/drawing/2014/main" id="{6AD81310-103F-4710-C6B2-965B3CC3F2C9}"/>
              </a:ext>
            </a:extLst>
          </p:cNvPr>
          <p:cNvSpPr>
            <a:spLocks noGrp="1"/>
          </p:cNvSpPr>
          <p:nvPr>
            <p:ph type="title"/>
          </p:nvPr>
        </p:nvSpPr>
        <p:spPr>
          <a:xfrm>
            <a:off x="480848" y="-27375"/>
            <a:ext cx="10515600" cy="1325563"/>
          </a:xfrm>
        </p:spPr>
        <p:txBody>
          <a:bodyPr/>
          <a:lstStyle/>
          <a:p>
            <a:r>
              <a:rPr lang="en-US" dirty="0"/>
              <a:t>Multistage NN vs Fourier Series</a:t>
            </a:r>
          </a:p>
        </p:txBody>
      </p:sp>
      <p:sp>
        <p:nvSpPr>
          <p:cNvPr id="4" name="Slide Number Placeholder 3">
            <a:extLst>
              <a:ext uri="{FF2B5EF4-FFF2-40B4-BE49-F238E27FC236}">
                <a16:creationId xmlns:a16="http://schemas.microsoft.com/office/drawing/2014/main" id="{606A489C-4024-B818-F7C9-CB4BF09C8B31}"/>
              </a:ext>
            </a:extLst>
          </p:cNvPr>
          <p:cNvSpPr>
            <a:spLocks noGrp="1"/>
          </p:cNvSpPr>
          <p:nvPr>
            <p:ph type="sldNum" sz="quarter" idx="12"/>
          </p:nvPr>
        </p:nvSpPr>
        <p:spPr/>
        <p:txBody>
          <a:bodyPr/>
          <a:lstStyle/>
          <a:p>
            <a:fld id="{435E5A4D-A201-4C99-A12A-30FD58102251}" type="slidenum">
              <a:rPr lang="en-US" smtClean="0"/>
              <a:t>21</a:t>
            </a:fld>
            <a:endParaRPr lang="en-US"/>
          </a:p>
        </p:txBody>
      </p:sp>
      <p:pic>
        <p:nvPicPr>
          <p:cNvPr id="7" name="Image" descr="Image">
            <a:extLst>
              <a:ext uri="{FF2B5EF4-FFF2-40B4-BE49-F238E27FC236}">
                <a16:creationId xmlns:a16="http://schemas.microsoft.com/office/drawing/2014/main" id="{DB154147-EC7A-5083-3D32-2758DF321063}"/>
              </a:ext>
            </a:extLst>
          </p:cNvPr>
          <p:cNvPicPr>
            <a:picLocks noChangeAspect="1"/>
          </p:cNvPicPr>
          <p:nvPr/>
        </p:nvPicPr>
        <p:blipFill>
          <a:blip r:embed="rId4"/>
          <a:srcRect l="4847" b="5154"/>
          <a:stretch/>
        </p:blipFill>
        <p:spPr>
          <a:xfrm>
            <a:off x="5166360" y="4715387"/>
            <a:ext cx="2177122" cy="1724599"/>
          </a:xfrm>
          <a:prstGeom prst="rect">
            <a:avLst/>
          </a:prstGeom>
          <a:ln w="12700">
            <a:miter lim="400000"/>
          </a:ln>
        </p:spPr>
      </p:pic>
      <p:pic>
        <p:nvPicPr>
          <p:cNvPr id="17" name="Image" descr="Image">
            <a:extLst>
              <a:ext uri="{FF2B5EF4-FFF2-40B4-BE49-F238E27FC236}">
                <a16:creationId xmlns:a16="http://schemas.microsoft.com/office/drawing/2014/main" id="{C1D28151-2777-FDE7-96D4-E83673D8BFE3}"/>
              </a:ext>
            </a:extLst>
          </p:cNvPr>
          <p:cNvPicPr>
            <a:picLocks noChangeAspect="1"/>
          </p:cNvPicPr>
          <p:nvPr/>
        </p:nvPicPr>
        <p:blipFill>
          <a:blip r:embed="rId5"/>
          <a:srcRect l="8638" b="4099"/>
          <a:stretch/>
        </p:blipFill>
        <p:spPr>
          <a:xfrm>
            <a:off x="7513280" y="4706206"/>
            <a:ext cx="2177122" cy="1767770"/>
          </a:xfrm>
          <a:prstGeom prst="rect">
            <a:avLst/>
          </a:prstGeom>
          <a:ln w="12700">
            <a:miter lim="400000"/>
          </a:ln>
        </p:spPr>
      </p:pic>
      <p:pic>
        <p:nvPicPr>
          <p:cNvPr id="18" name="Image" descr="Image">
            <a:extLst>
              <a:ext uri="{FF2B5EF4-FFF2-40B4-BE49-F238E27FC236}">
                <a16:creationId xmlns:a16="http://schemas.microsoft.com/office/drawing/2014/main" id="{4262493D-01CB-8146-594A-E919CF99F110}"/>
              </a:ext>
            </a:extLst>
          </p:cNvPr>
          <p:cNvPicPr>
            <a:picLocks noChangeAspect="1"/>
          </p:cNvPicPr>
          <p:nvPr/>
        </p:nvPicPr>
        <p:blipFill>
          <a:blip r:embed="rId6"/>
          <a:srcRect l="8638" b="4099"/>
          <a:stretch/>
        </p:blipFill>
        <p:spPr>
          <a:xfrm>
            <a:off x="9814312" y="4693917"/>
            <a:ext cx="2177123" cy="1767771"/>
          </a:xfrm>
          <a:prstGeom prst="rect">
            <a:avLst/>
          </a:prstGeom>
          <a:ln w="12700">
            <a:miter lim="400000"/>
          </a:ln>
        </p:spPr>
      </p:pic>
      <p:pic>
        <p:nvPicPr>
          <p:cNvPr id="19" name="Picture 18">
            <a:extLst>
              <a:ext uri="{FF2B5EF4-FFF2-40B4-BE49-F238E27FC236}">
                <a16:creationId xmlns:a16="http://schemas.microsoft.com/office/drawing/2014/main" id="{45985A34-9441-FD25-6342-03396CAC2721}"/>
              </a:ext>
            </a:extLst>
          </p:cNvPr>
          <p:cNvPicPr>
            <a:picLocks noChangeAspect="1"/>
          </p:cNvPicPr>
          <p:nvPr/>
        </p:nvPicPr>
        <p:blipFill>
          <a:blip r:embed="rId7"/>
          <a:srcRect l="9123" b="4880"/>
          <a:stretch/>
        </p:blipFill>
        <p:spPr>
          <a:xfrm>
            <a:off x="7485449" y="2169145"/>
            <a:ext cx="2200596" cy="1767770"/>
          </a:xfrm>
          <a:prstGeom prst="rect">
            <a:avLst/>
          </a:prstGeom>
        </p:spPr>
      </p:pic>
      <p:pic>
        <p:nvPicPr>
          <p:cNvPr id="20" name="Picture 19">
            <a:extLst>
              <a:ext uri="{FF2B5EF4-FFF2-40B4-BE49-F238E27FC236}">
                <a16:creationId xmlns:a16="http://schemas.microsoft.com/office/drawing/2014/main" id="{98DD1AB9-0A7B-9880-EDFF-D1BEABC60FFC}"/>
              </a:ext>
            </a:extLst>
          </p:cNvPr>
          <p:cNvPicPr>
            <a:picLocks noChangeAspect="1"/>
          </p:cNvPicPr>
          <p:nvPr/>
        </p:nvPicPr>
        <p:blipFill>
          <a:blip r:embed="rId8"/>
          <a:srcRect l="9144" b="3148"/>
          <a:stretch/>
        </p:blipFill>
        <p:spPr>
          <a:xfrm>
            <a:off x="9788336" y="2140696"/>
            <a:ext cx="2209589" cy="1807748"/>
          </a:xfrm>
          <a:prstGeom prst="rect">
            <a:avLst/>
          </a:prstGeom>
        </p:spPr>
      </p:pic>
      <p:pic>
        <p:nvPicPr>
          <p:cNvPr id="22" name="Picture 21" descr="A black letters on a white background&#10;&#10;Description automatically generated">
            <a:extLst>
              <a:ext uri="{FF2B5EF4-FFF2-40B4-BE49-F238E27FC236}">
                <a16:creationId xmlns:a16="http://schemas.microsoft.com/office/drawing/2014/main" id="{259357DF-2F99-2105-1A05-EA231E64EF2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8205" y="1673249"/>
            <a:ext cx="356808" cy="484508"/>
          </a:xfrm>
          <a:prstGeom prst="rect">
            <a:avLst/>
          </a:prstGeom>
        </p:spPr>
      </p:pic>
      <p:pic>
        <p:nvPicPr>
          <p:cNvPr id="23" name="Picture 22" descr="A black letters on a white background&#10;&#10;Description automatically generated">
            <a:extLst>
              <a:ext uri="{FF2B5EF4-FFF2-40B4-BE49-F238E27FC236}">
                <a16:creationId xmlns:a16="http://schemas.microsoft.com/office/drawing/2014/main" id="{112B6CAF-5957-B566-152E-3857671F33A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77116" y="1685800"/>
            <a:ext cx="356808" cy="484508"/>
          </a:xfrm>
          <a:prstGeom prst="rect">
            <a:avLst/>
          </a:prstGeom>
        </p:spPr>
      </p:pic>
      <p:pic>
        <p:nvPicPr>
          <p:cNvPr id="27" name="Picture 26" descr="A black letter on a white background&#10;&#10;Description automatically generated">
            <a:extLst>
              <a:ext uri="{FF2B5EF4-FFF2-40B4-BE49-F238E27FC236}">
                <a16:creationId xmlns:a16="http://schemas.microsoft.com/office/drawing/2014/main" id="{91508E1F-59C5-A113-C39A-8B7A9A6541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67251" y="1941911"/>
            <a:ext cx="217928" cy="221963"/>
          </a:xfrm>
          <a:prstGeom prst="rect">
            <a:avLst/>
          </a:prstGeom>
        </p:spPr>
      </p:pic>
      <p:pic>
        <p:nvPicPr>
          <p:cNvPr id="29" name="Picture 28">
            <a:extLst>
              <a:ext uri="{FF2B5EF4-FFF2-40B4-BE49-F238E27FC236}">
                <a16:creationId xmlns:a16="http://schemas.microsoft.com/office/drawing/2014/main" id="{F2027EBA-5345-A219-60CC-46020ECC1F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34609" y="3938250"/>
            <a:ext cx="204789" cy="185739"/>
          </a:xfrm>
          <a:prstGeom prst="rect">
            <a:avLst/>
          </a:prstGeom>
        </p:spPr>
      </p:pic>
      <p:pic>
        <p:nvPicPr>
          <p:cNvPr id="30" name="Picture 29">
            <a:extLst>
              <a:ext uri="{FF2B5EF4-FFF2-40B4-BE49-F238E27FC236}">
                <a16:creationId xmlns:a16="http://schemas.microsoft.com/office/drawing/2014/main" id="{F45043E6-6C36-92A1-CBE0-E7E44353E2B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42758" y="3919396"/>
            <a:ext cx="204789" cy="185739"/>
          </a:xfrm>
          <a:prstGeom prst="rect">
            <a:avLst/>
          </a:prstGeom>
        </p:spPr>
      </p:pic>
      <p:pic>
        <p:nvPicPr>
          <p:cNvPr id="31" name="Picture 30">
            <a:extLst>
              <a:ext uri="{FF2B5EF4-FFF2-40B4-BE49-F238E27FC236}">
                <a16:creationId xmlns:a16="http://schemas.microsoft.com/office/drawing/2014/main" id="{11862833-A3F2-6784-92AC-9A57FDBE09B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68086" y="3893158"/>
            <a:ext cx="204789" cy="185739"/>
          </a:xfrm>
          <a:prstGeom prst="rect">
            <a:avLst/>
          </a:prstGeom>
        </p:spPr>
      </p:pic>
      <p:pic>
        <p:nvPicPr>
          <p:cNvPr id="33" name="Picture 32" descr="A close-up of black text&#10;&#10;Description automatically generated">
            <a:extLst>
              <a:ext uri="{FF2B5EF4-FFF2-40B4-BE49-F238E27FC236}">
                <a16:creationId xmlns:a16="http://schemas.microsoft.com/office/drawing/2014/main" id="{64B8FB36-BC0C-B00B-4080-DCB1FDFD61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52229" y="1051262"/>
            <a:ext cx="1647920" cy="744951"/>
          </a:xfrm>
          <a:prstGeom prst="rect">
            <a:avLst/>
          </a:prstGeom>
        </p:spPr>
      </p:pic>
      <p:pic>
        <p:nvPicPr>
          <p:cNvPr id="35" name="Picture 34">
            <a:extLst>
              <a:ext uri="{FF2B5EF4-FFF2-40B4-BE49-F238E27FC236}">
                <a16:creationId xmlns:a16="http://schemas.microsoft.com/office/drawing/2014/main" id="{2652D9C1-7558-D909-BFC1-F6D604347A10}"/>
              </a:ext>
            </a:extLst>
          </p:cNvPr>
          <p:cNvPicPr>
            <a:picLocks noChangeAspect="1"/>
          </p:cNvPicPr>
          <p:nvPr/>
        </p:nvPicPr>
        <p:blipFill>
          <a:blip r:embed="rId13"/>
          <a:stretch>
            <a:fillRect/>
          </a:stretch>
        </p:blipFill>
        <p:spPr>
          <a:xfrm>
            <a:off x="7778209" y="1131494"/>
            <a:ext cx="1732269" cy="509932"/>
          </a:xfrm>
          <a:prstGeom prst="rect">
            <a:avLst/>
          </a:prstGeom>
        </p:spPr>
      </p:pic>
      <p:pic>
        <p:nvPicPr>
          <p:cNvPr id="37" name="Picture 36">
            <a:extLst>
              <a:ext uri="{FF2B5EF4-FFF2-40B4-BE49-F238E27FC236}">
                <a16:creationId xmlns:a16="http://schemas.microsoft.com/office/drawing/2014/main" id="{68941F4C-9295-C601-95CD-2C18388F80CA}"/>
              </a:ext>
            </a:extLst>
          </p:cNvPr>
          <p:cNvPicPr>
            <a:picLocks noChangeAspect="1"/>
          </p:cNvPicPr>
          <p:nvPr/>
        </p:nvPicPr>
        <p:blipFill>
          <a:blip r:embed="rId14"/>
          <a:stretch>
            <a:fillRect/>
          </a:stretch>
        </p:blipFill>
        <p:spPr>
          <a:xfrm>
            <a:off x="10394581" y="1085114"/>
            <a:ext cx="918959" cy="588134"/>
          </a:xfrm>
          <a:prstGeom prst="rect">
            <a:avLst/>
          </a:prstGeom>
        </p:spPr>
      </p:pic>
      <p:pic>
        <p:nvPicPr>
          <p:cNvPr id="46" name="Picture 45">
            <a:extLst>
              <a:ext uri="{FF2B5EF4-FFF2-40B4-BE49-F238E27FC236}">
                <a16:creationId xmlns:a16="http://schemas.microsoft.com/office/drawing/2014/main" id="{56AC307F-27B0-AA33-8130-F03571D11A7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00056" y="6510724"/>
            <a:ext cx="204789" cy="185739"/>
          </a:xfrm>
          <a:prstGeom prst="rect">
            <a:avLst/>
          </a:prstGeom>
        </p:spPr>
      </p:pic>
      <p:pic>
        <p:nvPicPr>
          <p:cNvPr id="47" name="Picture 46">
            <a:extLst>
              <a:ext uri="{FF2B5EF4-FFF2-40B4-BE49-F238E27FC236}">
                <a16:creationId xmlns:a16="http://schemas.microsoft.com/office/drawing/2014/main" id="{74E41ECD-A329-EE3F-480E-AA64CB07957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534329" y="6465746"/>
            <a:ext cx="204789" cy="185739"/>
          </a:xfrm>
          <a:prstGeom prst="rect">
            <a:avLst/>
          </a:prstGeom>
        </p:spPr>
      </p:pic>
      <p:pic>
        <p:nvPicPr>
          <p:cNvPr id="48" name="Picture 47">
            <a:extLst>
              <a:ext uri="{FF2B5EF4-FFF2-40B4-BE49-F238E27FC236}">
                <a16:creationId xmlns:a16="http://schemas.microsoft.com/office/drawing/2014/main" id="{07F4E256-35A3-947A-406D-AAD6E1CF32E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53126" y="6465632"/>
            <a:ext cx="204789" cy="185739"/>
          </a:xfrm>
          <a:prstGeom prst="rect">
            <a:avLst/>
          </a:prstGeom>
        </p:spPr>
      </p:pic>
      <p:pic>
        <p:nvPicPr>
          <p:cNvPr id="50" name="Picture 49" descr="A number one and a line&#10;&#10;Description automatically generated">
            <a:extLst>
              <a:ext uri="{FF2B5EF4-FFF2-40B4-BE49-F238E27FC236}">
                <a16:creationId xmlns:a16="http://schemas.microsoft.com/office/drawing/2014/main" id="{6466C68B-0F2D-5F3E-9E8D-8CE8FEA0A53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941069" y="1847358"/>
            <a:ext cx="891480" cy="292915"/>
          </a:xfrm>
          <a:prstGeom prst="rect">
            <a:avLst/>
          </a:prstGeom>
        </p:spPr>
      </p:pic>
      <p:pic>
        <p:nvPicPr>
          <p:cNvPr id="52" name="Picture 51" descr="A black symbol with a plus and c&#10;&#10;Description automatically generated">
            <a:extLst>
              <a:ext uri="{FF2B5EF4-FFF2-40B4-BE49-F238E27FC236}">
                <a16:creationId xmlns:a16="http://schemas.microsoft.com/office/drawing/2014/main" id="{1D3E4EF7-F6CA-D729-E60A-124485C43BE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493301" y="4434099"/>
            <a:ext cx="1785055" cy="288322"/>
          </a:xfrm>
          <a:prstGeom prst="rect">
            <a:avLst/>
          </a:prstGeom>
        </p:spPr>
      </p:pic>
      <p:pic>
        <p:nvPicPr>
          <p:cNvPr id="53" name="Picture 52" descr="A black letter on a white background&#10;&#10;Description automatically generated">
            <a:extLst>
              <a:ext uri="{FF2B5EF4-FFF2-40B4-BE49-F238E27FC236}">
                <a16:creationId xmlns:a16="http://schemas.microsoft.com/office/drawing/2014/main" id="{CB86C797-83F0-62D9-A8EC-7049881B73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297837" y="4494353"/>
            <a:ext cx="217928" cy="221963"/>
          </a:xfrm>
          <a:prstGeom prst="rect">
            <a:avLst/>
          </a:prstGeom>
        </p:spPr>
      </p:pic>
      <p:pic>
        <p:nvPicPr>
          <p:cNvPr id="54" name="Picture 53" descr="A black letters on a white background&#10;&#10;Description automatically generated">
            <a:extLst>
              <a:ext uri="{FF2B5EF4-FFF2-40B4-BE49-F238E27FC236}">
                <a16:creationId xmlns:a16="http://schemas.microsoft.com/office/drawing/2014/main" id="{32A519C9-1892-756E-788B-AFC1DAB106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8205" y="4241443"/>
            <a:ext cx="356808" cy="484508"/>
          </a:xfrm>
          <a:prstGeom prst="rect">
            <a:avLst/>
          </a:prstGeom>
        </p:spPr>
      </p:pic>
      <p:pic>
        <p:nvPicPr>
          <p:cNvPr id="55" name="Picture 54" descr="A black letters on a white background&#10;&#10;Description automatically generated">
            <a:extLst>
              <a:ext uri="{FF2B5EF4-FFF2-40B4-BE49-F238E27FC236}">
                <a16:creationId xmlns:a16="http://schemas.microsoft.com/office/drawing/2014/main" id="{A619C5D1-58E3-F372-08E9-3AC0B5851F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77116" y="4231038"/>
            <a:ext cx="356808" cy="484508"/>
          </a:xfrm>
          <a:prstGeom prst="rect">
            <a:avLst/>
          </a:prstGeom>
        </p:spPr>
      </p:pic>
      <p:sp>
        <p:nvSpPr>
          <p:cNvPr id="57" name="Rectangle 56">
            <a:extLst>
              <a:ext uri="{FF2B5EF4-FFF2-40B4-BE49-F238E27FC236}">
                <a16:creationId xmlns:a16="http://schemas.microsoft.com/office/drawing/2014/main" id="{7FE39EBE-950D-86BE-C459-157637FB74ED}"/>
              </a:ext>
            </a:extLst>
          </p:cNvPr>
          <p:cNvSpPr/>
          <p:nvPr/>
        </p:nvSpPr>
        <p:spPr>
          <a:xfrm>
            <a:off x="5727641" y="3285661"/>
            <a:ext cx="960542" cy="32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5111562F-966D-940A-7F04-489DD03CA4D4}"/>
              </a:ext>
            </a:extLst>
          </p:cNvPr>
          <p:cNvSpPr/>
          <p:nvPr/>
        </p:nvSpPr>
        <p:spPr>
          <a:xfrm>
            <a:off x="5816633" y="4792027"/>
            <a:ext cx="1015915" cy="9458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784D3D18-CA16-149B-6CDE-2E68A9F84E17}"/>
              </a:ext>
            </a:extLst>
          </p:cNvPr>
          <p:cNvSpPr/>
          <p:nvPr/>
        </p:nvSpPr>
        <p:spPr>
          <a:xfrm>
            <a:off x="7676181" y="2248739"/>
            <a:ext cx="960542" cy="32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09FED002-690A-55FC-A513-95F00A5F59F4}"/>
              </a:ext>
            </a:extLst>
          </p:cNvPr>
          <p:cNvSpPr/>
          <p:nvPr/>
        </p:nvSpPr>
        <p:spPr>
          <a:xfrm>
            <a:off x="10994852" y="2186518"/>
            <a:ext cx="960542" cy="32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2B897A1-13C3-B462-8CE8-EE0EF4C818C0}"/>
              </a:ext>
            </a:extLst>
          </p:cNvPr>
          <p:cNvSpPr/>
          <p:nvPr/>
        </p:nvSpPr>
        <p:spPr>
          <a:xfrm>
            <a:off x="10653653" y="5825375"/>
            <a:ext cx="960542" cy="32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992C8E71-0A9B-561D-842C-DE4C26C6321C}"/>
              </a:ext>
            </a:extLst>
          </p:cNvPr>
          <p:cNvSpPr/>
          <p:nvPr/>
        </p:nvSpPr>
        <p:spPr>
          <a:xfrm>
            <a:off x="8156452" y="5920936"/>
            <a:ext cx="960542" cy="320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02566B6A-D649-1D9D-075E-30FD299176DB}"/>
              </a:ext>
            </a:extLst>
          </p:cNvPr>
          <p:cNvSpPr/>
          <p:nvPr/>
        </p:nvSpPr>
        <p:spPr>
          <a:xfrm>
            <a:off x="5294332" y="2206094"/>
            <a:ext cx="847523" cy="377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black text on a white background&#10;&#10;Description automatically generated">
            <a:extLst>
              <a:ext uri="{FF2B5EF4-FFF2-40B4-BE49-F238E27FC236}">
                <a16:creationId xmlns:a16="http://schemas.microsoft.com/office/drawing/2014/main" id="{15F031E9-DDD5-32E1-80DA-4E84CA53A4BD}"/>
              </a:ext>
            </a:extLst>
          </p:cNvPr>
          <p:cNvPicPr>
            <a:picLocks noChangeAspect="1"/>
          </p:cNvPicPr>
          <p:nvPr/>
        </p:nvPicPr>
        <p:blipFill>
          <a:blip r:embed="rId17">
            <a:extLst>
              <a:ext uri="{28A0092B-C50C-407E-A947-70E740481C1C}">
                <a14:useLocalDpi xmlns:a14="http://schemas.microsoft.com/office/drawing/2010/main" val="0"/>
              </a:ext>
            </a:extLst>
          </a:blip>
          <a:srcRect r="20329" b="-3174"/>
          <a:stretch/>
        </p:blipFill>
        <p:spPr>
          <a:xfrm>
            <a:off x="1604053" y="5671485"/>
            <a:ext cx="2024809" cy="330483"/>
          </a:xfrm>
          <a:prstGeom prst="rect">
            <a:avLst/>
          </a:prstGeom>
        </p:spPr>
      </p:pic>
      <p:pic>
        <p:nvPicPr>
          <p:cNvPr id="42" name="Picture 41">
            <a:extLst>
              <a:ext uri="{FF2B5EF4-FFF2-40B4-BE49-F238E27FC236}">
                <a16:creationId xmlns:a16="http://schemas.microsoft.com/office/drawing/2014/main" id="{006D6C29-EE53-3749-D050-EE076DCE504B}"/>
              </a:ext>
            </a:extLst>
          </p:cNvPr>
          <p:cNvPicPr>
            <a:picLocks noChangeAspect="1"/>
          </p:cNvPicPr>
          <p:nvPr/>
        </p:nvPicPr>
        <p:blipFill>
          <a:blip r:embed="rId18">
            <a:extLst>
              <a:ext uri="{28A0092B-C50C-407E-A947-70E740481C1C}">
                <a14:useLocalDpi xmlns:a14="http://schemas.microsoft.com/office/drawing/2010/main" val="0"/>
              </a:ext>
            </a:extLst>
          </a:blip>
          <a:srcRect t="18214"/>
          <a:stretch/>
        </p:blipFill>
        <p:spPr>
          <a:xfrm>
            <a:off x="131852" y="3144638"/>
            <a:ext cx="290813" cy="2357779"/>
          </a:xfrm>
          <a:prstGeom prst="rect">
            <a:avLst/>
          </a:prstGeom>
        </p:spPr>
      </p:pic>
      <p:pic>
        <p:nvPicPr>
          <p:cNvPr id="43" name="Image" descr="Image">
            <a:extLst>
              <a:ext uri="{FF2B5EF4-FFF2-40B4-BE49-F238E27FC236}">
                <a16:creationId xmlns:a16="http://schemas.microsoft.com/office/drawing/2014/main" id="{79D6411E-B17C-D285-94EF-914FB40E255A}"/>
              </a:ext>
            </a:extLst>
          </p:cNvPr>
          <p:cNvPicPr>
            <a:picLocks noChangeAspect="1"/>
          </p:cNvPicPr>
          <p:nvPr/>
        </p:nvPicPr>
        <p:blipFill>
          <a:blip r:embed="rId19"/>
          <a:stretch>
            <a:fillRect/>
          </a:stretch>
        </p:blipFill>
        <p:spPr>
          <a:xfrm rot="16200000">
            <a:off x="186001" y="2836801"/>
            <a:ext cx="198213" cy="228136"/>
          </a:xfrm>
          <a:prstGeom prst="rect">
            <a:avLst/>
          </a:prstGeom>
          <a:ln w="12700" cap="flat">
            <a:noFill/>
            <a:miter lim="400000"/>
          </a:ln>
          <a:effectLst/>
        </p:spPr>
      </p:pic>
      <p:pic>
        <p:nvPicPr>
          <p:cNvPr id="45" name="Picture 44">
            <a:extLst>
              <a:ext uri="{FF2B5EF4-FFF2-40B4-BE49-F238E27FC236}">
                <a16:creationId xmlns:a16="http://schemas.microsoft.com/office/drawing/2014/main" id="{60AA899E-F699-1A59-09E6-C3573182BBDD}"/>
              </a:ext>
            </a:extLst>
          </p:cNvPr>
          <p:cNvPicPr>
            <a:picLocks noChangeAspect="1"/>
          </p:cNvPicPr>
          <p:nvPr/>
        </p:nvPicPr>
        <p:blipFill>
          <a:blip r:embed="rId20"/>
          <a:stretch>
            <a:fillRect/>
          </a:stretch>
        </p:blipFill>
        <p:spPr>
          <a:xfrm>
            <a:off x="3689086" y="5662849"/>
            <a:ext cx="314787" cy="372020"/>
          </a:xfrm>
          <a:prstGeom prst="rect">
            <a:avLst/>
          </a:prstGeom>
        </p:spPr>
      </p:pic>
      <p:sp>
        <p:nvSpPr>
          <p:cNvPr id="56" name="Rectangle 55">
            <a:extLst>
              <a:ext uri="{FF2B5EF4-FFF2-40B4-BE49-F238E27FC236}">
                <a16:creationId xmlns:a16="http://schemas.microsoft.com/office/drawing/2014/main" id="{A61208EF-2B12-FC8F-908B-1A9BAABC7514}"/>
              </a:ext>
            </a:extLst>
          </p:cNvPr>
          <p:cNvSpPr/>
          <p:nvPr/>
        </p:nvSpPr>
        <p:spPr>
          <a:xfrm>
            <a:off x="839082" y="4879234"/>
            <a:ext cx="1712069" cy="4905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ACB07325-CF1B-786E-735E-FE660F030FCA}"/>
              </a:ext>
            </a:extLst>
          </p:cNvPr>
          <p:cNvSpPr/>
          <p:nvPr/>
        </p:nvSpPr>
        <p:spPr>
          <a:xfrm>
            <a:off x="2742986" y="2800628"/>
            <a:ext cx="2024808" cy="805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EE8236CD-EB5C-9C29-70E6-B4BEF7465370}"/>
              </a:ext>
            </a:extLst>
          </p:cNvPr>
          <p:cNvSpPr txBox="1"/>
          <p:nvPr/>
        </p:nvSpPr>
        <p:spPr>
          <a:xfrm>
            <a:off x="5599402" y="3027303"/>
            <a:ext cx="1542131" cy="707886"/>
          </a:xfrm>
          <a:prstGeom prst="rect">
            <a:avLst/>
          </a:prstGeom>
          <a:noFill/>
        </p:spPr>
        <p:txBody>
          <a:bodyPr wrap="square" rtlCol="0">
            <a:spAutoFit/>
          </a:bodyPr>
          <a:lstStyle/>
          <a:p>
            <a:pPr algn="ctr"/>
            <a:r>
              <a:rPr lang="en-US" sz="2000" dirty="0">
                <a:solidFill>
                  <a:srgbClr val="0B0BFF"/>
                </a:solidFill>
                <a:latin typeface="Adobe Garamond Pro" panose="02020502060506020403"/>
              </a:rPr>
              <a:t>Non-periodic function</a:t>
            </a:r>
          </a:p>
        </p:txBody>
      </p:sp>
      <p:sp>
        <p:nvSpPr>
          <p:cNvPr id="72" name="TextBox 71">
            <a:extLst>
              <a:ext uri="{FF2B5EF4-FFF2-40B4-BE49-F238E27FC236}">
                <a16:creationId xmlns:a16="http://schemas.microsoft.com/office/drawing/2014/main" id="{F26724CC-EF98-99A0-FF39-14240874B3A3}"/>
              </a:ext>
            </a:extLst>
          </p:cNvPr>
          <p:cNvSpPr txBox="1"/>
          <p:nvPr/>
        </p:nvSpPr>
        <p:spPr>
          <a:xfrm>
            <a:off x="5553524" y="5026426"/>
            <a:ext cx="1542131" cy="707886"/>
          </a:xfrm>
          <a:prstGeom prst="rect">
            <a:avLst/>
          </a:prstGeom>
          <a:noFill/>
        </p:spPr>
        <p:txBody>
          <a:bodyPr wrap="square" rtlCol="0">
            <a:spAutoFit/>
          </a:bodyPr>
          <a:lstStyle/>
          <a:p>
            <a:pPr algn="ctr"/>
            <a:r>
              <a:rPr lang="en-US" sz="2000" dirty="0">
                <a:solidFill>
                  <a:srgbClr val="FF0000"/>
                </a:solidFill>
                <a:latin typeface="Adobe Garamond Pro" panose="02020502060506020403"/>
              </a:rPr>
              <a:t>Periodic function</a:t>
            </a:r>
          </a:p>
        </p:txBody>
      </p:sp>
      <p:pic>
        <p:nvPicPr>
          <p:cNvPr id="74" name="Picture 73" descr="A close-up of a sign&#10;&#10;Description automatically generated">
            <a:extLst>
              <a:ext uri="{FF2B5EF4-FFF2-40B4-BE49-F238E27FC236}">
                <a16:creationId xmlns:a16="http://schemas.microsoft.com/office/drawing/2014/main" id="{8DAA8E9E-CB28-D265-1075-56EB752C2F76}"/>
              </a:ext>
            </a:extLst>
          </p:cNvPr>
          <p:cNvPicPr>
            <a:picLocks noChangeAspect="1"/>
          </p:cNvPicPr>
          <p:nvPr/>
        </p:nvPicPr>
        <p:blipFill>
          <a:blip r:embed="rId21">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tretch>
            <a:fillRect/>
          </a:stretch>
        </p:blipFill>
        <p:spPr>
          <a:xfrm>
            <a:off x="656632" y="1273951"/>
            <a:ext cx="1894519" cy="523863"/>
          </a:xfrm>
          <a:prstGeom prst="rect">
            <a:avLst/>
          </a:prstGeom>
        </p:spPr>
      </p:pic>
      <p:sp>
        <p:nvSpPr>
          <p:cNvPr id="75" name="TextBox 74">
            <a:extLst>
              <a:ext uri="{FF2B5EF4-FFF2-40B4-BE49-F238E27FC236}">
                <a16:creationId xmlns:a16="http://schemas.microsoft.com/office/drawing/2014/main" id="{7B76EB1F-1A0D-E29F-CC23-86B2C81DFC2D}"/>
              </a:ext>
            </a:extLst>
          </p:cNvPr>
          <p:cNvSpPr txBox="1"/>
          <p:nvPr/>
        </p:nvSpPr>
        <p:spPr>
          <a:xfrm>
            <a:off x="593718" y="1858478"/>
            <a:ext cx="3012363" cy="707886"/>
          </a:xfrm>
          <a:prstGeom prst="rect">
            <a:avLst/>
          </a:prstGeom>
          <a:noFill/>
        </p:spPr>
        <p:txBody>
          <a:bodyPr wrap="none" rtlCol="0">
            <a:spAutoFit/>
          </a:bodyPr>
          <a:lstStyle/>
          <a:p>
            <a:r>
              <a:rPr lang="en-US" sz="2000" dirty="0">
                <a:solidFill>
                  <a:srgbClr val="FF0000"/>
                </a:solidFill>
                <a:latin typeface="Adobe Garamond Pro" panose="02020502060506020403"/>
              </a:rPr>
              <a:t>Red: Periodic function</a:t>
            </a:r>
          </a:p>
          <a:p>
            <a:r>
              <a:rPr lang="en-US" sz="2000" dirty="0">
                <a:solidFill>
                  <a:srgbClr val="0B0BFF"/>
                </a:solidFill>
                <a:latin typeface="Adobe Garamond Pro" panose="02020502060506020403"/>
              </a:rPr>
              <a:t>Blue: Non-periodic function</a:t>
            </a:r>
          </a:p>
        </p:txBody>
      </p:sp>
      <p:pic>
        <p:nvPicPr>
          <p:cNvPr id="76" name="Picture 75" descr="A black letter on a white background&#10;&#10;Description automatically generated">
            <a:extLst>
              <a:ext uri="{FF2B5EF4-FFF2-40B4-BE49-F238E27FC236}">
                <a16:creationId xmlns:a16="http://schemas.microsoft.com/office/drawing/2014/main" id="{93A81CAB-9479-DBB7-BE11-F313EA44AE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81572" y="2269903"/>
            <a:ext cx="217928" cy="221963"/>
          </a:xfrm>
          <a:prstGeom prst="rect">
            <a:avLst/>
          </a:prstGeom>
        </p:spPr>
      </p:pic>
      <p:pic>
        <p:nvPicPr>
          <p:cNvPr id="77" name="Picture 76" descr="A number one and a line&#10;&#10;Description automatically generated">
            <a:extLst>
              <a:ext uri="{FF2B5EF4-FFF2-40B4-BE49-F238E27FC236}">
                <a16:creationId xmlns:a16="http://schemas.microsoft.com/office/drawing/2014/main" id="{095F01C4-6661-9D32-27FB-E9CE2676363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755390" y="2175350"/>
            <a:ext cx="891480" cy="292915"/>
          </a:xfrm>
          <a:prstGeom prst="rect">
            <a:avLst/>
          </a:prstGeom>
        </p:spPr>
      </p:pic>
      <p:pic>
        <p:nvPicPr>
          <p:cNvPr id="79" name="Picture 78" descr="A black letter on a white background&#10;&#10;Description automatically generated">
            <a:extLst>
              <a:ext uri="{FF2B5EF4-FFF2-40B4-BE49-F238E27FC236}">
                <a16:creationId xmlns:a16="http://schemas.microsoft.com/office/drawing/2014/main" id="{0ECD48A0-329B-7315-A84B-5DBFF29447E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993445" y="1955528"/>
            <a:ext cx="217928" cy="221963"/>
          </a:xfrm>
          <a:prstGeom prst="rect">
            <a:avLst/>
          </a:prstGeom>
        </p:spPr>
      </p:pic>
      <p:sp>
        <p:nvSpPr>
          <p:cNvPr id="80" name="Rectangle 79">
            <a:extLst>
              <a:ext uri="{FF2B5EF4-FFF2-40B4-BE49-F238E27FC236}">
                <a16:creationId xmlns:a16="http://schemas.microsoft.com/office/drawing/2014/main" id="{644BDF75-7318-1480-3F51-C267B9BF05C1}"/>
              </a:ext>
            </a:extLst>
          </p:cNvPr>
          <p:cNvSpPr/>
          <p:nvPr/>
        </p:nvSpPr>
        <p:spPr>
          <a:xfrm>
            <a:off x="2157530" y="1545216"/>
            <a:ext cx="393621" cy="313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riangle">
            <a:extLst>
              <a:ext uri="{FF2B5EF4-FFF2-40B4-BE49-F238E27FC236}">
                <a16:creationId xmlns:a16="http://schemas.microsoft.com/office/drawing/2014/main" id="{2C329442-600B-E5B8-AABD-D4594896A4E9}"/>
              </a:ext>
            </a:extLst>
          </p:cNvPr>
          <p:cNvSpPr/>
          <p:nvPr/>
        </p:nvSpPr>
        <p:spPr>
          <a:xfrm rot="10749896" flipH="1" flipV="1">
            <a:off x="1577929" y="4240464"/>
            <a:ext cx="505132" cy="5014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noFill/>
          <a:ln w="25400" cap="flat">
            <a:solidFill>
              <a:srgbClr val="000000"/>
            </a:solidFill>
            <a:prstDash val="solid"/>
            <a:miter lim="400000"/>
          </a:ln>
          <a:effectLst/>
        </p:spPr>
        <p:txBody>
          <a:bodyPr wrap="square" lIns="12492" tIns="12492" rIns="12492" bIns="12492" numCol="1" anchor="ctr">
            <a:noAutofit/>
          </a:bodyPr>
          <a:lstStyle/>
          <a:p>
            <a:pPr defTabSz="323288">
              <a:defRPr sz="1600">
                <a:solidFill>
                  <a:srgbClr val="FFFFFF"/>
                </a:solidFill>
                <a:latin typeface="Helvetica Neue Medium"/>
                <a:ea typeface="Helvetica Neue Medium"/>
                <a:cs typeface="Helvetica Neue Medium"/>
                <a:sym typeface="Helvetica Neue Medium"/>
              </a:defRPr>
            </a:pPr>
            <a:endParaRPr sz="800"/>
          </a:p>
        </p:txBody>
      </p:sp>
      <p:sp>
        <p:nvSpPr>
          <p:cNvPr id="85" name="1">
            <a:extLst>
              <a:ext uri="{FF2B5EF4-FFF2-40B4-BE49-F238E27FC236}">
                <a16:creationId xmlns:a16="http://schemas.microsoft.com/office/drawing/2014/main" id="{87AC6406-2608-9652-B6B5-A02BAE357A91}"/>
              </a:ext>
            </a:extLst>
          </p:cNvPr>
          <p:cNvSpPr txBox="1"/>
          <p:nvPr/>
        </p:nvSpPr>
        <p:spPr>
          <a:xfrm>
            <a:off x="1761485" y="4752008"/>
            <a:ext cx="137505" cy="225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a:t>1</a:t>
            </a:r>
          </a:p>
        </p:txBody>
      </p:sp>
      <p:sp>
        <p:nvSpPr>
          <p:cNvPr id="86" name="6">
            <a:extLst>
              <a:ext uri="{FF2B5EF4-FFF2-40B4-BE49-F238E27FC236}">
                <a16:creationId xmlns:a16="http://schemas.microsoft.com/office/drawing/2014/main" id="{BD2E4D37-253B-0305-F8D0-CFE3C0DA5C24}"/>
              </a:ext>
            </a:extLst>
          </p:cNvPr>
          <p:cNvSpPr txBox="1"/>
          <p:nvPr/>
        </p:nvSpPr>
        <p:spPr>
          <a:xfrm>
            <a:off x="1394655" y="4394724"/>
            <a:ext cx="137505" cy="225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dirty="0"/>
              <a:t>6</a:t>
            </a:r>
          </a:p>
        </p:txBody>
      </p:sp>
      <p:sp>
        <p:nvSpPr>
          <p:cNvPr id="89" name="Rectangle 88">
            <a:extLst>
              <a:ext uri="{FF2B5EF4-FFF2-40B4-BE49-F238E27FC236}">
                <a16:creationId xmlns:a16="http://schemas.microsoft.com/office/drawing/2014/main" id="{C28E3ECE-897E-FC9C-C7EB-4216EA87ED7B}"/>
              </a:ext>
            </a:extLst>
          </p:cNvPr>
          <p:cNvSpPr/>
          <p:nvPr/>
        </p:nvSpPr>
        <p:spPr>
          <a:xfrm>
            <a:off x="1819576" y="1470495"/>
            <a:ext cx="466424" cy="376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4" name="Picture 93" descr="A black symbol with a plus and c&#10;&#10;Description automatically generated">
            <a:extLst>
              <a:ext uri="{FF2B5EF4-FFF2-40B4-BE49-F238E27FC236}">
                <a16:creationId xmlns:a16="http://schemas.microsoft.com/office/drawing/2014/main" id="{60E75545-2AE7-AAAD-C8B4-7DF7DAFA2E5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14438" y="1896521"/>
            <a:ext cx="1785055" cy="288322"/>
          </a:xfrm>
          <a:prstGeom prst="rect">
            <a:avLst/>
          </a:prstGeom>
        </p:spPr>
      </p:pic>
      <p:sp>
        <p:nvSpPr>
          <p:cNvPr id="5" name="Freeform: Shape 4">
            <a:extLst>
              <a:ext uri="{FF2B5EF4-FFF2-40B4-BE49-F238E27FC236}">
                <a16:creationId xmlns:a16="http://schemas.microsoft.com/office/drawing/2014/main" id="{A58514C1-C1DF-5C66-5605-3CA3A62FD76B}"/>
              </a:ext>
            </a:extLst>
          </p:cNvPr>
          <p:cNvSpPr/>
          <p:nvPr/>
        </p:nvSpPr>
        <p:spPr>
          <a:xfrm>
            <a:off x="1301477" y="2917104"/>
            <a:ext cx="1172452" cy="690008"/>
          </a:xfrm>
          <a:custGeom>
            <a:avLst/>
            <a:gdLst>
              <a:gd name="connsiteX0" fmla="*/ 0 w 1172452"/>
              <a:gd name="connsiteY0" fmla="*/ 140246 h 690008"/>
              <a:gd name="connsiteX1" fmla="*/ 1172452 w 1172452"/>
              <a:gd name="connsiteY1" fmla="*/ 690008 h 690008"/>
              <a:gd name="connsiteX2" fmla="*/ 718057 w 1172452"/>
              <a:gd name="connsiteY2" fmla="*/ 157075 h 690008"/>
              <a:gd name="connsiteX3" fmla="*/ 50489 w 1172452"/>
              <a:gd name="connsiteY3" fmla="*/ 0 h 690008"/>
              <a:gd name="connsiteX4" fmla="*/ 0 w 1172452"/>
              <a:gd name="connsiteY4" fmla="*/ 140246 h 690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2452" h="690008">
                <a:moveTo>
                  <a:pt x="0" y="140246"/>
                </a:moveTo>
                <a:lnTo>
                  <a:pt x="1172452" y="690008"/>
                </a:lnTo>
                <a:lnTo>
                  <a:pt x="718057" y="157075"/>
                </a:lnTo>
                <a:lnTo>
                  <a:pt x="50489" y="0"/>
                </a:lnTo>
                <a:lnTo>
                  <a:pt x="0" y="140246"/>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10BD7D69-D826-623E-4E23-4E6E7A4B4F3A}"/>
              </a:ext>
            </a:extLst>
          </p:cNvPr>
          <p:cNvSpPr/>
          <p:nvPr/>
        </p:nvSpPr>
        <p:spPr>
          <a:xfrm>
            <a:off x="1049035" y="3091008"/>
            <a:ext cx="3764187" cy="2333684"/>
          </a:xfrm>
          <a:custGeom>
            <a:avLst/>
            <a:gdLst>
              <a:gd name="connsiteX0" fmla="*/ 0 w 3764187"/>
              <a:gd name="connsiteY0" fmla="*/ 0 h 2333684"/>
              <a:gd name="connsiteX1" fmla="*/ 622690 w 3764187"/>
              <a:gd name="connsiteY1" fmla="*/ 835863 h 2333684"/>
              <a:gd name="connsiteX2" fmla="*/ 1542700 w 3764187"/>
              <a:gd name="connsiteY2" fmla="*/ 1699774 h 2333684"/>
              <a:gd name="connsiteX3" fmla="*/ 1621237 w 3764187"/>
              <a:gd name="connsiteY3" fmla="*/ 2333684 h 2333684"/>
              <a:gd name="connsiteX4" fmla="*/ 3758577 w 3764187"/>
              <a:gd name="connsiteY4" fmla="*/ 2305635 h 2333684"/>
              <a:gd name="connsiteX5" fmla="*/ 3764187 w 3764187"/>
              <a:gd name="connsiteY5" fmla="*/ 2137340 h 2333684"/>
              <a:gd name="connsiteX6" fmla="*/ 3130278 w 3764187"/>
              <a:gd name="connsiteY6" fmla="*/ 1873679 h 2333684"/>
              <a:gd name="connsiteX7" fmla="*/ 2182219 w 3764187"/>
              <a:gd name="connsiteY7" fmla="*/ 2086852 h 2333684"/>
              <a:gd name="connsiteX8" fmla="*/ 2075632 w 3764187"/>
              <a:gd name="connsiteY8" fmla="*/ 2041973 h 2333684"/>
              <a:gd name="connsiteX9" fmla="*/ 1632457 w 3764187"/>
              <a:gd name="connsiteY9" fmla="*/ 1621237 h 2333684"/>
              <a:gd name="connsiteX10" fmla="*/ 1542700 w 3764187"/>
              <a:gd name="connsiteY10" fmla="*/ 1458552 h 2333684"/>
              <a:gd name="connsiteX11" fmla="*/ 1408064 w 3764187"/>
              <a:gd name="connsiteY11" fmla="*/ 1368795 h 2333684"/>
              <a:gd name="connsiteX12" fmla="*/ 1093915 w 3764187"/>
              <a:gd name="connsiteY12" fmla="*/ 1065865 h 2333684"/>
              <a:gd name="connsiteX13" fmla="*/ 297321 w 3764187"/>
              <a:gd name="connsiteY13" fmla="*/ 157075 h 2333684"/>
              <a:gd name="connsiteX14" fmla="*/ 140246 w 3764187"/>
              <a:gd name="connsiteY14" fmla="*/ 5610 h 2333684"/>
              <a:gd name="connsiteX15" fmla="*/ 0 w 3764187"/>
              <a:gd name="connsiteY15" fmla="*/ 0 h 2333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64187" h="2333684">
                <a:moveTo>
                  <a:pt x="0" y="0"/>
                </a:moveTo>
                <a:lnTo>
                  <a:pt x="622690" y="835863"/>
                </a:lnTo>
                <a:lnTo>
                  <a:pt x="1542700" y="1699774"/>
                </a:lnTo>
                <a:lnTo>
                  <a:pt x="1621237" y="2333684"/>
                </a:lnTo>
                <a:lnTo>
                  <a:pt x="3758577" y="2305635"/>
                </a:lnTo>
                <a:lnTo>
                  <a:pt x="3764187" y="2137340"/>
                </a:lnTo>
                <a:lnTo>
                  <a:pt x="3130278" y="1873679"/>
                </a:lnTo>
                <a:lnTo>
                  <a:pt x="2182219" y="2086852"/>
                </a:lnTo>
                <a:lnTo>
                  <a:pt x="2075632" y="2041973"/>
                </a:lnTo>
                <a:lnTo>
                  <a:pt x="1632457" y="1621237"/>
                </a:lnTo>
                <a:lnTo>
                  <a:pt x="1542700" y="1458552"/>
                </a:lnTo>
                <a:lnTo>
                  <a:pt x="1408064" y="1368795"/>
                </a:lnTo>
                <a:lnTo>
                  <a:pt x="1093915" y="1065865"/>
                </a:lnTo>
                <a:lnTo>
                  <a:pt x="297321" y="157075"/>
                </a:lnTo>
                <a:lnTo>
                  <a:pt x="140246" y="5610"/>
                </a:lnTo>
                <a:lnTo>
                  <a:pt x="0"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4CE6502-3102-C1ED-7656-4025050CE277}"/>
              </a:ext>
            </a:extLst>
          </p:cNvPr>
          <p:cNvSpPr/>
          <p:nvPr/>
        </p:nvSpPr>
        <p:spPr>
          <a:xfrm>
            <a:off x="621856" y="1951631"/>
            <a:ext cx="4455212" cy="2396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Image" descr="Image">
            <a:extLst>
              <a:ext uri="{FF2B5EF4-FFF2-40B4-BE49-F238E27FC236}">
                <a16:creationId xmlns:a16="http://schemas.microsoft.com/office/drawing/2014/main" id="{8EA2C654-A634-22A3-5403-A4F0F7057204}"/>
              </a:ext>
            </a:extLst>
          </p:cNvPr>
          <p:cNvPicPr>
            <a:picLocks noChangeAspect="1"/>
          </p:cNvPicPr>
          <p:nvPr/>
        </p:nvPicPr>
        <p:blipFill>
          <a:blip r:embed="rId23"/>
          <a:stretch>
            <a:fillRect/>
          </a:stretch>
        </p:blipFill>
        <p:spPr>
          <a:xfrm>
            <a:off x="872609" y="6196179"/>
            <a:ext cx="1811139" cy="463829"/>
          </a:xfrm>
          <a:prstGeom prst="rect">
            <a:avLst/>
          </a:prstGeom>
          <a:ln w="12700">
            <a:miter lim="400000"/>
          </a:ln>
        </p:spPr>
      </p:pic>
      <p:pic>
        <p:nvPicPr>
          <p:cNvPr id="14" name="Image" descr="Image">
            <a:extLst>
              <a:ext uri="{FF2B5EF4-FFF2-40B4-BE49-F238E27FC236}">
                <a16:creationId xmlns:a16="http://schemas.microsoft.com/office/drawing/2014/main" id="{8028DAC5-AEBB-3B5B-7369-0A285169607F}"/>
              </a:ext>
            </a:extLst>
          </p:cNvPr>
          <p:cNvPicPr>
            <a:picLocks noChangeAspect="1"/>
          </p:cNvPicPr>
          <p:nvPr/>
        </p:nvPicPr>
        <p:blipFill>
          <a:blip r:embed="rId24"/>
          <a:stretch>
            <a:fillRect/>
          </a:stretch>
        </p:blipFill>
        <p:spPr>
          <a:xfrm>
            <a:off x="3792386" y="6307324"/>
            <a:ext cx="840475" cy="251177"/>
          </a:xfrm>
          <a:prstGeom prst="rect">
            <a:avLst/>
          </a:prstGeom>
          <a:ln w="12700">
            <a:miter lim="400000"/>
          </a:ln>
        </p:spPr>
      </p:pic>
      <p:sp>
        <p:nvSpPr>
          <p:cNvPr id="15" name="TextBox 14">
            <a:extLst>
              <a:ext uri="{FF2B5EF4-FFF2-40B4-BE49-F238E27FC236}">
                <a16:creationId xmlns:a16="http://schemas.microsoft.com/office/drawing/2014/main" id="{DC4DCA6F-A267-433C-1902-FD911C8C5181}"/>
              </a:ext>
            </a:extLst>
          </p:cNvPr>
          <p:cNvSpPr txBox="1"/>
          <p:nvPr/>
        </p:nvSpPr>
        <p:spPr>
          <a:xfrm>
            <a:off x="2833785" y="6193511"/>
            <a:ext cx="906017" cy="461665"/>
          </a:xfrm>
          <a:prstGeom prst="rect">
            <a:avLst/>
          </a:prstGeom>
          <a:noFill/>
        </p:spPr>
        <p:txBody>
          <a:bodyPr wrap="none" rtlCol="0">
            <a:spAutoFit/>
          </a:bodyPr>
          <a:lstStyle/>
          <a:p>
            <a:r>
              <a:rPr lang="en-US" sz="2400" dirty="0">
                <a:latin typeface="Adobe Garamond Pro" panose="02020502060506020403"/>
              </a:rPr>
              <a:t>where</a:t>
            </a:r>
          </a:p>
        </p:txBody>
      </p:sp>
      <p:sp>
        <p:nvSpPr>
          <p:cNvPr id="16" name="Rectangle 15">
            <a:extLst>
              <a:ext uri="{FF2B5EF4-FFF2-40B4-BE49-F238E27FC236}">
                <a16:creationId xmlns:a16="http://schemas.microsoft.com/office/drawing/2014/main" id="{F3AC3C75-67E9-B49D-7BDD-7C0CC4FCCF4B}"/>
              </a:ext>
            </a:extLst>
          </p:cNvPr>
          <p:cNvSpPr/>
          <p:nvPr/>
        </p:nvSpPr>
        <p:spPr>
          <a:xfrm>
            <a:off x="656632" y="6138774"/>
            <a:ext cx="4156590" cy="599251"/>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83E62911-E932-2AFA-0B95-EE796A1809C0}"/>
              </a:ext>
            </a:extLst>
          </p:cNvPr>
          <p:cNvSpPr/>
          <p:nvPr/>
        </p:nvSpPr>
        <p:spPr>
          <a:xfrm>
            <a:off x="2159306" y="3492348"/>
            <a:ext cx="425986" cy="1033272"/>
          </a:xfrm>
          <a:custGeom>
            <a:avLst/>
            <a:gdLst>
              <a:gd name="connsiteX0" fmla="*/ 308472 w 425986"/>
              <a:gd name="connsiteY0" fmla="*/ 833609 h 984173"/>
              <a:gd name="connsiteX1" fmla="*/ 425986 w 425986"/>
              <a:gd name="connsiteY1" fmla="*/ 984173 h 984173"/>
              <a:gd name="connsiteX2" fmla="*/ 238699 w 425986"/>
              <a:gd name="connsiteY2" fmla="*/ 106496 h 984173"/>
              <a:gd name="connsiteX3" fmla="*/ 0 w 425986"/>
              <a:gd name="connsiteY3" fmla="*/ 0 h 984173"/>
              <a:gd name="connsiteX4" fmla="*/ 308472 w 425986"/>
              <a:gd name="connsiteY4" fmla="*/ 833609 h 9841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986" h="984173">
                <a:moveTo>
                  <a:pt x="308472" y="833609"/>
                </a:moveTo>
                <a:lnTo>
                  <a:pt x="425986" y="984173"/>
                </a:lnTo>
                <a:lnTo>
                  <a:pt x="238699" y="106496"/>
                </a:lnTo>
                <a:lnTo>
                  <a:pt x="0" y="0"/>
                </a:lnTo>
                <a:lnTo>
                  <a:pt x="308472" y="833609"/>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60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72" grpId="0"/>
      <p:bldP spid="5" grpId="0" animBg="1"/>
      <p:bldP spid="9" grpId="0" animBg="1"/>
      <p:bldP spid="11"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C367E-DAFC-3463-0ADA-17E959CE4AC2}"/>
            </a:ext>
          </a:extLst>
        </p:cNvPr>
        <p:cNvGrpSpPr/>
        <p:nvPr/>
      </p:nvGrpSpPr>
      <p:grpSpPr>
        <a:xfrm>
          <a:off x="0" y="0"/>
          <a:ext cx="0" cy="0"/>
          <a:chOff x="0" y="0"/>
          <a:chExt cx="0" cy="0"/>
        </a:xfrm>
      </p:grpSpPr>
      <p:pic>
        <p:nvPicPr>
          <p:cNvPr id="67" name="Picture 66" descr="A graph with red and blue lines&#10;&#10;Description automatically generated">
            <a:extLst>
              <a:ext uri="{FF2B5EF4-FFF2-40B4-BE49-F238E27FC236}">
                <a16:creationId xmlns:a16="http://schemas.microsoft.com/office/drawing/2014/main" id="{FE3B5964-F1EE-5970-A022-1FE629CDB1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9105" y="2676699"/>
            <a:ext cx="3561163" cy="2943339"/>
          </a:xfrm>
          <a:prstGeom prst="rect">
            <a:avLst/>
          </a:prstGeom>
        </p:spPr>
      </p:pic>
      <p:pic>
        <p:nvPicPr>
          <p:cNvPr id="69" name="Picture 68" descr="A graph of a function&#10;&#10;Description automatically generated with medium confidence">
            <a:extLst>
              <a:ext uri="{FF2B5EF4-FFF2-40B4-BE49-F238E27FC236}">
                <a16:creationId xmlns:a16="http://schemas.microsoft.com/office/drawing/2014/main" id="{1C08304C-8471-6514-0EAA-B9155DA12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5830" y="2674189"/>
            <a:ext cx="3575130" cy="3051003"/>
          </a:xfrm>
          <a:prstGeom prst="rect">
            <a:avLst/>
          </a:prstGeom>
        </p:spPr>
      </p:pic>
      <p:sp>
        <p:nvSpPr>
          <p:cNvPr id="2" name="Title 1">
            <a:extLst>
              <a:ext uri="{FF2B5EF4-FFF2-40B4-BE49-F238E27FC236}">
                <a16:creationId xmlns:a16="http://schemas.microsoft.com/office/drawing/2014/main" id="{85E3F501-4831-7EC7-2069-EB1EF21672CD}"/>
              </a:ext>
            </a:extLst>
          </p:cNvPr>
          <p:cNvSpPr>
            <a:spLocks noGrp="1"/>
          </p:cNvSpPr>
          <p:nvPr>
            <p:ph type="title"/>
          </p:nvPr>
        </p:nvSpPr>
        <p:spPr>
          <a:xfrm>
            <a:off x="480848" y="-27375"/>
            <a:ext cx="10515600" cy="1325563"/>
          </a:xfrm>
        </p:spPr>
        <p:txBody>
          <a:bodyPr/>
          <a:lstStyle/>
          <a:p>
            <a:r>
              <a:rPr lang="en-US" dirty="0"/>
              <a:t>Multistage NN vs Fourier Series</a:t>
            </a:r>
          </a:p>
        </p:txBody>
      </p:sp>
      <p:sp>
        <p:nvSpPr>
          <p:cNvPr id="4" name="Slide Number Placeholder 3">
            <a:extLst>
              <a:ext uri="{FF2B5EF4-FFF2-40B4-BE49-F238E27FC236}">
                <a16:creationId xmlns:a16="http://schemas.microsoft.com/office/drawing/2014/main" id="{46E003B5-A7FD-B077-FA0B-6A0347077BB1}"/>
              </a:ext>
            </a:extLst>
          </p:cNvPr>
          <p:cNvSpPr>
            <a:spLocks noGrp="1"/>
          </p:cNvSpPr>
          <p:nvPr>
            <p:ph type="sldNum" sz="quarter" idx="12"/>
          </p:nvPr>
        </p:nvSpPr>
        <p:spPr/>
        <p:txBody>
          <a:bodyPr/>
          <a:lstStyle/>
          <a:p>
            <a:fld id="{435E5A4D-A201-4C99-A12A-30FD58102251}" type="slidenum">
              <a:rPr lang="en-US" smtClean="0"/>
              <a:t>22</a:t>
            </a:fld>
            <a:endParaRPr lang="en-US"/>
          </a:p>
        </p:txBody>
      </p:sp>
      <p:pic>
        <p:nvPicPr>
          <p:cNvPr id="74" name="Picture 73" descr="A close-up of a sign&#10;&#10;Description automatically generated">
            <a:extLst>
              <a:ext uri="{FF2B5EF4-FFF2-40B4-BE49-F238E27FC236}">
                <a16:creationId xmlns:a16="http://schemas.microsoft.com/office/drawing/2014/main" id="{6146D5E2-B931-4F8C-BFF4-0B1801A0C3CF}"/>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tretch>
            <a:fillRect/>
          </a:stretch>
        </p:blipFill>
        <p:spPr>
          <a:xfrm>
            <a:off x="656632" y="1273951"/>
            <a:ext cx="1894519" cy="523863"/>
          </a:xfrm>
          <a:prstGeom prst="rect">
            <a:avLst/>
          </a:prstGeom>
        </p:spPr>
      </p:pic>
      <p:sp>
        <p:nvSpPr>
          <p:cNvPr id="75" name="TextBox 74">
            <a:extLst>
              <a:ext uri="{FF2B5EF4-FFF2-40B4-BE49-F238E27FC236}">
                <a16:creationId xmlns:a16="http://schemas.microsoft.com/office/drawing/2014/main" id="{F16778F8-DD14-C64A-31CA-716AF10DF548}"/>
              </a:ext>
            </a:extLst>
          </p:cNvPr>
          <p:cNvSpPr txBox="1"/>
          <p:nvPr/>
        </p:nvSpPr>
        <p:spPr>
          <a:xfrm>
            <a:off x="593718" y="1858478"/>
            <a:ext cx="3012363" cy="707886"/>
          </a:xfrm>
          <a:prstGeom prst="rect">
            <a:avLst/>
          </a:prstGeom>
          <a:noFill/>
        </p:spPr>
        <p:txBody>
          <a:bodyPr wrap="none" rtlCol="0">
            <a:spAutoFit/>
          </a:bodyPr>
          <a:lstStyle/>
          <a:p>
            <a:r>
              <a:rPr lang="en-US" sz="2000" dirty="0">
                <a:solidFill>
                  <a:srgbClr val="FF0000"/>
                </a:solidFill>
                <a:latin typeface="Adobe Garamond Pro" panose="02020502060506020403"/>
              </a:rPr>
              <a:t>Red: Periodic function</a:t>
            </a:r>
          </a:p>
          <a:p>
            <a:r>
              <a:rPr lang="en-US" sz="2000" dirty="0">
                <a:solidFill>
                  <a:srgbClr val="0B0BFF"/>
                </a:solidFill>
                <a:latin typeface="Adobe Garamond Pro" panose="02020502060506020403"/>
              </a:rPr>
              <a:t>Blue: Non-periodic function</a:t>
            </a:r>
          </a:p>
        </p:txBody>
      </p:sp>
      <p:pic>
        <p:nvPicPr>
          <p:cNvPr id="76" name="Picture 75" descr="A black letter on a white background&#10;&#10;Description automatically generated">
            <a:extLst>
              <a:ext uri="{FF2B5EF4-FFF2-40B4-BE49-F238E27FC236}">
                <a16:creationId xmlns:a16="http://schemas.microsoft.com/office/drawing/2014/main" id="{30C6F434-979B-CAAA-F2B1-B0CCD18E1C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1572" y="2269903"/>
            <a:ext cx="217928" cy="221963"/>
          </a:xfrm>
          <a:prstGeom prst="rect">
            <a:avLst/>
          </a:prstGeom>
        </p:spPr>
      </p:pic>
      <p:pic>
        <p:nvPicPr>
          <p:cNvPr id="77" name="Picture 76" descr="A number one and a line&#10;&#10;Description automatically generated">
            <a:extLst>
              <a:ext uri="{FF2B5EF4-FFF2-40B4-BE49-F238E27FC236}">
                <a16:creationId xmlns:a16="http://schemas.microsoft.com/office/drawing/2014/main" id="{F453A9D4-D57B-62AD-AF87-317F1F242B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55390" y="2175350"/>
            <a:ext cx="891480" cy="292915"/>
          </a:xfrm>
          <a:prstGeom prst="rect">
            <a:avLst/>
          </a:prstGeom>
        </p:spPr>
      </p:pic>
      <p:pic>
        <p:nvPicPr>
          <p:cNvPr id="79" name="Picture 78" descr="A black letter on a white background&#10;&#10;Description automatically generated">
            <a:extLst>
              <a:ext uri="{FF2B5EF4-FFF2-40B4-BE49-F238E27FC236}">
                <a16:creationId xmlns:a16="http://schemas.microsoft.com/office/drawing/2014/main" id="{D77F11F4-1D8D-F47F-42D5-03F54C3E38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93445" y="1955528"/>
            <a:ext cx="217928" cy="221963"/>
          </a:xfrm>
          <a:prstGeom prst="rect">
            <a:avLst/>
          </a:prstGeom>
        </p:spPr>
      </p:pic>
      <p:sp>
        <p:nvSpPr>
          <p:cNvPr id="80" name="Rectangle 79">
            <a:extLst>
              <a:ext uri="{FF2B5EF4-FFF2-40B4-BE49-F238E27FC236}">
                <a16:creationId xmlns:a16="http://schemas.microsoft.com/office/drawing/2014/main" id="{16B72C98-B8DA-C3A1-3EA3-CF791798DCAB}"/>
              </a:ext>
            </a:extLst>
          </p:cNvPr>
          <p:cNvSpPr/>
          <p:nvPr/>
        </p:nvSpPr>
        <p:spPr>
          <a:xfrm>
            <a:off x="2157530" y="1545216"/>
            <a:ext cx="393621" cy="313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C786EAC-C992-B7EF-725A-52610EBC33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27329" y="5766276"/>
            <a:ext cx="2375559" cy="255940"/>
          </a:xfrm>
          <a:prstGeom prst="rect">
            <a:avLst/>
          </a:prstGeom>
        </p:spPr>
      </p:pic>
      <p:pic>
        <p:nvPicPr>
          <p:cNvPr id="14" name="Picture 13">
            <a:extLst>
              <a:ext uri="{FF2B5EF4-FFF2-40B4-BE49-F238E27FC236}">
                <a16:creationId xmlns:a16="http://schemas.microsoft.com/office/drawing/2014/main" id="{84540CCB-E570-544A-22A4-A4A0FA3F1A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443168" y="5737048"/>
            <a:ext cx="2824360" cy="238919"/>
          </a:xfrm>
          <a:prstGeom prst="rect">
            <a:avLst/>
          </a:prstGeom>
        </p:spPr>
      </p:pic>
      <p:sp>
        <p:nvSpPr>
          <p:cNvPr id="26" name="Rectangle 25">
            <a:extLst>
              <a:ext uri="{FF2B5EF4-FFF2-40B4-BE49-F238E27FC236}">
                <a16:creationId xmlns:a16="http://schemas.microsoft.com/office/drawing/2014/main" id="{E0167EB0-2168-1B13-F1BE-831A9B2D254B}"/>
              </a:ext>
            </a:extLst>
          </p:cNvPr>
          <p:cNvSpPr/>
          <p:nvPr/>
        </p:nvSpPr>
        <p:spPr>
          <a:xfrm>
            <a:off x="1819576" y="1470495"/>
            <a:ext cx="466424" cy="376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ack symbol with a plus and c&#10;&#10;Description automatically generated">
            <a:extLst>
              <a:ext uri="{FF2B5EF4-FFF2-40B4-BE49-F238E27FC236}">
                <a16:creationId xmlns:a16="http://schemas.microsoft.com/office/drawing/2014/main" id="{87CD9634-4511-C064-F899-69DA45A56C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14438" y="1896521"/>
            <a:ext cx="1785055" cy="288322"/>
          </a:xfrm>
          <a:prstGeom prst="rect">
            <a:avLst/>
          </a:prstGeom>
        </p:spPr>
      </p:pic>
      <p:pic>
        <p:nvPicPr>
          <p:cNvPr id="32" name="Picture 31" descr="A graph of a function&#10;&#10;Description automatically generated">
            <a:extLst>
              <a:ext uri="{FF2B5EF4-FFF2-40B4-BE49-F238E27FC236}">
                <a16:creationId xmlns:a16="http://schemas.microsoft.com/office/drawing/2014/main" id="{D2415221-22C6-AB13-590B-3609E0399F3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3184" y="2692708"/>
            <a:ext cx="4502936" cy="2975956"/>
          </a:xfrm>
          <a:prstGeom prst="rect">
            <a:avLst/>
          </a:prstGeom>
        </p:spPr>
      </p:pic>
      <p:pic>
        <p:nvPicPr>
          <p:cNvPr id="36" name="Picture 35">
            <a:extLst>
              <a:ext uri="{FF2B5EF4-FFF2-40B4-BE49-F238E27FC236}">
                <a16:creationId xmlns:a16="http://schemas.microsoft.com/office/drawing/2014/main" id="{11004DF9-3869-7071-F8F8-46824D1EA020}"/>
              </a:ext>
            </a:extLst>
          </p:cNvPr>
          <p:cNvPicPr>
            <a:picLocks noChangeAspect="1"/>
          </p:cNvPicPr>
          <p:nvPr/>
        </p:nvPicPr>
        <p:blipFill>
          <a:blip r:embed="rId12">
            <a:extLst>
              <a:ext uri="{28A0092B-C50C-407E-A947-70E740481C1C}">
                <a14:useLocalDpi xmlns:a14="http://schemas.microsoft.com/office/drawing/2010/main" val="0"/>
              </a:ext>
            </a:extLst>
          </a:blip>
          <a:srcRect t="18214"/>
          <a:stretch/>
        </p:blipFill>
        <p:spPr>
          <a:xfrm>
            <a:off x="131852" y="3144638"/>
            <a:ext cx="290813" cy="2357779"/>
          </a:xfrm>
          <a:prstGeom prst="rect">
            <a:avLst/>
          </a:prstGeom>
        </p:spPr>
      </p:pic>
      <p:pic>
        <p:nvPicPr>
          <p:cNvPr id="38" name="Image" descr="Image">
            <a:extLst>
              <a:ext uri="{FF2B5EF4-FFF2-40B4-BE49-F238E27FC236}">
                <a16:creationId xmlns:a16="http://schemas.microsoft.com/office/drawing/2014/main" id="{0D8A510D-28A7-3BB9-AC7A-5C1ABC7C20A5}"/>
              </a:ext>
            </a:extLst>
          </p:cNvPr>
          <p:cNvPicPr>
            <a:picLocks noChangeAspect="1"/>
          </p:cNvPicPr>
          <p:nvPr/>
        </p:nvPicPr>
        <p:blipFill>
          <a:blip r:embed="rId13"/>
          <a:stretch>
            <a:fillRect/>
          </a:stretch>
        </p:blipFill>
        <p:spPr>
          <a:xfrm rot="16200000">
            <a:off x="186001" y="2836801"/>
            <a:ext cx="198213" cy="228136"/>
          </a:xfrm>
          <a:prstGeom prst="rect">
            <a:avLst/>
          </a:prstGeom>
          <a:ln w="12700" cap="flat">
            <a:noFill/>
            <a:miter lim="400000"/>
          </a:ln>
          <a:effectLst/>
        </p:spPr>
      </p:pic>
      <p:sp>
        <p:nvSpPr>
          <p:cNvPr id="41" name="Rectangle 40">
            <a:extLst>
              <a:ext uri="{FF2B5EF4-FFF2-40B4-BE49-F238E27FC236}">
                <a16:creationId xmlns:a16="http://schemas.microsoft.com/office/drawing/2014/main" id="{6C086F6D-E206-DEF2-9F67-088B3FBE3030}"/>
              </a:ext>
            </a:extLst>
          </p:cNvPr>
          <p:cNvSpPr/>
          <p:nvPr/>
        </p:nvSpPr>
        <p:spPr>
          <a:xfrm>
            <a:off x="839082" y="4879234"/>
            <a:ext cx="1712069" cy="4905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1A5BC24-D10D-E431-B37A-689C7C1CFB60}"/>
              </a:ext>
            </a:extLst>
          </p:cNvPr>
          <p:cNvSpPr/>
          <p:nvPr/>
        </p:nvSpPr>
        <p:spPr>
          <a:xfrm>
            <a:off x="2742986" y="2800628"/>
            <a:ext cx="2024808" cy="805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riangle">
            <a:extLst>
              <a:ext uri="{FF2B5EF4-FFF2-40B4-BE49-F238E27FC236}">
                <a16:creationId xmlns:a16="http://schemas.microsoft.com/office/drawing/2014/main" id="{6E039544-4C67-A53E-2108-F682CE3D6267}"/>
              </a:ext>
            </a:extLst>
          </p:cNvPr>
          <p:cNvSpPr/>
          <p:nvPr/>
        </p:nvSpPr>
        <p:spPr>
          <a:xfrm rot="10749896" flipH="1" flipV="1">
            <a:off x="1577929" y="4240464"/>
            <a:ext cx="505132" cy="50141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close/>
              </a:path>
            </a:pathLst>
          </a:custGeom>
          <a:noFill/>
          <a:ln w="25400" cap="flat">
            <a:solidFill>
              <a:srgbClr val="000000"/>
            </a:solidFill>
            <a:prstDash val="solid"/>
            <a:miter lim="400000"/>
          </a:ln>
          <a:effectLst/>
        </p:spPr>
        <p:txBody>
          <a:bodyPr wrap="square" lIns="12492" tIns="12492" rIns="12492" bIns="12492" numCol="1" anchor="ctr">
            <a:noAutofit/>
          </a:bodyPr>
          <a:lstStyle/>
          <a:p>
            <a:pPr defTabSz="323288">
              <a:defRPr sz="1600">
                <a:solidFill>
                  <a:srgbClr val="FFFFFF"/>
                </a:solidFill>
                <a:latin typeface="Helvetica Neue Medium"/>
                <a:ea typeface="Helvetica Neue Medium"/>
                <a:cs typeface="Helvetica Neue Medium"/>
                <a:sym typeface="Helvetica Neue Medium"/>
              </a:defRPr>
            </a:pPr>
            <a:endParaRPr sz="800"/>
          </a:p>
        </p:txBody>
      </p:sp>
      <p:sp>
        <p:nvSpPr>
          <p:cNvPr id="51" name="1">
            <a:extLst>
              <a:ext uri="{FF2B5EF4-FFF2-40B4-BE49-F238E27FC236}">
                <a16:creationId xmlns:a16="http://schemas.microsoft.com/office/drawing/2014/main" id="{63BC5317-A483-2B09-18C5-93D339556377}"/>
              </a:ext>
            </a:extLst>
          </p:cNvPr>
          <p:cNvSpPr txBox="1"/>
          <p:nvPr/>
        </p:nvSpPr>
        <p:spPr>
          <a:xfrm>
            <a:off x="1761485" y="4752008"/>
            <a:ext cx="137505" cy="225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a:t>1</a:t>
            </a:r>
          </a:p>
        </p:txBody>
      </p:sp>
      <p:sp>
        <p:nvSpPr>
          <p:cNvPr id="64" name="6">
            <a:extLst>
              <a:ext uri="{FF2B5EF4-FFF2-40B4-BE49-F238E27FC236}">
                <a16:creationId xmlns:a16="http://schemas.microsoft.com/office/drawing/2014/main" id="{F9B7B7A7-E067-6FD9-1F63-70489A7A2C5F}"/>
              </a:ext>
            </a:extLst>
          </p:cNvPr>
          <p:cNvSpPr txBox="1"/>
          <p:nvPr/>
        </p:nvSpPr>
        <p:spPr>
          <a:xfrm>
            <a:off x="1394655" y="4394724"/>
            <a:ext cx="137505" cy="225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492" tIns="12492" rIns="12492" bIns="12492" numCol="1" anchor="ctr">
            <a:noAutofit/>
          </a:bodyPr>
          <a:lstStyle>
            <a:lvl1pPr defTabSz="608541">
              <a:defRPr sz="3000">
                <a:solidFill>
                  <a:srgbClr val="000000"/>
                </a:solidFill>
                <a:latin typeface="Times New Roman"/>
                <a:ea typeface="Times New Roman"/>
                <a:cs typeface="Times New Roman"/>
                <a:sym typeface="Times New Roman"/>
              </a:defRPr>
            </a:lvl1pPr>
          </a:lstStyle>
          <a:p>
            <a:r>
              <a:rPr sz="1500" dirty="0"/>
              <a:t>6</a:t>
            </a:r>
          </a:p>
        </p:txBody>
      </p:sp>
      <p:pic>
        <p:nvPicPr>
          <p:cNvPr id="3" name="Picture 2" descr="A black text on a white background&#10;&#10;Description automatically generated">
            <a:extLst>
              <a:ext uri="{FF2B5EF4-FFF2-40B4-BE49-F238E27FC236}">
                <a16:creationId xmlns:a16="http://schemas.microsoft.com/office/drawing/2014/main" id="{1FD3319C-24D9-6D68-6BBF-66E8CEDAC6BA}"/>
              </a:ext>
            </a:extLst>
          </p:cNvPr>
          <p:cNvPicPr>
            <a:picLocks noChangeAspect="1"/>
          </p:cNvPicPr>
          <p:nvPr/>
        </p:nvPicPr>
        <p:blipFill>
          <a:blip r:embed="rId14">
            <a:extLst>
              <a:ext uri="{28A0092B-C50C-407E-A947-70E740481C1C}">
                <a14:useLocalDpi xmlns:a14="http://schemas.microsoft.com/office/drawing/2010/main" val="0"/>
              </a:ext>
            </a:extLst>
          </a:blip>
          <a:srcRect r="20329" b="-3174"/>
          <a:stretch/>
        </p:blipFill>
        <p:spPr>
          <a:xfrm>
            <a:off x="1604053" y="5671485"/>
            <a:ext cx="2024809" cy="330483"/>
          </a:xfrm>
          <a:prstGeom prst="rect">
            <a:avLst/>
          </a:prstGeom>
        </p:spPr>
      </p:pic>
      <p:pic>
        <p:nvPicPr>
          <p:cNvPr id="5" name="Picture 4">
            <a:extLst>
              <a:ext uri="{FF2B5EF4-FFF2-40B4-BE49-F238E27FC236}">
                <a16:creationId xmlns:a16="http://schemas.microsoft.com/office/drawing/2014/main" id="{F26BA0DB-4FC9-9960-1AB2-7338EC9FF2BF}"/>
              </a:ext>
            </a:extLst>
          </p:cNvPr>
          <p:cNvPicPr>
            <a:picLocks noChangeAspect="1"/>
          </p:cNvPicPr>
          <p:nvPr/>
        </p:nvPicPr>
        <p:blipFill>
          <a:blip r:embed="rId15"/>
          <a:stretch>
            <a:fillRect/>
          </a:stretch>
        </p:blipFill>
        <p:spPr>
          <a:xfrm>
            <a:off x="3689086" y="5662849"/>
            <a:ext cx="314787" cy="372020"/>
          </a:xfrm>
          <a:prstGeom prst="rect">
            <a:avLst/>
          </a:prstGeom>
        </p:spPr>
      </p:pic>
    </p:spTree>
    <p:extLst>
      <p:ext uri="{BB962C8B-B14F-4D97-AF65-F5344CB8AC3E}">
        <p14:creationId xmlns:p14="http://schemas.microsoft.com/office/powerpoint/2010/main" val="4433860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40EDC-C28D-BBBF-2755-6CF7B8985616}"/>
              </a:ext>
            </a:extLst>
          </p:cNvPr>
          <p:cNvSpPr>
            <a:spLocks noGrp="1"/>
          </p:cNvSpPr>
          <p:nvPr>
            <p:ph type="title"/>
          </p:nvPr>
        </p:nvSpPr>
        <p:spPr>
          <a:xfrm>
            <a:off x="476250" y="352661"/>
            <a:ext cx="10172700" cy="1325563"/>
          </a:xfrm>
        </p:spPr>
        <p:txBody>
          <a:bodyPr>
            <a:normAutofit/>
          </a:bodyPr>
          <a:lstStyle/>
          <a:p>
            <a:r>
              <a:rPr lang="en-US" dirty="0"/>
              <a:t>Can multistage-NN be used to tackle the spectral bias in multiscale problems?</a:t>
            </a:r>
          </a:p>
        </p:txBody>
      </p:sp>
      <p:sp>
        <p:nvSpPr>
          <p:cNvPr id="4" name="Slide Number Placeholder 3">
            <a:extLst>
              <a:ext uri="{FF2B5EF4-FFF2-40B4-BE49-F238E27FC236}">
                <a16:creationId xmlns:a16="http://schemas.microsoft.com/office/drawing/2014/main" id="{71C92253-70C3-42FC-C496-AD45F477F1D7}"/>
              </a:ext>
            </a:extLst>
          </p:cNvPr>
          <p:cNvSpPr>
            <a:spLocks noGrp="1"/>
          </p:cNvSpPr>
          <p:nvPr>
            <p:ph type="sldNum" sz="quarter" idx="12"/>
          </p:nvPr>
        </p:nvSpPr>
        <p:spPr/>
        <p:txBody>
          <a:bodyPr/>
          <a:lstStyle/>
          <a:p>
            <a:fld id="{DFB35C7A-2D6A-453A-993F-FA53AFFEBC35}" type="slidenum">
              <a:rPr lang="en-US" smtClean="0"/>
              <a:t>23</a:t>
            </a:fld>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C6E13CA-DB5D-E413-124F-2B37D015FC8F}"/>
                  </a:ext>
                </a:extLst>
              </p:cNvPr>
              <p:cNvSpPr txBox="1"/>
              <p:nvPr/>
            </p:nvSpPr>
            <p:spPr>
              <a:xfrm>
                <a:off x="2415935" y="4031619"/>
                <a:ext cx="1684948" cy="553998"/>
              </a:xfrm>
              <a:prstGeom prst="rect">
                <a:avLst/>
              </a:prstGeom>
              <a:noFill/>
            </p:spPr>
            <p:txBody>
              <a:bodyPr wrap="none" lIns="0" tIns="0" rIns="0" bIns="0" rtlCol="0">
                <a:spAutoFit/>
              </a:bodyPr>
              <a:lstStyle/>
              <a:p>
                <a14:m>
                  <m:oMath xmlns:m="http://schemas.openxmlformats.org/officeDocument/2006/math">
                    <m:r>
                      <a:rPr lang="en-US" b="0" i="1" smtClean="0">
                        <a:latin typeface="Cambria Math" panose="02040503050406030204" pitchFamily="18" charset="0"/>
                      </a:rPr>
                      <m:t>𝜔</m:t>
                    </m:r>
                    <m:r>
                      <a:rPr lang="en-US" b="0" i="1" smtClean="0">
                        <a:latin typeface="Cambria Math" panose="02040503050406030204" pitchFamily="18" charset="0"/>
                      </a:rPr>
                      <m:t>:</m:t>
                    </m:r>
                  </m:oMath>
                </a14:m>
                <a:r>
                  <a:rPr lang="en-US" dirty="0">
                    <a:latin typeface="Adobe Garamond Pro" panose="02020502060506020403"/>
                  </a:rPr>
                  <a:t> vorticity</a:t>
                </a:r>
              </a:p>
              <a:p>
                <a14:m>
                  <m:oMath xmlns:m="http://schemas.openxmlformats.org/officeDocument/2006/math">
                    <m:r>
                      <a:rPr lang="en-US" b="0" i="1" smtClean="0">
                        <a:latin typeface="Cambria Math" panose="02040503050406030204" pitchFamily="18" charset="0"/>
                      </a:rPr>
                      <m:t>𝜓</m:t>
                    </m:r>
                  </m:oMath>
                </a14:m>
                <a:r>
                  <a:rPr lang="en-US" dirty="0">
                    <a:latin typeface="Adobe Garamond Pro" panose="02020502060506020403"/>
                  </a:rPr>
                  <a:t>: stream function</a:t>
                </a:r>
              </a:p>
            </p:txBody>
          </p:sp>
        </mc:Choice>
        <mc:Fallback xmlns="">
          <p:sp>
            <p:nvSpPr>
              <p:cNvPr id="9" name="TextBox 8">
                <a:extLst>
                  <a:ext uri="{FF2B5EF4-FFF2-40B4-BE49-F238E27FC236}">
                    <a16:creationId xmlns:a16="http://schemas.microsoft.com/office/drawing/2014/main" id="{9C6E13CA-DB5D-E413-124F-2B37D015FC8F}"/>
                  </a:ext>
                </a:extLst>
              </p:cNvPr>
              <p:cNvSpPr txBox="1">
                <a:spLocks noRot="1" noChangeAspect="1" noMove="1" noResize="1" noEditPoints="1" noAdjustHandles="1" noChangeArrowheads="1" noChangeShapeType="1" noTextEdit="1"/>
              </p:cNvSpPr>
              <p:nvPr/>
            </p:nvSpPr>
            <p:spPr>
              <a:xfrm>
                <a:off x="2415935" y="4031619"/>
                <a:ext cx="1684948" cy="553998"/>
              </a:xfrm>
              <a:prstGeom prst="rect">
                <a:avLst/>
              </a:prstGeom>
              <a:blipFill>
                <a:blip r:embed="rId4"/>
                <a:stretch>
                  <a:fillRect l="-6498" t="-13187" r="-7942" b="-26374"/>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id="{696D7D6F-5B61-0163-3D21-695EF47EB2CD}"/>
              </a:ext>
            </a:extLst>
          </p:cNvPr>
          <p:cNvSpPr txBox="1"/>
          <p:nvPr/>
        </p:nvSpPr>
        <p:spPr>
          <a:xfrm>
            <a:off x="1071858" y="3541492"/>
            <a:ext cx="4000967" cy="400110"/>
          </a:xfrm>
          <a:prstGeom prst="rect">
            <a:avLst/>
          </a:prstGeom>
          <a:noFill/>
        </p:spPr>
        <p:txBody>
          <a:bodyPr wrap="none" rtlCol="0">
            <a:spAutoFit/>
          </a:bodyPr>
          <a:lstStyle/>
          <a:p>
            <a:r>
              <a:rPr lang="en-US" sz="2000" i="0" dirty="0">
                <a:solidFill>
                  <a:srgbClr val="2A2A2A"/>
                </a:solidFill>
                <a:effectLst/>
                <a:highlight>
                  <a:srgbClr val="FFFFFF"/>
                </a:highlight>
                <a:latin typeface="Adobe Garamond Pro" panose="02020502060506020403"/>
              </a:rPr>
              <a:t>2D incompressible Navier-Stokes </a:t>
            </a:r>
            <a:r>
              <a:rPr lang="en-US" sz="2000" i="0" dirty="0" err="1">
                <a:solidFill>
                  <a:srgbClr val="2A2A2A"/>
                </a:solidFill>
                <a:effectLst/>
                <a:highlight>
                  <a:srgbClr val="FFFFFF"/>
                </a:highlight>
                <a:latin typeface="Adobe Garamond Pro" panose="02020502060506020403"/>
              </a:rPr>
              <a:t>eqn</a:t>
            </a:r>
            <a:r>
              <a:rPr lang="en-US" sz="2000" dirty="0">
                <a:solidFill>
                  <a:srgbClr val="2A2A2A"/>
                </a:solidFill>
                <a:highlight>
                  <a:srgbClr val="FFFFFF"/>
                </a:highlight>
                <a:latin typeface="Adobe Garamond Pro" panose="02020502060506020403"/>
              </a:rPr>
              <a:t>:</a:t>
            </a:r>
            <a:endParaRPr lang="en-US" sz="2000" dirty="0">
              <a:latin typeface="Adobe Garamond Pro" panose="02020502060506020403"/>
            </a:endParaRPr>
          </a:p>
        </p:txBody>
      </p:sp>
      <p:sp>
        <p:nvSpPr>
          <p:cNvPr id="11" name="object 16">
            <a:extLst>
              <a:ext uri="{FF2B5EF4-FFF2-40B4-BE49-F238E27FC236}">
                <a16:creationId xmlns:a16="http://schemas.microsoft.com/office/drawing/2014/main" id="{08D8DFB3-7D61-AB40-AD40-FFA388B4A068}"/>
              </a:ext>
            </a:extLst>
          </p:cNvPr>
          <p:cNvSpPr txBox="1"/>
          <p:nvPr/>
        </p:nvSpPr>
        <p:spPr>
          <a:xfrm>
            <a:off x="10022875" y="558626"/>
            <a:ext cx="2197395" cy="278682"/>
          </a:xfrm>
          <a:prstGeom prst="rect">
            <a:avLst/>
          </a:prstGeom>
        </p:spPr>
        <p:txBody>
          <a:bodyPr vert="horz" wrap="square" lIns="0" tIns="32147" rIns="0" bIns="0" rtlCol="0">
            <a:spAutoFit/>
          </a:bodyPr>
          <a:lstStyle/>
          <a:p>
            <a:pPr marL="8929" marR="3572" algn="ctr">
              <a:spcBef>
                <a:spcPts val="253"/>
              </a:spcBef>
            </a:pPr>
            <a:r>
              <a:rPr lang="en-US" sz="1600" spc="-4" dirty="0">
                <a:solidFill>
                  <a:srgbClr val="414141"/>
                </a:solidFill>
                <a:latin typeface="Adobe Garamond Pro"/>
                <a:cs typeface="Palladio Uralic"/>
              </a:rPr>
              <a:t>Student</a:t>
            </a:r>
            <a:endParaRPr sz="1600" dirty="0">
              <a:latin typeface="Adobe Garamond Pro"/>
              <a:cs typeface="Palladio Uralic"/>
            </a:endParaRPr>
          </a:p>
        </p:txBody>
      </p:sp>
      <p:sp>
        <p:nvSpPr>
          <p:cNvPr id="12" name="object 16">
            <a:extLst>
              <a:ext uri="{FF2B5EF4-FFF2-40B4-BE49-F238E27FC236}">
                <a16:creationId xmlns:a16="http://schemas.microsoft.com/office/drawing/2014/main" id="{601F5D9B-D06C-8E97-B82D-288748FFC7C8}"/>
              </a:ext>
            </a:extLst>
          </p:cNvPr>
          <p:cNvSpPr txBox="1"/>
          <p:nvPr/>
        </p:nvSpPr>
        <p:spPr>
          <a:xfrm>
            <a:off x="10042000" y="219254"/>
            <a:ext cx="2055168" cy="303946"/>
          </a:xfrm>
          <a:prstGeom prst="rect">
            <a:avLst/>
          </a:prstGeom>
        </p:spPr>
        <p:txBody>
          <a:bodyPr vert="horz" wrap="square" lIns="0" tIns="32147" rIns="0" bIns="0" rtlCol="0">
            <a:spAutoFit/>
          </a:bodyPr>
          <a:lstStyle/>
          <a:p>
            <a:pPr marL="8929" marR="3572" algn="ctr">
              <a:lnSpc>
                <a:spcPct val="113599"/>
              </a:lnSpc>
              <a:spcBef>
                <a:spcPts val="253"/>
              </a:spcBef>
            </a:pPr>
            <a:r>
              <a:rPr lang="en-US" sz="1620" dirty="0" err="1">
                <a:solidFill>
                  <a:srgbClr val="414141"/>
                </a:solidFill>
                <a:latin typeface="Adobe Garamond Pro"/>
                <a:cs typeface="Palladio Uralic"/>
              </a:rPr>
              <a:t>Jakin</a:t>
            </a:r>
            <a:r>
              <a:rPr lang="en-US" sz="1620" dirty="0">
                <a:solidFill>
                  <a:srgbClr val="414141"/>
                </a:solidFill>
                <a:latin typeface="Adobe Garamond Pro"/>
                <a:cs typeface="Palladio Uralic"/>
              </a:rPr>
              <a:t> Ng</a:t>
            </a:r>
            <a:endParaRPr sz="1620" dirty="0">
              <a:latin typeface="Adobe Garamond Pro"/>
              <a:cs typeface="Palladio Uralic"/>
            </a:endParaRPr>
          </a:p>
        </p:txBody>
      </p:sp>
      <p:pic>
        <p:nvPicPr>
          <p:cNvPr id="13" name="Picture 12" descr="A person smiling at the camera&#10;&#10;Description automatically generated">
            <a:extLst>
              <a:ext uri="{FF2B5EF4-FFF2-40B4-BE49-F238E27FC236}">
                <a16:creationId xmlns:a16="http://schemas.microsoft.com/office/drawing/2014/main" id="{17A260DB-99E6-2FC2-EFE6-58B581509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89828" y="907053"/>
            <a:ext cx="1397969" cy="1472198"/>
          </a:xfrm>
          <a:prstGeom prst="rect">
            <a:avLst/>
          </a:prstGeom>
        </p:spPr>
      </p:pic>
      <p:pic>
        <p:nvPicPr>
          <p:cNvPr id="3" name="N=512_Re=2000_mcwilliams_save_every=16000_num_steps=1">
            <a:hlinkClick r:id="" action="ppaction://media"/>
            <a:extLst>
              <a:ext uri="{FF2B5EF4-FFF2-40B4-BE49-F238E27FC236}">
                <a16:creationId xmlns:a16="http://schemas.microsoft.com/office/drawing/2014/main" id="{A690D6CF-F04D-4FE8-0F33-C8FF3DB515A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6912" t="31036" r="79662" b="36823"/>
          <a:stretch/>
        </p:blipFill>
        <p:spPr>
          <a:xfrm>
            <a:off x="6142290" y="3118846"/>
            <a:ext cx="2405502" cy="2399602"/>
          </a:xfrm>
          <a:prstGeom prst="rect">
            <a:avLst/>
          </a:prstGeom>
        </p:spPr>
      </p:pic>
      <p:pic>
        <p:nvPicPr>
          <p:cNvPr id="7" name="N=512_Re=2000_mcwilliams_save_every=16000_num_steps=1">
            <a:hlinkClick r:id="" action="ppaction://media"/>
            <a:extLst>
              <a:ext uri="{FF2B5EF4-FFF2-40B4-BE49-F238E27FC236}">
                <a16:creationId xmlns:a16="http://schemas.microsoft.com/office/drawing/2014/main" id="{297BAE3B-B087-5450-4967-2AD217B20A3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79132" t="21487" r="2053" b="25172"/>
          <a:stretch/>
        </p:blipFill>
        <p:spPr>
          <a:xfrm>
            <a:off x="9083686" y="3086971"/>
            <a:ext cx="2117567" cy="2501485"/>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C85696E-6D76-5E4C-1D67-3A38ACD14E0E}"/>
                  </a:ext>
                </a:extLst>
              </p:cNvPr>
              <p:cNvSpPr txBox="1"/>
              <p:nvPr/>
            </p:nvSpPr>
            <p:spPr>
              <a:xfrm>
                <a:off x="8471044" y="3541492"/>
                <a:ext cx="765722" cy="120032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10</m:t>
                          </m:r>
                        </m:e>
                        <m:sup>
                          <m:r>
                            <a:rPr lang="en-US" b="0" i="1" dirty="0" smtClean="0">
                              <a:latin typeface="Cambria Math" panose="02040503050406030204" pitchFamily="18" charset="0"/>
                            </a:rPr>
                            <m:t>−</m:t>
                          </m:r>
                          <m:r>
                            <a:rPr lang="en-US" b="0" i="1" dirty="0" smtClean="0">
                              <a:latin typeface="Cambria Math" panose="02040503050406030204" pitchFamily="18" charset="0"/>
                            </a:rPr>
                            <m:t>3</m:t>
                          </m:r>
                        </m:sup>
                      </m:sSup>
                    </m:oMath>
                  </m:oMathPara>
                </a14:m>
                <a:endParaRPr lang="en-US" b="0" dirty="0"/>
              </a:p>
              <a:p>
                <a:endParaRPr lang="en-US" dirty="0"/>
              </a:p>
              <a:p>
                <a:endParaRPr lang="en-US" dirty="0"/>
              </a:p>
              <a:p>
                <a:pPr/>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10</m:t>
                          </m:r>
                        </m:e>
                        <m:sup>
                          <m:r>
                            <a:rPr lang="en-US" b="0" i="1" dirty="0" smtClean="0">
                              <a:latin typeface="Cambria Math" panose="02040503050406030204" pitchFamily="18" charset="0"/>
                            </a:rPr>
                            <m:t>−</m:t>
                          </m:r>
                          <m:r>
                            <a:rPr lang="en-US" b="0" i="1" dirty="0" smtClean="0">
                              <a:latin typeface="Cambria Math" panose="02040503050406030204" pitchFamily="18" charset="0"/>
                            </a:rPr>
                            <m:t>8</m:t>
                          </m:r>
                        </m:sup>
                      </m:sSup>
                    </m:oMath>
                  </m:oMathPara>
                </a14:m>
                <a:endParaRPr lang="en-US" dirty="0"/>
              </a:p>
            </p:txBody>
          </p:sp>
        </mc:Choice>
        <mc:Fallback xmlns="">
          <p:sp>
            <p:nvSpPr>
              <p:cNvPr id="14" name="TextBox 13">
                <a:extLst>
                  <a:ext uri="{FF2B5EF4-FFF2-40B4-BE49-F238E27FC236}">
                    <a16:creationId xmlns:a16="http://schemas.microsoft.com/office/drawing/2014/main" id="{7C85696E-6D76-5E4C-1D67-3A38ACD14E0E}"/>
                  </a:ext>
                </a:extLst>
              </p:cNvPr>
              <p:cNvSpPr txBox="1">
                <a:spLocks noRot="1" noChangeAspect="1" noMove="1" noResize="1" noEditPoints="1" noAdjustHandles="1" noChangeArrowheads="1" noChangeShapeType="1" noTextEdit="1"/>
              </p:cNvSpPr>
              <p:nvPr/>
            </p:nvSpPr>
            <p:spPr>
              <a:xfrm>
                <a:off x="8471044" y="3541492"/>
                <a:ext cx="765722" cy="1200329"/>
              </a:xfrm>
              <a:prstGeom prst="rect">
                <a:avLst/>
              </a:prstGeom>
              <a:blipFill>
                <a:blip r:embed="rId7"/>
                <a:stretch>
                  <a:fillRect/>
                </a:stretch>
              </a:blipFill>
            </p:spPr>
            <p:txBody>
              <a:bodyPr/>
              <a:lstStyle/>
              <a:p>
                <a:r>
                  <a:rPr lang="en-US">
                    <a:noFill/>
                  </a:rPr>
                  <a:t> </a:t>
                </a:r>
              </a:p>
            </p:txBody>
          </p:sp>
        </mc:Fallback>
      </mc:AlternateContent>
      <p:pic>
        <p:nvPicPr>
          <p:cNvPr id="19" name="Picture 18" descr="A symbol with different symbols&#10;&#10;Description automatically generated with medium confidence">
            <a:extLst>
              <a:ext uri="{FF2B5EF4-FFF2-40B4-BE49-F238E27FC236}">
                <a16:creationId xmlns:a16="http://schemas.microsoft.com/office/drawing/2014/main" id="{EDC99ACD-C8EF-1F60-CF92-E40A70A95C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9068" y="5954710"/>
            <a:ext cx="3219887" cy="688646"/>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43FBFB3-1A67-AB1D-AB2F-5C256BE342CA}"/>
                  </a:ext>
                </a:extLst>
              </p:cNvPr>
              <p:cNvSpPr txBox="1"/>
              <p:nvPr/>
            </p:nvSpPr>
            <p:spPr>
              <a:xfrm>
                <a:off x="9083686" y="5513578"/>
                <a:ext cx="2011769" cy="369332"/>
              </a:xfrm>
              <a:prstGeom prst="rect">
                <a:avLst/>
              </a:prstGeom>
              <a:noFill/>
            </p:spPr>
            <p:txBody>
              <a:bodyPr wrap="none" rtlCol="0">
                <a:spAutoFit/>
              </a:bodyPr>
              <a:lstStyle/>
              <a:p>
                <a14:m>
                  <m:oMath xmlns:m="http://schemas.openxmlformats.org/officeDocument/2006/math">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10</m:t>
                        </m:r>
                      </m:e>
                      <m:sup>
                        <m:r>
                          <a:rPr lang="en-US" b="0" i="1" dirty="0" smtClean="0">
                            <a:latin typeface="Cambria Math" panose="02040503050406030204" pitchFamily="18" charset="0"/>
                          </a:rPr>
                          <m:t>0</m:t>
                        </m:r>
                      </m:sup>
                    </m:sSup>
                  </m:oMath>
                </a14:m>
                <a:r>
                  <a:rPr lang="en-US" b="0" dirty="0"/>
                  <a:t>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10</m:t>
                        </m:r>
                      </m:e>
                      <m:sup>
                        <m:r>
                          <a:rPr lang="en-US" b="0" i="1" dirty="0" smtClean="0">
                            <a:latin typeface="Cambria Math" panose="02040503050406030204" pitchFamily="18" charset="0"/>
                          </a:rPr>
                          <m:t>1</m:t>
                        </m:r>
                      </m:sup>
                    </m:sSup>
                  </m:oMath>
                </a14:m>
                <a:r>
                  <a:rPr lang="en-US" b="0" dirty="0"/>
                  <a:t>       </a:t>
                </a:r>
                <a14:m>
                  <m:oMath xmlns:m="http://schemas.openxmlformats.org/officeDocument/2006/math">
                    <m:sSup>
                      <m:sSupPr>
                        <m:ctrlPr>
                          <a:rPr lang="en-US" i="1" dirty="0">
                            <a:latin typeface="Cambria Math" panose="02040503050406030204" pitchFamily="18" charset="0"/>
                          </a:rPr>
                        </m:ctrlPr>
                      </m:sSupPr>
                      <m:e>
                        <m:r>
                          <a:rPr lang="en-US" i="1" dirty="0">
                            <a:latin typeface="Cambria Math" panose="02040503050406030204" pitchFamily="18" charset="0"/>
                          </a:rPr>
                          <m:t>10</m:t>
                        </m:r>
                      </m:e>
                      <m:sup>
                        <m:r>
                          <a:rPr lang="en-US" b="0" i="1" dirty="0" smtClean="0">
                            <a:latin typeface="Cambria Math" panose="02040503050406030204" pitchFamily="18" charset="0"/>
                          </a:rPr>
                          <m:t>2</m:t>
                        </m:r>
                      </m:sup>
                    </m:sSup>
                  </m:oMath>
                </a14:m>
                <a:endParaRPr lang="en-US" b="0" dirty="0"/>
              </a:p>
            </p:txBody>
          </p:sp>
        </mc:Choice>
        <mc:Fallback xmlns="">
          <p:sp>
            <p:nvSpPr>
              <p:cNvPr id="18" name="TextBox 17">
                <a:extLst>
                  <a:ext uri="{FF2B5EF4-FFF2-40B4-BE49-F238E27FC236}">
                    <a16:creationId xmlns:a16="http://schemas.microsoft.com/office/drawing/2014/main" id="{A43FBFB3-1A67-AB1D-AB2F-5C256BE342CA}"/>
                  </a:ext>
                </a:extLst>
              </p:cNvPr>
              <p:cNvSpPr txBox="1">
                <a:spLocks noRot="1" noChangeAspect="1" noMove="1" noResize="1" noEditPoints="1" noAdjustHandles="1" noChangeArrowheads="1" noChangeShapeType="1" noTextEdit="1"/>
              </p:cNvSpPr>
              <p:nvPr/>
            </p:nvSpPr>
            <p:spPr>
              <a:xfrm>
                <a:off x="9083686" y="5513578"/>
                <a:ext cx="2011769" cy="369332"/>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2FC8AF2-0061-5FF6-A110-180219730724}"/>
                  </a:ext>
                </a:extLst>
              </p:cNvPr>
              <p:cNvSpPr txBox="1"/>
              <p:nvPr/>
            </p:nvSpPr>
            <p:spPr>
              <a:xfrm>
                <a:off x="6096000" y="1849311"/>
                <a:ext cx="4095417" cy="738664"/>
              </a:xfrm>
              <a:prstGeom prst="rect">
                <a:avLst/>
              </a:prstGeom>
              <a:noFill/>
            </p:spPr>
            <p:txBody>
              <a:bodyPr wrap="none" lIns="0" tIns="0" rIns="0" bIns="0" rtlCol="0">
                <a:spAutoFit/>
              </a:bodyPr>
              <a:lstStyle/>
              <a:p>
                <a:r>
                  <a:rPr lang="en-US" sz="2400" dirty="0">
                    <a:solidFill>
                      <a:schemeClr val="tx1">
                        <a:lumMod val="50000"/>
                        <a:lumOff val="50000"/>
                      </a:schemeClr>
                    </a:solidFill>
                    <a:latin typeface="Adobe Garamond Pro" panose="02020502060506020403"/>
                  </a:rPr>
                  <a:t>Training data: </a:t>
                </a:r>
                <a:br>
                  <a:rPr lang="en-US" sz="2400" dirty="0">
                    <a:solidFill>
                      <a:schemeClr val="tx1">
                        <a:lumMod val="50000"/>
                        <a:lumOff val="50000"/>
                      </a:schemeClr>
                    </a:solidFill>
                    <a:latin typeface="Adobe Garamond Pro" panose="02020502060506020403"/>
                  </a:rPr>
                </a:br>
                <a:r>
                  <a:rPr lang="en-US" sz="2400" dirty="0">
                    <a:solidFill>
                      <a:schemeClr val="tx1">
                        <a:lumMod val="50000"/>
                        <a:lumOff val="50000"/>
                      </a:schemeClr>
                    </a:solidFill>
                    <a:latin typeface="Adobe Garamond Pro" panose="02020502060506020403"/>
                  </a:rPr>
                  <a:t>Numerical solution at </a:t>
                </a:r>
                <a14:m>
                  <m:oMath xmlns:m="http://schemas.openxmlformats.org/officeDocument/2006/math">
                    <m:r>
                      <m:rPr>
                        <m:sty m:val="p"/>
                      </m:rPr>
                      <a:rPr lang="en-US" sz="2400" b="0" i="0" smtClean="0">
                        <a:solidFill>
                          <a:schemeClr val="tx1">
                            <a:lumMod val="50000"/>
                            <a:lumOff val="50000"/>
                          </a:schemeClr>
                        </a:solidFill>
                        <a:latin typeface="Cambria Math" panose="02040503050406030204" pitchFamily="18" charset="0"/>
                      </a:rPr>
                      <m:t>Re</m:t>
                    </m:r>
                    <m:r>
                      <a:rPr lang="en-US" sz="2400" b="0" i="0" smtClean="0">
                        <a:solidFill>
                          <a:schemeClr val="tx1">
                            <a:lumMod val="50000"/>
                            <a:lumOff val="50000"/>
                          </a:schemeClr>
                        </a:solidFill>
                        <a:latin typeface="Cambria Math" panose="02040503050406030204" pitchFamily="18" charset="0"/>
                      </a:rPr>
                      <m:t>=</m:t>
                    </m:r>
                    <m:r>
                      <a:rPr lang="en-US" sz="2400" b="0" i="0" smtClean="0">
                        <a:solidFill>
                          <a:schemeClr val="tx1">
                            <a:lumMod val="50000"/>
                            <a:lumOff val="50000"/>
                          </a:schemeClr>
                        </a:solidFill>
                        <a:latin typeface="Cambria Math" panose="02040503050406030204" pitchFamily="18" charset="0"/>
                      </a:rPr>
                      <m:t>2000</m:t>
                    </m:r>
                  </m:oMath>
                </a14:m>
                <a:endParaRPr lang="en-US" sz="2400" dirty="0">
                  <a:solidFill>
                    <a:schemeClr val="tx1">
                      <a:lumMod val="50000"/>
                      <a:lumOff val="50000"/>
                    </a:schemeClr>
                  </a:solidFill>
                </a:endParaRPr>
              </a:p>
            </p:txBody>
          </p:sp>
        </mc:Choice>
        <mc:Fallback xmlns="">
          <p:sp>
            <p:nvSpPr>
              <p:cNvPr id="16" name="TextBox 15">
                <a:extLst>
                  <a:ext uri="{FF2B5EF4-FFF2-40B4-BE49-F238E27FC236}">
                    <a16:creationId xmlns:a16="http://schemas.microsoft.com/office/drawing/2014/main" id="{C2FC8AF2-0061-5FF6-A110-180219730724}"/>
                  </a:ext>
                </a:extLst>
              </p:cNvPr>
              <p:cNvSpPr txBox="1">
                <a:spLocks noRot="1" noChangeAspect="1" noMove="1" noResize="1" noEditPoints="1" noAdjustHandles="1" noChangeArrowheads="1" noChangeShapeType="1" noTextEdit="1"/>
              </p:cNvSpPr>
              <p:nvPr/>
            </p:nvSpPr>
            <p:spPr>
              <a:xfrm>
                <a:off x="6096000" y="1849311"/>
                <a:ext cx="4095417" cy="738664"/>
              </a:xfrm>
              <a:prstGeom prst="rect">
                <a:avLst/>
              </a:prstGeom>
              <a:blipFill>
                <a:blip r:embed="rId10"/>
                <a:stretch>
                  <a:fillRect l="-4464" t="-12295" r="-1339" b="-23770"/>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1E3AA144-4E53-29AA-3D3B-30D8052A64BE}"/>
              </a:ext>
            </a:extLst>
          </p:cNvPr>
          <p:cNvSpPr txBox="1"/>
          <p:nvPr/>
        </p:nvSpPr>
        <p:spPr>
          <a:xfrm>
            <a:off x="607926" y="1894500"/>
            <a:ext cx="4915260" cy="1384995"/>
          </a:xfrm>
          <a:prstGeom prst="rect">
            <a:avLst/>
          </a:prstGeom>
          <a:noFill/>
        </p:spPr>
        <p:txBody>
          <a:bodyPr wrap="square" rtlCol="0">
            <a:spAutoFit/>
          </a:bodyPr>
          <a:lstStyle/>
          <a:p>
            <a:r>
              <a:rPr lang="en-US" sz="2800" dirty="0">
                <a:solidFill>
                  <a:srgbClr val="0070C0"/>
                </a:solidFill>
                <a:latin typeface="Adobe Garamond Pro" panose="02020502060506020403"/>
              </a:rPr>
              <a:t>Example: </a:t>
            </a:r>
            <a:br>
              <a:rPr lang="en-US" sz="2800" dirty="0">
                <a:latin typeface="Adobe Garamond Pro" panose="02020502060506020403"/>
              </a:rPr>
            </a:br>
            <a:r>
              <a:rPr lang="en-US" sz="2800" dirty="0">
                <a:latin typeface="Adobe Garamond Pro" panose="02020502060506020403"/>
              </a:rPr>
              <a:t>How precisely can a NN approximate a 2D fluid flow?</a:t>
            </a:r>
          </a:p>
        </p:txBody>
      </p:sp>
      <p:sp>
        <p:nvSpPr>
          <p:cNvPr id="20" name="Rectangle 19">
            <a:extLst>
              <a:ext uri="{FF2B5EF4-FFF2-40B4-BE49-F238E27FC236}">
                <a16:creationId xmlns:a16="http://schemas.microsoft.com/office/drawing/2014/main" id="{00E58BB6-44F0-6E01-B425-DFE393B13827}"/>
              </a:ext>
            </a:extLst>
          </p:cNvPr>
          <p:cNvSpPr/>
          <p:nvPr/>
        </p:nvSpPr>
        <p:spPr>
          <a:xfrm>
            <a:off x="736080" y="3511795"/>
            <a:ext cx="4672525" cy="254216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65725FB-9D99-C031-922A-C488FF8DE5C8}"/>
                  </a:ext>
                </a:extLst>
              </p:cNvPr>
              <p:cNvSpPr txBox="1"/>
              <p:nvPr/>
            </p:nvSpPr>
            <p:spPr>
              <a:xfrm>
                <a:off x="7190727" y="5543811"/>
                <a:ext cx="308628"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𝑥</m:t>
                      </m:r>
                    </m:oMath>
                  </m:oMathPara>
                </a14:m>
                <a:endParaRPr lang="en-US" sz="2400" dirty="0"/>
              </a:p>
            </p:txBody>
          </p:sp>
        </mc:Choice>
        <mc:Fallback xmlns="">
          <p:sp>
            <p:nvSpPr>
              <p:cNvPr id="21" name="TextBox 20">
                <a:extLst>
                  <a:ext uri="{FF2B5EF4-FFF2-40B4-BE49-F238E27FC236}">
                    <a16:creationId xmlns:a16="http://schemas.microsoft.com/office/drawing/2014/main" id="{865725FB-9D99-C031-922A-C488FF8DE5C8}"/>
                  </a:ext>
                </a:extLst>
              </p:cNvPr>
              <p:cNvSpPr txBox="1">
                <a:spLocks noRot="1" noChangeAspect="1" noMove="1" noResize="1" noEditPoints="1" noAdjustHandles="1" noChangeArrowheads="1" noChangeShapeType="1" noTextEdit="1"/>
              </p:cNvSpPr>
              <p:nvPr/>
            </p:nvSpPr>
            <p:spPr>
              <a:xfrm>
                <a:off x="7190727" y="5543811"/>
                <a:ext cx="308628" cy="369332"/>
              </a:xfrm>
              <a:prstGeom prst="rect">
                <a:avLst/>
              </a:prstGeom>
              <a:blipFill>
                <a:blip r:embed="rId11"/>
                <a:stretch>
                  <a:fillRect l="-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B629304-A776-988B-33D1-3EE25C9BD5F7}"/>
                  </a:ext>
                </a:extLst>
              </p:cNvPr>
              <p:cNvSpPr txBox="1"/>
              <p:nvPr/>
            </p:nvSpPr>
            <p:spPr>
              <a:xfrm>
                <a:off x="5667532" y="4054622"/>
                <a:ext cx="308628"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𝑦</m:t>
                      </m:r>
                    </m:oMath>
                  </m:oMathPara>
                </a14:m>
                <a:endParaRPr lang="en-US" sz="2400" dirty="0"/>
              </a:p>
            </p:txBody>
          </p:sp>
        </mc:Choice>
        <mc:Fallback xmlns="">
          <p:sp>
            <p:nvSpPr>
              <p:cNvPr id="22" name="TextBox 21">
                <a:extLst>
                  <a:ext uri="{FF2B5EF4-FFF2-40B4-BE49-F238E27FC236}">
                    <a16:creationId xmlns:a16="http://schemas.microsoft.com/office/drawing/2014/main" id="{6B629304-A776-988B-33D1-3EE25C9BD5F7}"/>
                  </a:ext>
                </a:extLst>
              </p:cNvPr>
              <p:cNvSpPr txBox="1">
                <a:spLocks noRot="1" noChangeAspect="1" noMove="1" noResize="1" noEditPoints="1" noAdjustHandles="1" noChangeArrowheads="1" noChangeShapeType="1" noTextEdit="1"/>
              </p:cNvSpPr>
              <p:nvPr/>
            </p:nvSpPr>
            <p:spPr>
              <a:xfrm>
                <a:off x="5667532" y="4054622"/>
                <a:ext cx="308628" cy="369332"/>
              </a:xfrm>
              <a:prstGeom prst="rect">
                <a:avLst/>
              </a:prstGeom>
              <a:blipFill>
                <a:blip r:embed="rId16"/>
                <a:stretch>
                  <a:fillRect l="-14000" r="-14000"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E2A7389-C104-BCA2-EA2C-1B25F49BDC3B}"/>
                  </a:ext>
                </a:extLst>
              </p:cNvPr>
              <p:cNvSpPr txBox="1"/>
              <p:nvPr/>
            </p:nvSpPr>
            <p:spPr>
              <a:xfrm>
                <a:off x="6719867" y="2686020"/>
                <a:ext cx="1261499"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𝜔</m:t>
                      </m:r>
                      <m:r>
                        <a:rPr lang="en-US" sz="2400" b="0" i="1" smtClean="0">
                          <a:latin typeface="Cambria Math" panose="02040503050406030204" pitchFamily="18" charset="0"/>
                        </a:rPr>
                        <m:t>(</m:t>
                      </m:r>
                      <m:r>
                        <a:rPr lang="en-US" sz="2400" b="0" i="1" smtClean="0">
                          <a:latin typeface="Cambria Math" panose="02040503050406030204" pitchFamily="18" charset="0"/>
                        </a:rPr>
                        <m:t>𝑥</m:t>
                      </m:r>
                      <m:r>
                        <a:rPr lang="en-US" sz="2400" b="0" i="1" smtClean="0">
                          <a:latin typeface="Cambria Math" panose="02040503050406030204" pitchFamily="18" charset="0"/>
                        </a:rPr>
                        <m:t>,</m:t>
                      </m:r>
                      <m:r>
                        <a:rPr lang="en-US" sz="2400" b="0" i="1" smtClean="0">
                          <a:latin typeface="Cambria Math" panose="02040503050406030204" pitchFamily="18" charset="0"/>
                        </a:rPr>
                        <m:t>𝑦</m:t>
                      </m:r>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oMath>
                  </m:oMathPara>
                </a14:m>
                <a:endParaRPr lang="en-US" sz="2400" dirty="0"/>
              </a:p>
            </p:txBody>
          </p:sp>
        </mc:Choice>
        <mc:Fallback xmlns="">
          <p:sp>
            <p:nvSpPr>
              <p:cNvPr id="23" name="TextBox 22">
                <a:extLst>
                  <a:ext uri="{FF2B5EF4-FFF2-40B4-BE49-F238E27FC236}">
                    <a16:creationId xmlns:a16="http://schemas.microsoft.com/office/drawing/2014/main" id="{CE2A7389-C104-BCA2-EA2C-1B25F49BDC3B}"/>
                  </a:ext>
                </a:extLst>
              </p:cNvPr>
              <p:cNvSpPr txBox="1">
                <a:spLocks noRot="1" noChangeAspect="1" noMove="1" noResize="1" noEditPoints="1" noAdjustHandles="1" noChangeArrowheads="1" noChangeShapeType="1" noTextEdit="1"/>
              </p:cNvSpPr>
              <p:nvPr/>
            </p:nvSpPr>
            <p:spPr>
              <a:xfrm>
                <a:off x="6719867" y="2686020"/>
                <a:ext cx="1261499" cy="369332"/>
              </a:xfrm>
              <a:prstGeom prst="rect">
                <a:avLst/>
              </a:prstGeom>
              <a:blipFill>
                <a:blip r:embed="rId17"/>
                <a:stretch>
                  <a:fillRect l="-2415" r="-8213" b="-35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3AA7F86-11AB-A28A-8072-C3CC614FD39F}"/>
                  </a:ext>
                </a:extLst>
              </p:cNvPr>
              <p:cNvSpPr txBox="1"/>
              <p:nvPr/>
            </p:nvSpPr>
            <p:spPr>
              <a:xfrm>
                <a:off x="9878198" y="2724405"/>
                <a:ext cx="708784"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𝐸</m:t>
                      </m:r>
                      <m:r>
                        <a:rPr lang="en-US" sz="2400" b="0" i="1" smtClean="0">
                          <a:latin typeface="Cambria Math" panose="02040503050406030204" pitchFamily="18" charset="0"/>
                        </a:rPr>
                        <m:t>(</m:t>
                      </m:r>
                      <m:r>
                        <a:rPr lang="en-US" sz="2400" b="0" i="1" smtClean="0">
                          <a:latin typeface="Cambria Math" panose="02040503050406030204" pitchFamily="18" charset="0"/>
                        </a:rPr>
                        <m:t>𝑘</m:t>
                      </m:r>
                      <m:r>
                        <a:rPr lang="en-US" sz="2400" b="0" i="1" smtClean="0">
                          <a:latin typeface="Cambria Math" panose="02040503050406030204" pitchFamily="18" charset="0"/>
                        </a:rPr>
                        <m:t>)</m:t>
                      </m:r>
                    </m:oMath>
                  </m:oMathPara>
                </a14:m>
                <a:endParaRPr lang="en-US" sz="2400" dirty="0"/>
              </a:p>
            </p:txBody>
          </p:sp>
        </mc:Choice>
        <mc:Fallback xmlns="">
          <p:sp>
            <p:nvSpPr>
              <p:cNvPr id="24" name="TextBox 23">
                <a:extLst>
                  <a:ext uri="{FF2B5EF4-FFF2-40B4-BE49-F238E27FC236}">
                    <a16:creationId xmlns:a16="http://schemas.microsoft.com/office/drawing/2014/main" id="{E3AA7F86-11AB-A28A-8072-C3CC614FD39F}"/>
                  </a:ext>
                </a:extLst>
              </p:cNvPr>
              <p:cNvSpPr txBox="1">
                <a:spLocks noRot="1" noChangeAspect="1" noMove="1" noResize="1" noEditPoints="1" noAdjustHandles="1" noChangeArrowheads="1" noChangeShapeType="1" noTextEdit="1"/>
              </p:cNvSpPr>
              <p:nvPr/>
            </p:nvSpPr>
            <p:spPr>
              <a:xfrm>
                <a:off x="9878198" y="2724405"/>
                <a:ext cx="708784" cy="369332"/>
              </a:xfrm>
              <a:prstGeom prst="rect">
                <a:avLst/>
              </a:prstGeom>
              <a:blipFill>
                <a:blip r:embed="rId18"/>
                <a:stretch>
                  <a:fillRect l="-9402" r="-14530" b="-32787"/>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A80170AD-89D3-4BD7-652A-1517611D8F6F}"/>
              </a:ext>
            </a:extLst>
          </p:cNvPr>
          <p:cNvSpPr txBox="1"/>
          <p:nvPr/>
        </p:nvSpPr>
        <p:spPr>
          <a:xfrm>
            <a:off x="6142290" y="6032178"/>
            <a:ext cx="2751300" cy="461665"/>
          </a:xfrm>
          <a:prstGeom prst="rect">
            <a:avLst/>
          </a:prstGeom>
          <a:noFill/>
        </p:spPr>
        <p:txBody>
          <a:bodyPr wrap="square" rtlCol="0">
            <a:spAutoFit/>
          </a:bodyPr>
          <a:lstStyle/>
          <a:p>
            <a:r>
              <a:rPr lang="en-US" sz="2400" dirty="0">
                <a:latin typeface="Adobe Garamond Pro" panose="02020502060506020403"/>
              </a:rPr>
              <a:t>Energy spectrum:</a:t>
            </a:r>
          </a:p>
        </p:txBody>
      </p:sp>
      <p:pic>
        <p:nvPicPr>
          <p:cNvPr id="15" name="Picture 14" descr="A black and white math equation&#10;&#10;Description automatically generated with medium confidence">
            <a:extLst>
              <a:ext uri="{FF2B5EF4-FFF2-40B4-BE49-F238E27FC236}">
                <a16:creationId xmlns:a16="http://schemas.microsoft.com/office/drawing/2014/main" id="{31E6E5ED-C1F2-E533-213C-7443C947602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24656" y="4812027"/>
            <a:ext cx="4214843" cy="528641"/>
          </a:xfrm>
          <a:prstGeom prst="rect">
            <a:avLst/>
          </a:prstGeom>
        </p:spPr>
      </p:pic>
      <p:pic>
        <p:nvPicPr>
          <p:cNvPr id="28" name="Picture 27" descr="A black symbol with a white background&#10;&#10;Description automatically generated">
            <a:extLst>
              <a:ext uri="{FF2B5EF4-FFF2-40B4-BE49-F238E27FC236}">
                <a16:creationId xmlns:a16="http://schemas.microsoft.com/office/drawing/2014/main" id="{7497ABB1-6912-199D-E68C-7681B119E54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49609" y="5425882"/>
            <a:ext cx="1585924" cy="414341"/>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3BCA45B-6F88-6DE0-4DB7-D43F936CFDDA}"/>
                  </a:ext>
                </a:extLst>
              </p:cNvPr>
              <p:cNvSpPr txBox="1"/>
              <p:nvPr/>
            </p:nvSpPr>
            <p:spPr>
              <a:xfrm>
                <a:off x="10047054" y="5732402"/>
                <a:ext cx="308628"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𝑘</m:t>
                      </m:r>
                    </m:oMath>
                  </m:oMathPara>
                </a14:m>
                <a:endParaRPr lang="en-US" sz="2400" dirty="0"/>
              </a:p>
            </p:txBody>
          </p:sp>
        </mc:Choice>
        <mc:Fallback xmlns="">
          <p:sp>
            <p:nvSpPr>
              <p:cNvPr id="5" name="TextBox 4">
                <a:extLst>
                  <a:ext uri="{FF2B5EF4-FFF2-40B4-BE49-F238E27FC236}">
                    <a16:creationId xmlns:a16="http://schemas.microsoft.com/office/drawing/2014/main" id="{A3BCA45B-6F88-6DE0-4DB7-D43F936CFDDA}"/>
                  </a:ext>
                </a:extLst>
              </p:cNvPr>
              <p:cNvSpPr txBox="1">
                <a:spLocks noRot="1" noChangeAspect="1" noMove="1" noResize="1" noEditPoints="1" noAdjustHandles="1" noChangeArrowheads="1" noChangeShapeType="1" noTextEdit="1"/>
              </p:cNvSpPr>
              <p:nvPr/>
            </p:nvSpPr>
            <p:spPr>
              <a:xfrm>
                <a:off x="10047054" y="5732402"/>
                <a:ext cx="308628" cy="369332"/>
              </a:xfrm>
              <a:prstGeom prst="rect">
                <a:avLst/>
              </a:prstGeom>
              <a:blipFill>
                <a:blip r:embed="rId21"/>
                <a:stretch>
                  <a:fillRect l="-13725" r="-11765" b="-6557"/>
                </a:stretch>
              </a:blipFill>
            </p:spPr>
            <p:txBody>
              <a:bodyPr/>
              <a:lstStyle/>
              <a:p>
                <a:r>
                  <a:rPr lang="en-US">
                    <a:noFill/>
                  </a:rPr>
                  <a:t> </a:t>
                </a:r>
              </a:p>
            </p:txBody>
          </p:sp>
        </mc:Fallback>
      </mc:AlternateContent>
      <p:sp>
        <p:nvSpPr>
          <p:cNvPr id="26" name="Rectangle 25">
            <a:extLst>
              <a:ext uri="{FF2B5EF4-FFF2-40B4-BE49-F238E27FC236}">
                <a16:creationId xmlns:a16="http://schemas.microsoft.com/office/drawing/2014/main" id="{0A310A53-9B1A-7F0B-1C42-5C402F5FF494}"/>
              </a:ext>
            </a:extLst>
          </p:cNvPr>
          <p:cNvSpPr/>
          <p:nvPr/>
        </p:nvSpPr>
        <p:spPr>
          <a:xfrm>
            <a:off x="5475277" y="2673705"/>
            <a:ext cx="6459491" cy="33802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967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xit"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hidden"/>
                                      </p:to>
                                    </p:set>
                                  </p:childTnLst>
                                </p:cTn>
                              </p:par>
                              <p:par>
                                <p:cTn id="21" presetID="1" presetClass="mediacall" presetSubtype="0" fill="hold" nodeType="withEffect">
                                  <p:stCondLst>
                                    <p:cond delay="0"/>
                                  </p:stCondLst>
                                  <p:childTnLst>
                                    <p:cmd type="call" cmd="playFrom(0.0)">
                                      <p:cBhvr>
                                        <p:cTn id="22" dur="4000" fill="hold"/>
                                        <p:tgtEl>
                                          <p:spTgt spid="3"/>
                                        </p:tgtEl>
                                      </p:cBhvr>
                                    </p:cmd>
                                  </p:childTnLst>
                                </p:cTn>
                              </p:par>
                              <p:par>
                                <p:cTn id="23" presetID="1" presetClass="mediacall" presetSubtype="0" fill="hold" nodeType="withEffect">
                                  <p:stCondLst>
                                    <p:cond delay="0"/>
                                  </p:stCondLst>
                                  <p:childTnLst>
                                    <p:cmd type="call" cmd="playFrom(0.0)">
                                      <p:cBhvr>
                                        <p:cTn id="24" dur="4000" fill="hold"/>
                                        <p:tgtEl>
                                          <p:spTgt spid="7"/>
                                        </p:tgtEl>
                                      </p:cBhvr>
                                    </p:cmd>
                                  </p:childTnLst>
                                </p:cTn>
                              </p:par>
                              <p:par>
                                <p:cTn id="25" presetID="1"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repeatCount="indefinite" fill="remove" display="0">
                  <p:stCondLst>
                    <p:cond delay="indefinite"/>
                  </p:stCondLst>
                  <p:endCondLst>
                    <p:cond evt="onNext" delay="0">
                      <p:tgtEl>
                        <p:sldTgt/>
                      </p:tgtEl>
                    </p:cond>
                  </p:endCondLst>
                </p:cTn>
                <p:tgtEl>
                  <p:spTgt spid="3"/>
                </p:tgtEl>
              </p:cMediaNode>
            </p:video>
            <p:video>
              <p:cMediaNode vol="80000">
                <p:cTn id="30" repeatCount="indefinite" fill="remove" display="0">
                  <p:stCondLst>
                    <p:cond delay="indefinite"/>
                  </p:stCondLst>
                  <p:endCondLst>
                    <p:cond evt="onNext" delay="0">
                      <p:tgtEl>
                        <p:sldTgt/>
                      </p:tgtEl>
                    </p:cond>
                  </p:endCondLst>
                </p:cTn>
                <p:tgtEl>
                  <p:spTgt spid="7"/>
                </p:tgtEl>
              </p:cMediaNode>
            </p:video>
          </p:childTnLst>
        </p:cTn>
      </p:par>
    </p:tnLst>
    <p:bldLst>
      <p:bldP spid="9" grpId="0"/>
      <p:bldP spid="10" grpId="0"/>
      <p:bldP spid="16" grpId="0"/>
      <p:bldP spid="17" grpId="0"/>
      <p:bldP spid="20" grpId="0" animBg="1"/>
      <p:bldP spid="25" grpId="0"/>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a graph&#10;&#10;Description automatically generated">
            <a:extLst>
              <a:ext uri="{FF2B5EF4-FFF2-40B4-BE49-F238E27FC236}">
                <a16:creationId xmlns:a16="http://schemas.microsoft.com/office/drawing/2014/main" id="{53E1C851-A36A-706C-7F93-DC322B464E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276" y="4029739"/>
            <a:ext cx="2242001" cy="2386129"/>
          </a:xfrm>
          <a:prstGeom prst="rect">
            <a:avLst/>
          </a:prstGeom>
        </p:spPr>
      </p:pic>
      <p:pic>
        <p:nvPicPr>
          <p:cNvPr id="9" name="Picture 8" descr="A graph of loss of a stage&#10;&#10;Description automatically generated with medium confidence">
            <a:extLst>
              <a:ext uri="{FF2B5EF4-FFF2-40B4-BE49-F238E27FC236}">
                <a16:creationId xmlns:a16="http://schemas.microsoft.com/office/drawing/2014/main" id="{FE6ECA1F-7C85-97C5-3F1D-DB715C3330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5575" y="962240"/>
            <a:ext cx="2279367" cy="2290043"/>
          </a:xfrm>
          <a:prstGeom prst="rect">
            <a:avLst/>
          </a:prstGeom>
        </p:spPr>
      </p:pic>
      <p:sp>
        <p:nvSpPr>
          <p:cNvPr id="4" name="Slide Number Placeholder 3">
            <a:extLst>
              <a:ext uri="{FF2B5EF4-FFF2-40B4-BE49-F238E27FC236}">
                <a16:creationId xmlns:a16="http://schemas.microsoft.com/office/drawing/2014/main" id="{71C92253-70C3-42FC-C496-AD45F477F1D7}"/>
              </a:ext>
            </a:extLst>
          </p:cNvPr>
          <p:cNvSpPr>
            <a:spLocks noGrp="1"/>
          </p:cNvSpPr>
          <p:nvPr>
            <p:ph type="sldNum" sz="quarter" idx="12"/>
          </p:nvPr>
        </p:nvSpPr>
        <p:spPr/>
        <p:txBody>
          <a:bodyPr/>
          <a:lstStyle/>
          <a:p>
            <a:fld id="{DFB35C7A-2D6A-453A-993F-FA53AFFEBC35}" type="slidenum">
              <a:rPr lang="en-US" smtClean="0"/>
              <a:t>24</a:t>
            </a:fld>
            <a:endParaRPr lang="en-US"/>
          </a:p>
        </p:txBody>
      </p:sp>
      <p:sp>
        <p:nvSpPr>
          <p:cNvPr id="29" name="TextBox 28">
            <a:extLst>
              <a:ext uri="{FF2B5EF4-FFF2-40B4-BE49-F238E27FC236}">
                <a16:creationId xmlns:a16="http://schemas.microsoft.com/office/drawing/2014/main" id="{E07A3C51-B40B-DE68-BA51-AB79DC38CDC8}"/>
              </a:ext>
            </a:extLst>
          </p:cNvPr>
          <p:cNvSpPr txBox="1"/>
          <p:nvPr/>
        </p:nvSpPr>
        <p:spPr>
          <a:xfrm>
            <a:off x="10016196" y="543142"/>
            <a:ext cx="2004010" cy="400110"/>
          </a:xfrm>
          <a:prstGeom prst="rect">
            <a:avLst/>
          </a:prstGeom>
          <a:noFill/>
        </p:spPr>
        <p:txBody>
          <a:bodyPr wrap="none" rtlCol="0">
            <a:spAutoFit/>
          </a:bodyPr>
          <a:lstStyle/>
          <a:p>
            <a:r>
              <a:rPr lang="en-US" sz="2000" dirty="0"/>
              <a:t>Loss convergence</a:t>
            </a:r>
          </a:p>
        </p:txBody>
      </p:sp>
      <p:sp>
        <p:nvSpPr>
          <p:cNvPr id="30" name="TextBox 29">
            <a:extLst>
              <a:ext uri="{FF2B5EF4-FFF2-40B4-BE49-F238E27FC236}">
                <a16:creationId xmlns:a16="http://schemas.microsoft.com/office/drawing/2014/main" id="{F1FD1C9E-1996-2755-D793-18747393EB36}"/>
              </a:ext>
            </a:extLst>
          </p:cNvPr>
          <p:cNvSpPr txBox="1"/>
          <p:nvPr/>
        </p:nvSpPr>
        <p:spPr>
          <a:xfrm>
            <a:off x="10078969" y="3599293"/>
            <a:ext cx="1941237" cy="400110"/>
          </a:xfrm>
          <a:prstGeom prst="rect">
            <a:avLst/>
          </a:prstGeom>
          <a:noFill/>
        </p:spPr>
        <p:txBody>
          <a:bodyPr wrap="none" rtlCol="0">
            <a:spAutoFit/>
          </a:bodyPr>
          <a:lstStyle/>
          <a:p>
            <a:r>
              <a:rPr lang="en-US" sz="2000" dirty="0"/>
              <a:t>Energy spectrum</a:t>
            </a:r>
          </a:p>
        </p:txBody>
      </p:sp>
      <p:sp>
        <p:nvSpPr>
          <p:cNvPr id="54" name="Title 1">
            <a:extLst>
              <a:ext uri="{FF2B5EF4-FFF2-40B4-BE49-F238E27FC236}">
                <a16:creationId xmlns:a16="http://schemas.microsoft.com/office/drawing/2014/main" id="{20BE67C4-EC22-7DFE-17DE-D5F0791F152F}"/>
              </a:ext>
            </a:extLst>
          </p:cNvPr>
          <p:cNvSpPr>
            <a:spLocks noGrp="1"/>
          </p:cNvSpPr>
          <p:nvPr>
            <p:ph type="title"/>
          </p:nvPr>
        </p:nvSpPr>
        <p:spPr>
          <a:xfrm>
            <a:off x="596150" y="69285"/>
            <a:ext cx="10515600" cy="1325563"/>
          </a:xfrm>
        </p:spPr>
        <p:txBody>
          <a:bodyPr/>
          <a:lstStyle/>
          <a:p>
            <a:r>
              <a:rPr lang="en-US" dirty="0"/>
              <a:t>E.g. 2D incompressible Navier-Stokes </a:t>
            </a:r>
          </a:p>
        </p:txBody>
      </p:sp>
      <p:sp>
        <p:nvSpPr>
          <p:cNvPr id="2" name="TextBox 1">
            <a:extLst>
              <a:ext uri="{FF2B5EF4-FFF2-40B4-BE49-F238E27FC236}">
                <a16:creationId xmlns:a16="http://schemas.microsoft.com/office/drawing/2014/main" id="{9D9FADE9-7A4B-2366-FE33-B989D3746436}"/>
              </a:ext>
            </a:extLst>
          </p:cNvPr>
          <p:cNvSpPr txBox="1"/>
          <p:nvPr/>
        </p:nvSpPr>
        <p:spPr>
          <a:xfrm>
            <a:off x="10253913" y="4803939"/>
            <a:ext cx="1528576" cy="646331"/>
          </a:xfrm>
          <a:prstGeom prst="rect">
            <a:avLst/>
          </a:prstGeom>
          <a:noFill/>
        </p:spPr>
        <p:txBody>
          <a:bodyPr wrap="square" rtlCol="0">
            <a:spAutoFit/>
          </a:bodyPr>
          <a:lstStyle/>
          <a:p>
            <a:pPr algn="ctr"/>
            <a:r>
              <a:rPr lang="en-US" dirty="0"/>
              <a:t>Due to spectral bias</a:t>
            </a:r>
          </a:p>
        </p:txBody>
      </p:sp>
      <p:cxnSp>
        <p:nvCxnSpPr>
          <p:cNvPr id="7" name="Straight Arrow Connector 6">
            <a:extLst>
              <a:ext uri="{FF2B5EF4-FFF2-40B4-BE49-F238E27FC236}">
                <a16:creationId xmlns:a16="http://schemas.microsoft.com/office/drawing/2014/main" id="{E79B6EB1-A01A-FEB1-230F-4D37C0DFD19B}"/>
              </a:ext>
            </a:extLst>
          </p:cNvPr>
          <p:cNvCxnSpPr>
            <a:cxnSpLocks/>
          </p:cNvCxnSpPr>
          <p:nvPr/>
        </p:nvCxnSpPr>
        <p:spPr>
          <a:xfrm flipV="1">
            <a:off x="11245755" y="4600410"/>
            <a:ext cx="108045" cy="262046"/>
          </a:xfrm>
          <a:prstGeom prst="straightConnector1">
            <a:avLst/>
          </a:prstGeom>
          <a:ln>
            <a:solidFill>
              <a:srgbClr val="0070C0"/>
            </a:solidFill>
            <a:tailEnd type="stealth" w="lg" len="lg"/>
          </a:ln>
        </p:spPr>
        <p:style>
          <a:lnRef idx="1">
            <a:schemeClr val="accent1"/>
          </a:lnRef>
          <a:fillRef idx="0">
            <a:schemeClr val="accent1"/>
          </a:fillRef>
          <a:effectRef idx="0">
            <a:schemeClr val="accent1"/>
          </a:effectRef>
          <a:fontRef idx="minor">
            <a:schemeClr val="tx1"/>
          </a:fontRef>
        </p:style>
      </p:cxnSp>
      <p:pic>
        <p:nvPicPr>
          <p:cNvPr id="3" name="Picture 2" descr="A blue square with a circle in the center&#10;&#10;Description automatically generated">
            <a:extLst>
              <a:ext uri="{FF2B5EF4-FFF2-40B4-BE49-F238E27FC236}">
                <a16:creationId xmlns:a16="http://schemas.microsoft.com/office/drawing/2014/main" id="{852ADC28-64CF-56FC-EC97-7EEB01164A08}"/>
              </a:ext>
            </a:extLst>
          </p:cNvPr>
          <p:cNvPicPr>
            <a:picLocks noChangeAspect="1"/>
          </p:cNvPicPr>
          <p:nvPr/>
        </p:nvPicPr>
        <p:blipFill rotWithShape="1">
          <a:blip r:embed="rId5">
            <a:extLst>
              <a:ext uri="{28A0092B-C50C-407E-A947-70E740481C1C}">
                <a14:useLocalDpi xmlns:a14="http://schemas.microsoft.com/office/drawing/2010/main" val="0"/>
              </a:ext>
            </a:extLst>
          </a:blip>
          <a:srcRect t="5122"/>
          <a:stretch/>
        </p:blipFill>
        <p:spPr>
          <a:xfrm>
            <a:off x="2621669" y="4657749"/>
            <a:ext cx="1984330" cy="1622318"/>
          </a:xfrm>
          <a:prstGeom prst="rect">
            <a:avLst/>
          </a:prstGeom>
        </p:spPr>
      </p:pic>
      <p:sp>
        <p:nvSpPr>
          <p:cNvPr id="8" name="Rectangle 7">
            <a:extLst>
              <a:ext uri="{FF2B5EF4-FFF2-40B4-BE49-F238E27FC236}">
                <a16:creationId xmlns:a16="http://schemas.microsoft.com/office/drawing/2014/main" id="{D05FE2A4-8CB8-3C8E-FA81-5552069050FB}"/>
              </a:ext>
            </a:extLst>
          </p:cNvPr>
          <p:cNvSpPr/>
          <p:nvPr/>
        </p:nvSpPr>
        <p:spPr>
          <a:xfrm>
            <a:off x="3224483" y="2004646"/>
            <a:ext cx="914400"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2C552C12-E184-156B-0551-B76BEA0BAFFB}"/>
                  </a:ext>
                </a:extLst>
              </p:cNvPr>
              <p:cNvSpPr txBox="1"/>
              <p:nvPr/>
            </p:nvSpPr>
            <p:spPr>
              <a:xfrm>
                <a:off x="4384175" y="4483921"/>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6</m:t>
                          </m:r>
                        </m:sup>
                      </m:sSup>
                    </m:oMath>
                  </m:oMathPara>
                </a14:m>
                <a:endParaRPr lang="en-US" sz="1600" dirty="0"/>
              </a:p>
            </p:txBody>
          </p:sp>
        </mc:Choice>
        <mc:Fallback xmlns="">
          <p:sp>
            <p:nvSpPr>
              <p:cNvPr id="10" name="TextBox 9">
                <a:extLst>
                  <a:ext uri="{FF2B5EF4-FFF2-40B4-BE49-F238E27FC236}">
                    <a16:creationId xmlns:a16="http://schemas.microsoft.com/office/drawing/2014/main" id="{2C552C12-E184-156B-0551-B76BEA0BAFFB}"/>
                  </a:ext>
                </a:extLst>
              </p:cNvPr>
              <p:cNvSpPr txBox="1">
                <a:spLocks noRot="1" noChangeAspect="1" noMove="1" noResize="1" noEditPoints="1" noAdjustHandles="1" noChangeArrowheads="1" noChangeShapeType="1" noTextEdit="1"/>
              </p:cNvSpPr>
              <p:nvPr/>
            </p:nvSpPr>
            <p:spPr>
              <a:xfrm>
                <a:off x="4384175" y="4483921"/>
                <a:ext cx="662874" cy="338554"/>
              </a:xfrm>
              <a:prstGeom prst="rect">
                <a:avLst/>
              </a:prstGeom>
              <a:blipFill>
                <a:blip r:embed="rId6"/>
                <a:stretch>
                  <a:fillRect/>
                </a:stretch>
              </a:blipFill>
            </p:spPr>
            <p:txBody>
              <a:bodyPr/>
              <a:lstStyle/>
              <a:p>
                <a:r>
                  <a:rPr lang="en-US">
                    <a:noFill/>
                  </a:rPr>
                  <a:t> </a:t>
                </a:r>
              </a:p>
            </p:txBody>
          </p:sp>
        </mc:Fallback>
      </mc:AlternateContent>
      <p:sp>
        <p:nvSpPr>
          <p:cNvPr id="11" name="Rectangle 10">
            <a:extLst>
              <a:ext uri="{FF2B5EF4-FFF2-40B4-BE49-F238E27FC236}">
                <a16:creationId xmlns:a16="http://schemas.microsoft.com/office/drawing/2014/main" id="{F17089CA-925B-64B3-3246-79337F1499D3}"/>
              </a:ext>
            </a:extLst>
          </p:cNvPr>
          <p:cNvSpPr/>
          <p:nvPr/>
        </p:nvSpPr>
        <p:spPr>
          <a:xfrm>
            <a:off x="666424" y="2067426"/>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6FE2B6B-B0CC-CE0E-6B5B-CB376F8822A2}"/>
              </a:ext>
            </a:extLst>
          </p:cNvPr>
          <p:cNvSpPr/>
          <p:nvPr/>
        </p:nvSpPr>
        <p:spPr>
          <a:xfrm>
            <a:off x="666424" y="4459690"/>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D7ECD11-8DB4-6EF1-3B88-57AA60100A61}"/>
              </a:ext>
            </a:extLst>
          </p:cNvPr>
          <p:cNvSpPr/>
          <p:nvPr/>
        </p:nvSpPr>
        <p:spPr>
          <a:xfrm>
            <a:off x="3086790" y="4473880"/>
            <a:ext cx="1276064"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EA7D4E3-0C14-C691-F1B0-C8D953DC0283}"/>
                  </a:ext>
                </a:extLst>
              </p:cNvPr>
              <p:cNvSpPr txBox="1"/>
              <p:nvPr/>
            </p:nvSpPr>
            <p:spPr>
              <a:xfrm>
                <a:off x="363867" y="1730696"/>
                <a:ext cx="1731115" cy="400110"/>
              </a:xfrm>
              <a:prstGeom prst="rect">
                <a:avLst/>
              </a:prstGeom>
              <a:noFill/>
            </p:spPr>
            <p:txBody>
              <a:bodyPr wrap="none" rtlCol="0">
                <a:spAutoFit/>
              </a:bodyPr>
              <a:lstStyle/>
              <a:p>
                <a:r>
                  <a:rPr lang="en-US" sz="2000" dirty="0"/>
                  <a:t>Target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16" name="TextBox 15">
                <a:extLst>
                  <a:ext uri="{FF2B5EF4-FFF2-40B4-BE49-F238E27FC236}">
                    <a16:creationId xmlns:a16="http://schemas.microsoft.com/office/drawing/2014/main" id="{8EA7D4E3-0C14-C691-F1B0-C8D953DC0283}"/>
                  </a:ext>
                </a:extLst>
              </p:cNvPr>
              <p:cNvSpPr txBox="1">
                <a:spLocks noRot="1" noChangeAspect="1" noMove="1" noResize="1" noEditPoints="1" noAdjustHandles="1" noChangeArrowheads="1" noChangeShapeType="1" noTextEdit="1"/>
              </p:cNvSpPr>
              <p:nvPr/>
            </p:nvSpPr>
            <p:spPr>
              <a:xfrm>
                <a:off x="363867" y="1730696"/>
                <a:ext cx="1731115" cy="400110"/>
              </a:xfrm>
              <a:prstGeom prst="rect">
                <a:avLst/>
              </a:prstGeom>
              <a:blipFill>
                <a:blip r:embed="rId7"/>
                <a:stretch>
                  <a:fillRect l="-3873" t="-9091" b="-25758"/>
                </a:stretch>
              </a:blipFill>
            </p:spPr>
            <p:txBody>
              <a:bodyPr/>
              <a:lstStyle/>
              <a:p>
                <a:r>
                  <a:rPr lang="en-US">
                    <a:noFill/>
                  </a:rPr>
                  <a:t> </a:t>
                </a:r>
              </a:p>
            </p:txBody>
          </p:sp>
        </mc:Fallback>
      </mc:AlternateContent>
      <p:sp>
        <p:nvSpPr>
          <p:cNvPr id="17" name="TextBox 16">
            <a:extLst>
              <a:ext uri="{FF2B5EF4-FFF2-40B4-BE49-F238E27FC236}">
                <a16:creationId xmlns:a16="http://schemas.microsoft.com/office/drawing/2014/main" id="{CD52388A-0C7B-3A34-AE20-3386B340DE14}"/>
              </a:ext>
            </a:extLst>
          </p:cNvPr>
          <p:cNvSpPr txBox="1"/>
          <p:nvPr/>
        </p:nvSpPr>
        <p:spPr>
          <a:xfrm>
            <a:off x="3234260" y="1778519"/>
            <a:ext cx="709553" cy="400110"/>
          </a:xfrm>
          <a:prstGeom prst="rect">
            <a:avLst/>
          </a:prstGeom>
          <a:noFill/>
        </p:spPr>
        <p:txBody>
          <a:bodyPr wrap="none" rtlCol="0">
            <a:spAutoFit/>
          </a:bodyPr>
          <a:lstStyle/>
          <a:p>
            <a:r>
              <a:rPr lang="en-US" sz="2000" dirty="0"/>
              <a:t>Error</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BE98903-A533-8215-4C9B-A18CD44A8F3E}"/>
                  </a:ext>
                </a:extLst>
              </p:cNvPr>
              <p:cNvSpPr txBox="1"/>
              <p:nvPr/>
            </p:nvSpPr>
            <p:spPr>
              <a:xfrm>
                <a:off x="398719" y="4180287"/>
                <a:ext cx="1415131" cy="400110"/>
              </a:xfrm>
              <a:prstGeom prst="rect">
                <a:avLst/>
              </a:prstGeom>
              <a:noFill/>
            </p:spPr>
            <p:txBody>
              <a:bodyPr wrap="none" rtlCol="0">
                <a:spAutoFit/>
              </a:bodyPr>
              <a:lstStyle/>
              <a:p>
                <a:r>
                  <a:rPr lang="en-US" sz="2000" dirty="0"/>
                  <a:t>NN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19" name="TextBox 18">
                <a:extLst>
                  <a:ext uri="{FF2B5EF4-FFF2-40B4-BE49-F238E27FC236}">
                    <a16:creationId xmlns:a16="http://schemas.microsoft.com/office/drawing/2014/main" id="{EBE98903-A533-8215-4C9B-A18CD44A8F3E}"/>
                  </a:ext>
                </a:extLst>
              </p:cNvPr>
              <p:cNvSpPr txBox="1">
                <a:spLocks noRot="1" noChangeAspect="1" noMove="1" noResize="1" noEditPoints="1" noAdjustHandles="1" noChangeArrowheads="1" noChangeShapeType="1" noTextEdit="1"/>
              </p:cNvSpPr>
              <p:nvPr/>
            </p:nvSpPr>
            <p:spPr>
              <a:xfrm>
                <a:off x="398719" y="4180287"/>
                <a:ext cx="1415131" cy="400110"/>
              </a:xfrm>
              <a:prstGeom prst="rect">
                <a:avLst/>
              </a:prstGeom>
              <a:blipFill>
                <a:blip r:embed="rId8"/>
                <a:stretch>
                  <a:fillRect l="-4292" t="-9231" b="-2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441B9F9F-7160-9148-6C4C-620617BCE328}"/>
                  </a:ext>
                </a:extLst>
              </p:cNvPr>
              <p:cNvSpPr txBox="1"/>
              <p:nvPr/>
            </p:nvSpPr>
            <p:spPr>
              <a:xfrm>
                <a:off x="3532726" y="6266009"/>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21" name="TextBox 20">
                <a:extLst>
                  <a:ext uri="{FF2B5EF4-FFF2-40B4-BE49-F238E27FC236}">
                    <a16:creationId xmlns:a16="http://schemas.microsoft.com/office/drawing/2014/main" id="{441B9F9F-7160-9148-6C4C-620617BCE328}"/>
                  </a:ext>
                </a:extLst>
              </p:cNvPr>
              <p:cNvSpPr txBox="1">
                <a:spLocks noRot="1" noChangeAspect="1" noMove="1" noResize="1" noEditPoints="1" noAdjustHandles="1" noChangeArrowheads="1" noChangeShapeType="1" noTextEdit="1"/>
              </p:cNvSpPr>
              <p:nvPr/>
            </p:nvSpPr>
            <p:spPr>
              <a:xfrm>
                <a:off x="3532726" y="6266009"/>
                <a:ext cx="292964" cy="276999"/>
              </a:xfrm>
              <a:prstGeom prst="rect">
                <a:avLst/>
              </a:prstGeom>
              <a:blipFill>
                <a:blip r:embed="rId9"/>
                <a:stretch>
                  <a:fillRect l="-20833" r="-208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455F98DF-60A0-AB1A-163D-B5F078280F77}"/>
                  </a:ext>
                </a:extLst>
              </p:cNvPr>
              <p:cNvSpPr txBox="1"/>
              <p:nvPr/>
            </p:nvSpPr>
            <p:spPr>
              <a:xfrm>
                <a:off x="2453878" y="5189002"/>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22" name="TextBox 21">
                <a:extLst>
                  <a:ext uri="{FF2B5EF4-FFF2-40B4-BE49-F238E27FC236}">
                    <a16:creationId xmlns:a16="http://schemas.microsoft.com/office/drawing/2014/main" id="{455F98DF-60A0-AB1A-163D-B5F078280F77}"/>
                  </a:ext>
                </a:extLst>
              </p:cNvPr>
              <p:cNvSpPr txBox="1">
                <a:spLocks noRot="1" noChangeAspect="1" noMove="1" noResize="1" noEditPoints="1" noAdjustHandles="1" noChangeArrowheads="1" noChangeShapeType="1" noTextEdit="1"/>
              </p:cNvSpPr>
              <p:nvPr/>
            </p:nvSpPr>
            <p:spPr>
              <a:xfrm>
                <a:off x="2453878" y="5189002"/>
                <a:ext cx="300595" cy="298928"/>
              </a:xfrm>
              <a:prstGeom prst="rect">
                <a:avLst/>
              </a:prstGeom>
              <a:blipFill>
                <a:blip r:embed="rId10"/>
                <a:stretch>
                  <a:fillRect l="-20408" r="-8163" b="-20408"/>
                </a:stretch>
              </a:blipFill>
            </p:spPr>
            <p:txBody>
              <a:bodyPr/>
              <a:lstStyle/>
              <a:p>
                <a:r>
                  <a:rPr lang="en-US">
                    <a:noFill/>
                  </a:rPr>
                  <a:t> </a:t>
                </a:r>
              </a:p>
            </p:txBody>
          </p:sp>
        </mc:Fallback>
      </mc:AlternateContent>
      <p:sp>
        <p:nvSpPr>
          <p:cNvPr id="24" name="TextBox 23">
            <a:extLst>
              <a:ext uri="{FF2B5EF4-FFF2-40B4-BE49-F238E27FC236}">
                <a16:creationId xmlns:a16="http://schemas.microsoft.com/office/drawing/2014/main" id="{9E2203B2-AFFD-729D-4AA3-F2471DCDDA4F}"/>
              </a:ext>
            </a:extLst>
          </p:cNvPr>
          <p:cNvSpPr txBox="1"/>
          <p:nvPr/>
        </p:nvSpPr>
        <p:spPr>
          <a:xfrm>
            <a:off x="2840099" y="3951257"/>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p:pic>
        <p:nvPicPr>
          <p:cNvPr id="25" name="Picture 24" descr="A colorful pattern with numbers and lines&#10;&#10;Description automatically generated">
            <a:extLst>
              <a:ext uri="{FF2B5EF4-FFF2-40B4-BE49-F238E27FC236}">
                <a16:creationId xmlns:a16="http://schemas.microsoft.com/office/drawing/2014/main" id="{4A207452-6E33-7DA6-8E57-3400A148680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53552" y="2121013"/>
            <a:ext cx="2077185" cy="1628065"/>
          </a:xfrm>
          <a:prstGeom prst="rect">
            <a:avLst/>
          </a:prstGeom>
        </p:spPr>
      </p:pic>
      <p:pic>
        <p:nvPicPr>
          <p:cNvPr id="26" name="Picture 25" descr="A colorful image of a graph&#10;&#10;Description automatically generated with medium confidence">
            <a:extLst>
              <a:ext uri="{FF2B5EF4-FFF2-40B4-BE49-F238E27FC236}">
                <a16:creationId xmlns:a16="http://schemas.microsoft.com/office/drawing/2014/main" id="{CEF2FC14-76CB-6A78-8D39-8D8EBE2119F3}"/>
              </a:ext>
            </a:extLst>
          </p:cNvPr>
          <p:cNvPicPr>
            <a:picLocks noChangeAspect="1"/>
          </p:cNvPicPr>
          <p:nvPr/>
        </p:nvPicPr>
        <p:blipFill rotWithShape="1">
          <a:blip r:embed="rId12">
            <a:extLst>
              <a:ext uri="{28A0092B-C50C-407E-A947-70E740481C1C}">
                <a14:useLocalDpi xmlns:a14="http://schemas.microsoft.com/office/drawing/2010/main" val="0"/>
              </a:ext>
            </a:extLst>
          </a:blip>
          <a:srcRect l="7664" b="7801"/>
          <a:stretch/>
        </p:blipFill>
        <p:spPr>
          <a:xfrm>
            <a:off x="404221" y="2119639"/>
            <a:ext cx="1987469" cy="1628065"/>
          </a:xfrm>
          <a:prstGeom prst="rect">
            <a:avLst/>
          </a:prstGeom>
        </p:spPr>
      </p:pic>
      <p:pic>
        <p:nvPicPr>
          <p:cNvPr id="27" name="Picture 26" descr="A colorful square with numbers and lines&#10;&#10;Description automatically generated with medium confidence">
            <a:extLst>
              <a:ext uri="{FF2B5EF4-FFF2-40B4-BE49-F238E27FC236}">
                <a16:creationId xmlns:a16="http://schemas.microsoft.com/office/drawing/2014/main" id="{BF3316A1-1546-BDEB-2FBD-9A1E278AD0E9}"/>
              </a:ext>
            </a:extLst>
          </p:cNvPr>
          <p:cNvPicPr>
            <a:picLocks noChangeAspect="1"/>
          </p:cNvPicPr>
          <p:nvPr/>
        </p:nvPicPr>
        <p:blipFill rotWithShape="1">
          <a:blip r:embed="rId13">
            <a:extLst>
              <a:ext uri="{28A0092B-C50C-407E-A947-70E740481C1C}">
                <a14:useLocalDpi xmlns:a14="http://schemas.microsoft.com/office/drawing/2010/main" val="0"/>
              </a:ext>
            </a:extLst>
          </a:blip>
          <a:srcRect l="5314" b="8073"/>
          <a:stretch/>
        </p:blipFill>
        <p:spPr>
          <a:xfrm>
            <a:off x="413008" y="4628357"/>
            <a:ext cx="1978682" cy="1628065"/>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50B4967D-C411-B347-71FB-78E84619CE34}"/>
                  </a:ext>
                </a:extLst>
              </p:cNvPr>
              <p:cNvSpPr txBox="1"/>
              <p:nvPr/>
            </p:nvSpPr>
            <p:spPr>
              <a:xfrm>
                <a:off x="3495499" y="364838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28" name="TextBox 27">
                <a:extLst>
                  <a:ext uri="{FF2B5EF4-FFF2-40B4-BE49-F238E27FC236}">
                    <a16:creationId xmlns:a16="http://schemas.microsoft.com/office/drawing/2014/main" id="{50B4967D-C411-B347-71FB-78E84619CE34}"/>
                  </a:ext>
                </a:extLst>
              </p:cNvPr>
              <p:cNvSpPr txBox="1">
                <a:spLocks noRot="1" noChangeAspect="1" noMove="1" noResize="1" noEditPoints="1" noAdjustHandles="1" noChangeArrowheads="1" noChangeShapeType="1" noTextEdit="1"/>
              </p:cNvSpPr>
              <p:nvPr/>
            </p:nvSpPr>
            <p:spPr>
              <a:xfrm>
                <a:off x="3495499" y="3648389"/>
                <a:ext cx="183319" cy="276999"/>
              </a:xfrm>
              <a:prstGeom prst="rect">
                <a:avLst/>
              </a:prstGeom>
              <a:blipFill>
                <a:blip r:embed="rId14"/>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D346F5F-29CE-A0E1-9AE2-D7DA91CF95C9}"/>
                  </a:ext>
                </a:extLst>
              </p:cNvPr>
              <p:cNvSpPr txBox="1"/>
              <p:nvPr/>
            </p:nvSpPr>
            <p:spPr>
              <a:xfrm>
                <a:off x="2535649" y="2747793"/>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31" name="TextBox 30">
                <a:extLst>
                  <a:ext uri="{FF2B5EF4-FFF2-40B4-BE49-F238E27FC236}">
                    <a16:creationId xmlns:a16="http://schemas.microsoft.com/office/drawing/2014/main" id="{1D346F5F-29CE-A0E1-9AE2-D7DA91CF95C9}"/>
                  </a:ext>
                </a:extLst>
              </p:cNvPr>
              <p:cNvSpPr txBox="1">
                <a:spLocks noRot="1" noChangeAspect="1" noMove="1" noResize="1" noEditPoints="1" noAdjustHandles="1" noChangeArrowheads="1" noChangeShapeType="1" noTextEdit="1"/>
              </p:cNvSpPr>
              <p:nvPr/>
            </p:nvSpPr>
            <p:spPr>
              <a:xfrm>
                <a:off x="2535649" y="2747793"/>
                <a:ext cx="186718" cy="276999"/>
              </a:xfrm>
              <a:prstGeom prst="rect">
                <a:avLst/>
              </a:prstGeom>
              <a:blipFill>
                <a:blip r:embed="rId15"/>
                <a:stretch>
                  <a:fillRect l="-32258" r="-25806"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35823386-17D8-9F2E-9872-071260517B19}"/>
                  </a:ext>
                </a:extLst>
              </p:cNvPr>
              <p:cNvSpPr txBox="1"/>
              <p:nvPr/>
            </p:nvSpPr>
            <p:spPr>
              <a:xfrm>
                <a:off x="1151262" y="3676575"/>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33" name="TextBox 32">
                <a:extLst>
                  <a:ext uri="{FF2B5EF4-FFF2-40B4-BE49-F238E27FC236}">
                    <a16:creationId xmlns:a16="http://schemas.microsoft.com/office/drawing/2014/main" id="{35823386-17D8-9F2E-9872-071260517B19}"/>
                  </a:ext>
                </a:extLst>
              </p:cNvPr>
              <p:cNvSpPr txBox="1">
                <a:spLocks noRot="1" noChangeAspect="1" noMove="1" noResize="1" noEditPoints="1" noAdjustHandles="1" noChangeArrowheads="1" noChangeShapeType="1" noTextEdit="1"/>
              </p:cNvSpPr>
              <p:nvPr/>
            </p:nvSpPr>
            <p:spPr>
              <a:xfrm>
                <a:off x="1151262" y="3676575"/>
                <a:ext cx="183319" cy="276999"/>
              </a:xfrm>
              <a:prstGeom prst="rect">
                <a:avLst/>
              </a:prstGeom>
              <a:blipFill>
                <a:blip r:embed="rId16"/>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D35713B-FD66-ACFB-0FE8-0BF759655F6D}"/>
                  </a:ext>
                </a:extLst>
              </p:cNvPr>
              <p:cNvSpPr txBox="1"/>
              <p:nvPr/>
            </p:nvSpPr>
            <p:spPr>
              <a:xfrm>
                <a:off x="191412" y="2775979"/>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36" name="TextBox 35">
                <a:extLst>
                  <a:ext uri="{FF2B5EF4-FFF2-40B4-BE49-F238E27FC236}">
                    <a16:creationId xmlns:a16="http://schemas.microsoft.com/office/drawing/2014/main" id="{6D35713B-FD66-ACFB-0FE8-0BF759655F6D}"/>
                  </a:ext>
                </a:extLst>
              </p:cNvPr>
              <p:cNvSpPr txBox="1">
                <a:spLocks noRot="1" noChangeAspect="1" noMove="1" noResize="1" noEditPoints="1" noAdjustHandles="1" noChangeArrowheads="1" noChangeShapeType="1" noTextEdit="1"/>
              </p:cNvSpPr>
              <p:nvPr/>
            </p:nvSpPr>
            <p:spPr>
              <a:xfrm>
                <a:off x="191412" y="2775979"/>
                <a:ext cx="186718" cy="276999"/>
              </a:xfrm>
              <a:prstGeom prst="rect">
                <a:avLst/>
              </a:prstGeom>
              <a:blipFill>
                <a:blip r:embed="rId17"/>
                <a:stretch>
                  <a:fillRect l="-32258" r="-25806"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F344DE4-9A0C-8161-BECA-89E0FAB5B652}"/>
                  </a:ext>
                </a:extLst>
              </p:cNvPr>
              <p:cNvSpPr txBox="1"/>
              <p:nvPr/>
            </p:nvSpPr>
            <p:spPr>
              <a:xfrm>
                <a:off x="1156060" y="6165882"/>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37" name="TextBox 36">
                <a:extLst>
                  <a:ext uri="{FF2B5EF4-FFF2-40B4-BE49-F238E27FC236}">
                    <a16:creationId xmlns:a16="http://schemas.microsoft.com/office/drawing/2014/main" id="{AF344DE4-9A0C-8161-BECA-89E0FAB5B652}"/>
                  </a:ext>
                </a:extLst>
              </p:cNvPr>
              <p:cNvSpPr txBox="1">
                <a:spLocks noRot="1" noChangeAspect="1" noMove="1" noResize="1" noEditPoints="1" noAdjustHandles="1" noChangeArrowheads="1" noChangeShapeType="1" noTextEdit="1"/>
              </p:cNvSpPr>
              <p:nvPr/>
            </p:nvSpPr>
            <p:spPr>
              <a:xfrm>
                <a:off x="1156060" y="6165882"/>
                <a:ext cx="183319" cy="276999"/>
              </a:xfrm>
              <a:prstGeom prst="rect">
                <a:avLst/>
              </a:prstGeom>
              <a:blipFill>
                <a:blip r:embed="rId18"/>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2CFA69B-B568-151B-882C-3FB3CC59DA35}"/>
                  </a:ext>
                </a:extLst>
              </p:cNvPr>
              <p:cNvSpPr txBox="1"/>
              <p:nvPr/>
            </p:nvSpPr>
            <p:spPr>
              <a:xfrm>
                <a:off x="196210" y="5265286"/>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38" name="TextBox 37">
                <a:extLst>
                  <a:ext uri="{FF2B5EF4-FFF2-40B4-BE49-F238E27FC236}">
                    <a16:creationId xmlns:a16="http://schemas.microsoft.com/office/drawing/2014/main" id="{A2CFA69B-B568-151B-882C-3FB3CC59DA35}"/>
                  </a:ext>
                </a:extLst>
              </p:cNvPr>
              <p:cNvSpPr txBox="1">
                <a:spLocks noRot="1" noChangeAspect="1" noMove="1" noResize="1" noEditPoints="1" noAdjustHandles="1" noChangeArrowheads="1" noChangeShapeType="1" noTextEdit="1"/>
              </p:cNvSpPr>
              <p:nvPr/>
            </p:nvSpPr>
            <p:spPr>
              <a:xfrm>
                <a:off x="196210" y="5265286"/>
                <a:ext cx="186718" cy="276999"/>
              </a:xfrm>
              <a:prstGeom prst="rect">
                <a:avLst/>
              </a:prstGeom>
              <a:blipFill>
                <a:blip r:embed="rId19"/>
                <a:stretch>
                  <a:fillRect l="-32258" r="-25806" b="-26667"/>
                </a:stretch>
              </a:blipFill>
            </p:spPr>
            <p:txBody>
              <a:bodyPr/>
              <a:lstStyle/>
              <a:p>
                <a:r>
                  <a:rPr lang="en-US">
                    <a:noFill/>
                  </a:rPr>
                  <a:t> </a:t>
                </a:r>
              </a:p>
            </p:txBody>
          </p:sp>
        </mc:Fallback>
      </mc:AlternateContent>
    </p:spTree>
    <p:extLst>
      <p:ext uri="{BB962C8B-B14F-4D97-AF65-F5344CB8AC3E}">
        <p14:creationId xmlns:p14="http://schemas.microsoft.com/office/powerpoint/2010/main" val="2913046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P spid="10" grpId="0"/>
      <p:bldP spid="13" grpId="0" animBg="1"/>
      <p:bldP spid="21" grpId="0"/>
      <p:bldP spid="22"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A graph of loss and loss&#10;&#10;Description automatically generated">
            <a:extLst>
              <a:ext uri="{FF2B5EF4-FFF2-40B4-BE49-F238E27FC236}">
                <a16:creationId xmlns:a16="http://schemas.microsoft.com/office/drawing/2014/main" id="{7B4FCDC4-1EF6-2927-7254-1CA1A43F3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0177" y="963324"/>
            <a:ext cx="2477467" cy="2383874"/>
          </a:xfrm>
          <a:prstGeom prst="rect">
            <a:avLst/>
          </a:prstGeom>
        </p:spPr>
      </p:pic>
      <p:pic>
        <p:nvPicPr>
          <p:cNvPr id="69" name="Picture 68" descr="A graph of a graph&#10;&#10;Description automatically generated">
            <a:extLst>
              <a:ext uri="{FF2B5EF4-FFF2-40B4-BE49-F238E27FC236}">
                <a16:creationId xmlns:a16="http://schemas.microsoft.com/office/drawing/2014/main" id="{85061272-ABF8-0132-4041-54819BBD48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01851" y="4073885"/>
            <a:ext cx="2317067" cy="2395523"/>
          </a:xfrm>
          <a:prstGeom prst="rect">
            <a:avLst/>
          </a:prstGeom>
        </p:spPr>
      </p:pic>
      <p:sp>
        <p:nvSpPr>
          <p:cNvPr id="4" name="Slide Number Placeholder 3">
            <a:extLst>
              <a:ext uri="{FF2B5EF4-FFF2-40B4-BE49-F238E27FC236}">
                <a16:creationId xmlns:a16="http://schemas.microsoft.com/office/drawing/2014/main" id="{71C92253-70C3-42FC-C496-AD45F477F1D7}"/>
              </a:ext>
            </a:extLst>
          </p:cNvPr>
          <p:cNvSpPr>
            <a:spLocks noGrp="1"/>
          </p:cNvSpPr>
          <p:nvPr>
            <p:ph type="sldNum" sz="quarter" idx="12"/>
          </p:nvPr>
        </p:nvSpPr>
        <p:spPr/>
        <p:txBody>
          <a:bodyPr/>
          <a:lstStyle/>
          <a:p>
            <a:fld id="{DFB35C7A-2D6A-453A-993F-FA53AFFEBC35}" type="slidenum">
              <a:rPr lang="en-US" smtClean="0"/>
              <a:t>25</a:t>
            </a:fld>
            <a:endParaRPr lang="en-US"/>
          </a:p>
        </p:txBody>
      </p:sp>
      <p:sp>
        <p:nvSpPr>
          <p:cNvPr id="29" name="TextBox 28">
            <a:extLst>
              <a:ext uri="{FF2B5EF4-FFF2-40B4-BE49-F238E27FC236}">
                <a16:creationId xmlns:a16="http://schemas.microsoft.com/office/drawing/2014/main" id="{E07A3C51-B40B-DE68-BA51-AB79DC38CDC8}"/>
              </a:ext>
            </a:extLst>
          </p:cNvPr>
          <p:cNvSpPr txBox="1"/>
          <p:nvPr/>
        </p:nvSpPr>
        <p:spPr>
          <a:xfrm>
            <a:off x="10016196" y="543142"/>
            <a:ext cx="2004010" cy="400110"/>
          </a:xfrm>
          <a:prstGeom prst="rect">
            <a:avLst/>
          </a:prstGeom>
          <a:noFill/>
        </p:spPr>
        <p:txBody>
          <a:bodyPr wrap="none" rtlCol="0">
            <a:spAutoFit/>
          </a:bodyPr>
          <a:lstStyle/>
          <a:p>
            <a:r>
              <a:rPr lang="en-US" sz="2000" dirty="0"/>
              <a:t>Loss convergence</a:t>
            </a:r>
          </a:p>
        </p:txBody>
      </p:sp>
      <p:sp>
        <p:nvSpPr>
          <p:cNvPr id="30" name="TextBox 29">
            <a:extLst>
              <a:ext uri="{FF2B5EF4-FFF2-40B4-BE49-F238E27FC236}">
                <a16:creationId xmlns:a16="http://schemas.microsoft.com/office/drawing/2014/main" id="{F1FD1C9E-1996-2755-D793-18747393EB36}"/>
              </a:ext>
            </a:extLst>
          </p:cNvPr>
          <p:cNvSpPr txBox="1"/>
          <p:nvPr/>
        </p:nvSpPr>
        <p:spPr>
          <a:xfrm>
            <a:off x="10078969" y="3599293"/>
            <a:ext cx="1941237" cy="400110"/>
          </a:xfrm>
          <a:prstGeom prst="rect">
            <a:avLst/>
          </a:prstGeom>
          <a:noFill/>
        </p:spPr>
        <p:txBody>
          <a:bodyPr wrap="none" rtlCol="0">
            <a:spAutoFit/>
          </a:bodyPr>
          <a:lstStyle/>
          <a:p>
            <a:r>
              <a:rPr lang="en-US" sz="2000" dirty="0"/>
              <a:t>Energy spectrum</a:t>
            </a:r>
          </a:p>
        </p:txBody>
      </p:sp>
      <p:sp>
        <p:nvSpPr>
          <p:cNvPr id="21" name="TextBox 20">
            <a:extLst>
              <a:ext uri="{FF2B5EF4-FFF2-40B4-BE49-F238E27FC236}">
                <a16:creationId xmlns:a16="http://schemas.microsoft.com/office/drawing/2014/main" id="{7D2E85E3-49D3-0ECE-EC13-A28EFF2ADAC8}"/>
              </a:ext>
            </a:extLst>
          </p:cNvPr>
          <p:cNvSpPr txBox="1"/>
          <p:nvPr/>
        </p:nvSpPr>
        <p:spPr>
          <a:xfrm>
            <a:off x="5567524" y="1352983"/>
            <a:ext cx="1109663" cy="461665"/>
          </a:xfrm>
          <a:prstGeom prst="rect">
            <a:avLst/>
          </a:prstGeom>
          <a:noFill/>
        </p:spPr>
        <p:txBody>
          <a:bodyPr wrap="none" rtlCol="0">
            <a:spAutoFit/>
          </a:bodyPr>
          <a:lstStyle/>
          <a:p>
            <a:r>
              <a:rPr lang="en-US" sz="2400" b="1" dirty="0"/>
              <a:t>Stage 1</a:t>
            </a:r>
          </a:p>
        </p:txBody>
      </p:sp>
      <p:sp>
        <p:nvSpPr>
          <p:cNvPr id="59" name="TextBox 58">
            <a:extLst>
              <a:ext uri="{FF2B5EF4-FFF2-40B4-BE49-F238E27FC236}">
                <a16:creationId xmlns:a16="http://schemas.microsoft.com/office/drawing/2014/main" id="{C89CC9C4-C18E-9416-C5A8-26D4F1117AAD}"/>
              </a:ext>
            </a:extLst>
          </p:cNvPr>
          <p:cNvSpPr txBox="1"/>
          <p:nvPr/>
        </p:nvSpPr>
        <p:spPr>
          <a:xfrm>
            <a:off x="3086790" y="1377834"/>
            <a:ext cx="1109663" cy="461665"/>
          </a:xfrm>
          <a:prstGeom prst="rect">
            <a:avLst/>
          </a:prstGeom>
          <a:noFill/>
        </p:spPr>
        <p:txBody>
          <a:bodyPr wrap="none" rtlCol="0">
            <a:spAutoFit/>
          </a:bodyPr>
          <a:lstStyle/>
          <a:p>
            <a:r>
              <a:rPr lang="en-US" sz="2400" b="1" dirty="0"/>
              <a:t>Stage 0</a:t>
            </a:r>
          </a:p>
        </p:txBody>
      </p:sp>
      <p:pic>
        <p:nvPicPr>
          <p:cNvPr id="6" name="Picture 5" descr="A blue square with a circle in the center&#10;&#10;Description automatically generated">
            <a:extLst>
              <a:ext uri="{FF2B5EF4-FFF2-40B4-BE49-F238E27FC236}">
                <a16:creationId xmlns:a16="http://schemas.microsoft.com/office/drawing/2014/main" id="{8A2E2F9D-F21A-6A82-6AC8-F80C05BD9FE6}"/>
              </a:ext>
            </a:extLst>
          </p:cNvPr>
          <p:cNvPicPr>
            <a:picLocks noChangeAspect="1"/>
          </p:cNvPicPr>
          <p:nvPr/>
        </p:nvPicPr>
        <p:blipFill rotWithShape="1">
          <a:blip r:embed="rId5">
            <a:extLst>
              <a:ext uri="{28A0092B-C50C-407E-A947-70E740481C1C}">
                <a14:useLocalDpi xmlns:a14="http://schemas.microsoft.com/office/drawing/2010/main" val="0"/>
              </a:ext>
            </a:extLst>
          </a:blip>
          <a:srcRect t="5122"/>
          <a:stretch/>
        </p:blipFill>
        <p:spPr>
          <a:xfrm>
            <a:off x="2621669" y="4657749"/>
            <a:ext cx="1984330" cy="1622318"/>
          </a:xfrm>
          <a:prstGeom prst="rect">
            <a:avLst/>
          </a:prstGeom>
        </p:spPr>
      </p:pic>
      <p:sp>
        <p:nvSpPr>
          <p:cNvPr id="8" name="Rectangle 7">
            <a:extLst>
              <a:ext uri="{FF2B5EF4-FFF2-40B4-BE49-F238E27FC236}">
                <a16:creationId xmlns:a16="http://schemas.microsoft.com/office/drawing/2014/main" id="{C0A21941-BEB4-1FA1-3063-F5F45E65FAA4}"/>
              </a:ext>
            </a:extLst>
          </p:cNvPr>
          <p:cNvSpPr/>
          <p:nvPr/>
        </p:nvSpPr>
        <p:spPr>
          <a:xfrm>
            <a:off x="3224483" y="2004646"/>
            <a:ext cx="914400"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2624255-5CE6-DBA9-F3DC-E31B82733ECD}"/>
                  </a:ext>
                </a:extLst>
              </p:cNvPr>
              <p:cNvSpPr txBox="1"/>
              <p:nvPr/>
            </p:nvSpPr>
            <p:spPr>
              <a:xfrm>
                <a:off x="4384175" y="4483921"/>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−6</m:t>
                          </m:r>
                        </m:sup>
                      </m:sSup>
                    </m:oMath>
                  </m:oMathPara>
                </a14:m>
                <a:endParaRPr lang="en-US" sz="1600" dirty="0"/>
              </a:p>
            </p:txBody>
          </p:sp>
        </mc:Choice>
        <mc:Fallback xmlns="">
          <p:sp>
            <p:nvSpPr>
              <p:cNvPr id="10" name="TextBox 9">
                <a:extLst>
                  <a:ext uri="{FF2B5EF4-FFF2-40B4-BE49-F238E27FC236}">
                    <a16:creationId xmlns:a16="http://schemas.microsoft.com/office/drawing/2014/main" id="{82624255-5CE6-DBA9-F3DC-E31B82733ECD}"/>
                  </a:ext>
                </a:extLst>
              </p:cNvPr>
              <p:cNvSpPr txBox="1">
                <a:spLocks noRot="1" noChangeAspect="1" noMove="1" noResize="1" noEditPoints="1" noAdjustHandles="1" noChangeArrowheads="1" noChangeShapeType="1" noTextEdit="1"/>
              </p:cNvSpPr>
              <p:nvPr/>
            </p:nvSpPr>
            <p:spPr>
              <a:xfrm>
                <a:off x="4384175" y="4483921"/>
                <a:ext cx="662874" cy="338554"/>
              </a:xfrm>
              <a:prstGeom prst="rect">
                <a:avLst/>
              </a:prstGeom>
              <a:blipFill>
                <a:blip r:embed="rId8"/>
                <a:stretch>
                  <a:fillRect/>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D9A1F964-44A2-832F-EF83-CC94CEF55572}"/>
              </a:ext>
            </a:extLst>
          </p:cNvPr>
          <p:cNvSpPr/>
          <p:nvPr/>
        </p:nvSpPr>
        <p:spPr>
          <a:xfrm>
            <a:off x="666424" y="2067426"/>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B45DB03-2632-DFDD-D37F-71F249A4069A}"/>
              </a:ext>
            </a:extLst>
          </p:cNvPr>
          <p:cNvSpPr/>
          <p:nvPr/>
        </p:nvSpPr>
        <p:spPr>
          <a:xfrm>
            <a:off x="666424" y="4459690"/>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EAF0AA50-BFA3-D757-230E-9D499248C745}"/>
              </a:ext>
            </a:extLst>
          </p:cNvPr>
          <p:cNvSpPr/>
          <p:nvPr/>
        </p:nvSpPr>
        <p:spPr>
          <a:xfrm>
            <a:off x="3086790" y="4473880"/>
            <a:ext cx="1276064"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54417BF-BF98-1A66-F0B7-35D17ED179A0}"/>
                  </a:ext>
                </a:extLst>
              </p:cNvPr>
              <p:cNvSpPr txBox="1"/>
              <p:nvPr/>
            </p:nvSpPr>
            <p:spPr>
              <a:xfrm>
                <a:off x="363867" y="1730696"/>
                <a:ext cx="1731115" cy="400110"/>
              </a:xfrm>
              <a:prstGeom prst="rect">
                <a:avLst/>
              </a:prstGeom>
              <a:noFill/>
            </p:spPr>
            <p:txBody>
              <a:bodyPr wrap="none" rtlCol="0">
                <a:spAutoFit/>
              </a:bodyPr>
              <a:lstStyle/>
              <a:p>
                <a:r>
                  <a:rPr lang="en-US" sz="2000" dirty="0"/>
                  <a:t>Target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27" name="TextBox 26">
                <a:extLst>
                  <a:ext uri="{FF2B5EF4-FFF2-40B4-BE49-F238E27FC236}">
                    <a16:creationId xmlns:a16="http://schemas.microsoft.com/office/drawing/2014/main" id="{D54417BF-BF98-1A66-F0B7-35D17ED179A0}"/>
                  </a:ext>
                </a:extLst>
              </p:cNvPr>
              <p:cNvSpPr txBox="1">
                <a:spLocks noRot="1" noChangeAspect="1" noMove="1" noResize="1" noEditPoints="1" noAdjustHandles="1" noChangeArrowheads="1" noChangeShapeType="1" noTextEdit="1"/>
              </p:cNvSpPr>
              <p:nvPr/>
            </p:nvSpPr>
            <p:spPr>
              <a:xfrm>
                <a:off x="363867" y="1730696"/>
                <a:ext cx="1731115" cy="400110"/>
              </a:xfrm>
              <a:prstGeom prst="rect">
                <a:avLst/>
              </a:prstGeom>
              <a:blipFill>
                <a:blip r:embed="rId10"/>
                <a:stretch>
                  <a:fillRect l="-3873" t="-9091" b="-25758"/>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6E9A86E2-5FD4-4E3A-8867-23E5A536DAB3}"/>
              </a:ext>
            </a:extLst>
          </p:cNvPr>
          <p:cNvSpPr txBox="1"/>
          <p:nvPr/>
        </p:nvSpPr>
        <p:spPr>
          <a:xfrm>
            <a:off x="3234260" y="1778519"/>
            <a:ext cx="709553" cy="400110"/>
          </a:xfrm>
          <a:prstGeom prst="rect">
            <a:avLst/>
          </a:prstGeom>
          <a:noFill/>
        </p:spPr>
        <p:txBody>
          <a:bodyPr wrap="none" rtlCol="0">
            <a:spAutoFit/>
          </a:bodyPr>
          <a:lstStyle/>
          <a:p>
            <a:r>
              <a:rPr lang="en-US" sz="2000" dirty="0"/>
              <a:t>Error</a:t>
            </a: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B961F040-C475-8002-93F3-9E1310956612}"/>
                  </a:ext>
                </a:extLst>
              </p:cNvPr>
              <p:cNvSpPr txBox="1"/>
              <p:nvPr/>
            </p:nvSpPr>
            <p:spPr>
              <a:xfrm>
                <a:off x="398719" y="4180287"/>
                <a:ext cx="1415131" cy="400110"/>
              </a:xfrm>
              <a:prstGeom prst="rect">
                <a:avLst/>
              </a:prstGeom>
              <a:noFill/>
            </p:spPr>
            <p:txBody>
              <a:bodyPr wrap="none" rtlCol="0">
                <a:spAutoFit/>
              </a:bodyPr>
              <a:lstStyle/>
              <a:p>
                <a:r>
                  <a:rPr lang="en-US" sz="2000" dirty="0"/>
                  <a:t>NN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35" name="TextBox 34">
                <a:extLst>
                  <a:ext uri="{FF2B5EF4-FFF2-40B4-BE49-F238E27FC236}">
                    <a16:creationId xmlns:a16="http://schemas.microsoft.com/office/drawing/2014/main" id="{B961F040-C475-8002-93F3-9E1310956612}"/>
                  </a:ext>
                </a:extLst>
              </p:cNvPr>
              <p:cNvSpPr txBox="1">
                <a:spLocks noRot="1" noChangeAspect="1" noMove="1" noResize="1" noEditPoints="1" noAdjustHandles="1" noChangeArrowheads="1" noChangeShapeType="1" noTextEdit="1"/>
              </p:cNvSpPr>
              <p:nvPr/>
            </p:nvSpPr>
            <p:spPr>
              <a:xfrm>
                <a:off x="398719" y="4180287"/>
                <a:ext cx="1415131" cy="400110"/>
              </a:xfrm>
              <a:prstGeom prst="rect">
                <a:avLst/>
              </a:prstGeom>
              <a:blipFill>
                <a:blip r:embed="rId11"/>
                <a:stretch>
                  <a:fillRect l="-4292" t="-9231" b="-27692"/>
                </a:stretch>
              </a:blipFill>
            </p:spPr>
            <p:txBody>
              <a:bodyPr/>
              <a:lstStyle/>
              <a:p>
                <a:r>
                  <a:rPr lang="en-US">
                    <a:noFill/>
                  </a:rPr>
                  <a:t> </a:t>
                </a:r>
              </a:p>
            </p:txBody>
          </p:sp>
        </mc:Fallback>
      </mc:AlternateContent>
      <p:sp>
        <p:nvSpPr>
          <p:cNvPr id="37" name="TextBox 36">
            <a:extLst>
              <a:ext uri="{FF2B5EF4-FFF2-40B4-BE49-F238E27FC236}">
                <a16:creationId xmlns:a16="http://schemas.microsoft.com/office/drawing/2014/main" id="{70F3E716-8F3A-5AD3-ED3B-7E67D0F9BEE4}"/>
              </a:ext>
            </a:extLst>
          </p:cNvPr>
          <p:cNvSpPr txBox="1"/>
          <p:nvPr/>
        </p:nvSpPr>
        <p:spPr>
          <a:xfrm>
            <a:off x="3086790" y="1377834"/>
            <a:ext cx="1109663" cy="461665"/>
          </a:xfrm>
          <a:prstGeom prst="rect">
            <a:avLst/>
          </a:prstGeom>
          <a:noFill/>
        </p:spPr>
        <p:txBody>
          <a:bodyPr wrap="none" rtlCol="0">
            <a:spAutoFit/>
          </a:bodyPr>
          <a:lstStyle/>
          <a:p>
            <a:r>
              <a:rPr lang="en-US" sz="2400" b="1" dirty="0"/>
              <a:t>Stage 0</a:t>
            </a:r>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45F905D-F2B4-2028-F2F0-074D868A3CB5}"/>
                  </a:ext>
                </a:extLst>
              </p:cNvPr>
              <p:cNvSpPr txBox="1"/>
              <p:nvPr/>
            </p:nvSpPr>
            <p:spPr>
              <a:xfrm>
                <a:off x="3532726" y="6266009"/>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38" name="TextBox 37">
                <a:extLst>
                  <a:ext uri="{FF2B5EF4-FFF2-40B4-BE49-F238E27FC236}">
                    <a16:creationId xmlns:a16="http://schemas.microsoft.com/office/drawing/2014/main" id="{145F905D-F2B4-2028-F2F0-074D868A3CB5}"/>
                  </a:ext>
                </a:extLst>
              </p:cNvPr>
              <p:cNvSpPr txBox="1">
                <a:spLocks noRot="1" noChangeAspect="1" noMove="1" noResize="1" noEditPoints="1" noAdjustHandles="1" noChangeArrowheads="1" noChangeShapeType="1" noTextEdit="1"/>
              </p:cNvSpPr>
              <p:nvPr/>
            </p:nvSpPr>
            <p:spPr>
              <a:xfrm>
                <a:off x="3532726" y="6266009"/>
                <a:ext cx="292964" cy="276999"/>
              </a:xfrm>
              <a:prstGeom prst="rect">
                <a:avLst/>
              </a:prstGeom>
              <a:blipFill>
                <a:blip r:embed="rId12"/>
                <a:stretch>
                  <a:fillRect l="-20833" r="-208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9C7C145-C360-B3F9-6251-E3AF9C4EB348}"/>
                  </a:ext>
                </a:extLst>
              </p:cNvPr>
              <p:cNvSpPr txBox="1"/>
              <p:nvPr/>
            </p:nvSpPr>
            <p:spPr>
              <a:xfrm>
                <a:off x="2453878" y="5189002"/>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39" name="TextBox 38">
                <a:extLst>
                  <a:ext uri="{FF2B5EF4-FFF2-40B4-BE49-F238E27FC236}">
                    <a16:creationId xmlns:a16="http://schemas.microsoft.com/office/drawing/2014/main" id="{B9C7C145-C360-B3F9-6251-E3AF9C4EB348}"/>
                  </a:ext>
                </a:extLst>
              </p:cNvPr>
              <p:cNvSpPr txBox="1">
                <a:spLocks noRot="1" noChangeAspect="1" noMove="1" noResize="1" noEditPoints="1" noAdjustHandles="1" noChangeArrowheads="1" noChangeShapeType="1" noTextEdit="1"/>
              </p:cNvSpPr>
              <p:nvPr/>
            </p:nvSpPr>
            <p:spPr>
              <a:xfrm>
                <a:off x="2453878" y="5189002"/>
                <a:ext cx="300595" cy="298928"/>
              </a:xfrm>
              <a:prstGeom prst="rect">
                <a:avLst/>
              </a:prstGeom>
              <a:blipFill>
                <a:blip r:embed="rId13"/>
                <a:stretch>
                  <a:fillRect l="-20408" r="-8163" b="-20408"/>
                </a:stretch>
              </a:blipFill>
            </p:spPr>
            <p:txBody>
              <a:bodyPr/>
              <a:lstStyle/>
              <a:p>
                <a:r>
                  <a:rPr lang="en-US">
                    <a:noFill/>
                  </a:rPr>
                  <a:t> </a:t>
                </a:r>
              </a:p>
            </p:txBody>
          </p:sp>
        </mc:Fallback>
      </mc:AlternateContent>
      <p:sp>
        <p:nvSpPr>
          <p:cNvPr id="45" name="TextBox 44">
            <a:extLst>
              <a:ext uri="{FF2B5EF4-FFF2-40B4-BE49-F238E27FC236}">
                <a16:creationId xmlns:a16="http://schemas.microsoft.com/office/drawing/2014/main" id="{CFA396F2-8AB2-CCE2-26E8-173D846DEC45}"/>
              </a:ext>
            </a:extLst>
          </p:cNvPr>
          <p:cNvSpPr txBox="1"/>
          <p:nvPr/>
        </p:nvSpPr>
        <p:spPr>
          <a:xfrm>
            <a:off x="2840099" y="3951257"/>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p:pic>
        <p:nvPicPr>
          <p:cNvPr id="46" name="Picture 45" descr="A colorful pattern with numbers and lines&#10;&#10;Description automatically generated">
            <a:extLst>
              <a:ext uri="{FF2B5EF4-FFF2-40B4-BE49-F238E27FC236}">
                <a16:creationId xmlns:a16="http://schemas.microsoft.com/office/drawing/2014/main" id="{47ABCA03-BE95-A117-2912-17088A12798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53552" y="2121013"/>
            <a:ext cx="2077185" cy="1628065"/>
          </a:xfrm>
          <a:prstGeom prst="rect">
            <a:avLst/>
          </a:prstGeom>
        </p:spPr>
      </p:pic>
      <p:pic>
        <p:nvPicPr>
          <p:cNvPr id="48" name="Picture 47" descr="A colorful image of a graph&#10;&#10;Description automatically generated with medium confidence">
            <a:extLst>
              <a:ext uri="{FF2B5EF4-FFF2-40B4-BE49-F238E27FC236}">
                <a16:creationId xmlns:a16="http://schemas.microsoft.com/office/drawing/2014/main" id="{FCB706E0-72FC-50D9-5139-085E78E31007}"/>
              </a:ext>
            </a:extLst>
          </p:cNvPr>
          <p:cNvPicPr>
            <a:picLocks noChangeAspect="1"/>
          </p:cNvPicPr>
          <p:nvPr/>
        </p:nvPicPr>
        <p:blipFill rotWithShape="1">
          <a:blip r:embed="rId15">
            <a:extLst>
              <a:ext uri="{28A0092B-C50C-407E-A947-70E740481C1C}">
                <a14:useLocalDpi xmlns:a14="http://schemas.microsoft.com/office/drawing/2010/main" val="0"/>
              </a:ext>
            </a:extLst>
          </a:blip>
          <a:srcRect l="7664" b="7801"/>
          <a:stretch/>
        </p:blipFill>
        <p:spPr>
          <a:xfrm>
            <a:off x="404221" y="2119639"/>
            <a:ext cx="1987469" cy="1628065"/>
          </a:xfrm>
          <a:prstGeom prst="rect">
            <a:avLst/>
          </a:prstGeom>
        </p:spPr>
      </p:pic>
      <p:pic>
        <p:nvPicPr>
          <p:cNvPr id="50" name="Picture 49" descr="A colorful square with numbers and lines&#10;&#10;Description automatically generated with medium confidence">
            <a:extLst>
              <a:ext uri="{FF2B5EF4-FFF2-40B4-BE49-F238E27FC236}">
                <a16:creationId xmlns:a16="http://schemas.microsoft.com/office/drawing/2014/main" id="{6C66D0A4-89AC-794A-3F32-F47B6E23E1F6}"/>
              </a:ext>
            </a:extLst>
          </p:cNvPr>
          <p:cNvPicPr>
            <a:picLocks noChangeAspect="1"/>
          </p:cNvPicPr>
          <p:nvPr/>
        </p:nvPicPr>
        <p:blipFill rotWithShape="1">
          <a:blip r:embed="rId16">
            <a:extLst>
              <a:ext uri="{28A0092B-C50C-407E-A947-70E740481C1C}">
                <a14:useLocalDpi xmlns:a14="http://schemas.microsoft.com/office/drawing/2010/main" val="0"/>
              </a:ext>
            </a:extLst>
          </a:blip>
          <a:srcRect l="5314" b="8073"/>
          <a:stretch/>
        </p:blipFill>
        <p:spPr>
          <a:xfrm>
            <a:off x="413008" y="4628357"/>
            <a:ext cx="1978682" cy="1628065"/>
          </a:xfrm>
          <a:prstGeom prst="rect">
            <a:avLst/>
          </a:prstGeom>
        </p:spPr>
      </p:pic>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6B67928B-A74D-CDA6-F1CC-A8B031A7EBC4}"/>
                  </a:ext>
                </a:extLst>
              </p:cNvPr>
              <p:cNvSpPr txBox="1"/>
              <p:nvPr/>
            </p:nvSpPr>
            <p:spPr>
              <a:xfrm>
                <a:off x="3495499" y="364838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52" name="TextBox 51">
                <a:extLst>
                  <a:ext uri="{FF2B5EF4-FFF2-40B4-BE49-F238E27FC236}">
                    <a16:creationId xmlns:a16="http://schemas.microsoft.com/office/drawing/2014/main" id="{6B67928B-A74D-CDA6-F1CC-A8B031A7EBC4}"/>
                  </a:ext>
                </a:extLst>
              </p:cNvPr>
              <p:cNvSpPr txBox="1">
                <a:spLocks noRot="1" noChangeAspect="1" noMove="1" noResize="1" noEditPoints="1" noAdjustHandles="1" noChangeArrowheads="1" noChangeShapeType="1" noTextEdit="1"/>
              </p:cNvSpPr>
              <p:nvPr/>
            </p:nvSpPr>
            <p:spPr>
              <a:xfrm>
                <a:off x="3495499" y="3648389"/>
                <a:ext cx="183319" cy="276999"/>
              </a:xfrm>
              <a:prstGeom prst="rect">
                <a:avLst/>
              </a:prstGeom>
              <a:blipFill>
                <a:blip r:embed="rId20"/>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5EC166E1-FA6A-5EAE-ABB3-B5850D2692D1}"/>
                  </a:ext>
                </a:extLst>
              </p:cNvPr>
              <p:cNvSpPr txBox="1"/>
              <p:nvPr/>
            </p:nvSpPr>
            <p:spPr>
              <a:xfrm>
                <a:off x="2535649" y="2747793"/>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53" name="TextBox 52">
                <a:extLst>
                  <a:ext uri="{FF2B5EF4-FFF2-40B4-BE49-F238E27FC236}">
                    <a16:creationId xmlns:a16="http://schemas.microsoft.com/office/drawing/2014/main" id="{5EC166E1-FA6A-5EAE-ABB3-B5850D2692D1}"/>
                  </a:ext>
                </a:extLst>
              </p:cNvPr>
              <p:cNvSpPr txBox="1">
                <a:spLocks noRot="1" noChangeAspect="1" noMove="1" noResize="1" noEditPoints="1" noAdjustHandles="1" noChangeArrowheads="1" noChangeShapeType="1" noTextEdit="1"/>
              </p:cNvSpPr>
              <p:nvPr/>
            </p:nvSpPr>
            <p:spPr>
              <a:xfrm>
                <a:off x="2535649" y="2747793"/>
                <a:ext cx="186718" cy="276999"/>
              </a:xfrm>
              <a:prstGeom prst="rect">
                <a:avLst/>
              </a:prstGeom>
              <a:blipFill>
                <a:blip r:embed="rId21"/>
                <a:stretch>
                  <a:fillRect l="-32258" r="-25806"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97254B92-53AF-B56C-0093-F1E2CC8B2822}"/>
                  </a:ext>
                </a:extLst>
              </p:cNvPr>
              <p:cNvSpPr txBox="1"/>
              <p:nvPr/>
            </p:nvSpPr>
            <p:spPr>
              <a:xfrm>
                <a:off x="1151262" y="3676575"/>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58" name="TextBox 57">
                <a:extLst>
                  <a:ext uri="{FF2B5EF4-FFF2-40B4-BE49-F238E27FC236}">
                    <a16:creationId xmlns:a16="http://schemas.microsoft.com/office/drawing/2014/main" id="{97254B92-53AF-B56C-0093-F1E2CC8B2822}"/>
                  </a:ext>
                </a:extLst>
              </p:cNvPr>
              <p:cNvSpPr txBox="1">
                <a:spLocks noRot="1" noChangeAspect="1" noMove="1" noResize="1" noEditPoints="1" noAdjustHandles="1" noChangeArrowheads="1" noChangeShapeType="1" noTextEdit="1"/>
              </p:cNvSpPr>
              <p:nvPr/>
            </p:nvSpPr>
            <p:spPr>
              <a:xfrm>
                <a:off x="1151262" y="3676575"/>
                <a:ext cx="183319" cy="276999"/>
              </a:xfrm>
              <a:prstGeom prst="rect">
                <a:avLst/>
              </a:prstGeom>
              <a:blipFill>
                <a:blip r:embed="rId24"/>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1C7B1355-48B1-A913-3F5D-60F0147D4A48}"/>
                  </a:ext>
                </a:extLst>
              </p:cNvPr>
              <p:cNvSpPr txBox="1"/>
              <p:nvPr/>
            </p:nvSpPr>
            <p:spPr>
              <a:xfrm>
                <a:off x="191412" y="2775979"/>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64" name="TextBox 63">
                <a:extLst>
                  <a:ext uri="{FF2B5EF4-FFF2-40B4-BE49-F238E27FC236}">
                    <a16:creationId xmlns:a16="http://schemas.microsoft.com/office/drawing/2014/main" id="{1C7B1355-48B1-A913-3F5D-60F0147D4A48}"/>
                  </a:ext>
                </a:extLst>
              </p:cNvPr>
              <p:cNvSpPr txBox="1">
                <a:spLocks noRot="1" noChangeAspect="1" noMove="1" noResize="1" noEditPoints="1" noAdjustHandles="1" noChangeArrowheads="1" noChangeShapeType="1" noTextEdit="1"/>
              </p:cNvSpPr>
              <p:nvPr/>
            </p:nvSpPr>
            <p:spPr>
              <a:xfrm>
                <a:off x="191412" y="2775979"/>
                <a:ext cx="186718" cy="276999"/>
              </a:xfrm>
              <a:prstGeom prst="rect">
                <a:avLst/>
              </a:prstGeom>
              <a:blipFill>
                <a:blip r:embed="rId25"/>
                <a:stretch>
                  <a:fillRect l="-32258" r="-25806"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E2C29FD0-6095-25A1-C253-688DC1A8F17B}"/>
                  </a:ext>
                </a:extLst>
              </p:cNvPr>
              <p:cNvSpPr txBox="1"/>
              <p:nvPr/>
            </p:nvSpPr>
            <p:spPr>
              <a:xfrm>
                <a:off x="1156060" y="6165882"/>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65" name="TextBox 64">
                <a:extLst>
                  <a:ext uri="{FF2B5EF4-FFF2-40B4-BE49-F238E27FC236}">
                    <a16:creationId xmlns:a16="http://schemas.microsoft.com/office/drawing/2014/main" id="{E2C29FD0-6095-25A1-C253-688DC1A8F17B}"/>
                  </a:ext>
                </a:extLst>
              </p:cNvPr>
              <p:cNvSpPr txBox="1">
                <a:spLocks noRot="1" noChangeAspect="1" noMove="1" noResize="1" noEditPoints="1" noAdjustHandles="1" noChangeArrowheads="1" noChangeShapeType="1" noTextEdit="1"/>
              </p:cNvSpPr>
              <p:nvPr/>
            </p:nvSpPr>
            <p:spPr>
              <a:xfrm>
                <a:off x="1156060" y="6165882"/>
                <a:ext cx="183319" cy="276999"/>
              </a:xfrm>
              <a:prstGeom prst="rect">
                <a:avLst/>
              </a:prstGeom>
              <a:blipFill>
                <a:blip r:embed="rId26"/>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493C18B4-63CE-C23C-E7CA-8B77BC8D17F2}"/>
                  </a:ext>
                </a:extLst>
              </p:cNvPr>
              <p:cNvSpPr txBox="1"/>
              <p:nvPr/>
            </p:nvSpPr>
            <p:spPr>
              <a:xfrm>
                <a:off x="196210" y="5265286"/>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66" name="TextBox 65">
                <a:extLst>
                  <a:ext uri="{FF2B5EF4-FFF2-40B4-BE49-F238E27FC236}">
                    <a16:creationId xmlns:a16="http://schemas.microsoft.com/office/drawing/2014/main" id="{493C18B4-63CE-C23C-E7CA-8B77BC8D17F2}"/>
                  </a:ext>
                </a:extLst>
              </p:cNvPr>
              <p:cNvSpPr txBox="1">
                <a:spLocks noRot="1" noChangeAspect="1" noMove="1" noResize="1" noEditPoints="1" noAdjustHandles="1" noChangeArrowheads="1" noChangeShapeType="1" noTextEdit="1"/>
              </p:cNvSpPr>
              <p:nvPr/>
            </p:nvSpPr>
            <p:spPr>
              <a:xfrm>
                <a:off x="196210" y="5265286"/>
                <a:ext cx="186718" cy="276999"/>
              </a:xfrm>
              <a:prstGeom prst="rect">
                <a:avLst/>
              </a:prstGeom>
              <a:blipFill>
                <a:blip r:embed="rId27"/>
                <a:stretch>
                  <a:fillRect l="-32258" r="-25806" b="-26667"/>
                </a:stretch>
              </a:blipFill>
            </p:spPr>
            <p:txBody>
              <a:bodyPr/>
              <a:lstStyle/>
              <a:p>
                <a:r>
                  <a:rPr lang="en-US">
                    <a:noFill/>
                  </a:rPr>
                  <a:t> </a:t>
                </a:r>
              </a:p>
            </p:txBody>
          </p:sp>
        </mc:Fallback>
      </mc:AlternateContent>
      <p:sp>
        <p:nvSpPr>
          <p:cNvPr id="71" name="Title 1">
            <a:extLst>
              <a:ext uri="{FF2B5EF4-FFF2-40B4-BE49-F238E27FC236}">
                <a16:creationId xmlns:a16="http://schemas.microsoft.com/office/drawing/2014/main" id="{17863759-D8CC-5097-6BCC-FB553ED9D0C2}"/>
              </a:ext>
            </a:extLst>
          </p:cNvPr>
          <p:cNvSpPr>
            <a:spLocks noGrp="1"/>
          </p:cNvSpPr>
          <p:nvPr>
            <p:ph type="title"/>
          </p:nvPr>
        </p:nvSpPr>
        <p:spPr>
          <a:xfrm>
            <a:off x="596150" y="69285"/>
            <a:ext cx="10515600" cy="1325563"/>
          </a:xfrm>
        </p:spPr>
        <p:txBody>
          <a:bodyPr/>
          <a:lstStyle/>
          <a:p>
            <a:r>
              <a:rPr lang="en-US" dirty="0"/>
              <a:t>E.g. 2D incompressible Navier-Stokes </a:t>
            </a:r>
          </a:p>
        </p:txBody>
      </p:sp>
      <p:pic>
        <p:nvPicPr>
          <p:cNvPr id="2" name="Picture 1" descr="A blue circle with red and yellow circles&#10;&#10;Description automatically generated">
            <a:extLst>
              <a:ext uri="{FF2B5EF4-FFF2-40B4-BE49-F238E27FC236}">
                <a16:creationId xmlns:a16="http://schemas.microsoft.com/office/drawing/2014/main" id="{604DC644-DA7B-1776-0DEC-4C513CD72F8F}"/>
              </a:ext>
            </a:extLst>
          </p:cNvPr>
          <p:cNvPicPr>
            <a:picLocks noChangeAspect="1"/>
          </p:cNvPicPr>
          <p:nvPr/>
        </p:nvPicPr>
        <p:blipFill rotWithShape="1">
          <a:blip r:embed="rId28">
            <a:extLst>
              <a:ext uri="{28A0092B-C50C-407E-A947-70E740481C1C}">
                <a14:useLocalDpi xmlns:a14="http://schemas.microsoft.com/office/drawing/2010/main" val="0"/>
              </a:ext>
            </a:extLst>
          </a:blip>
          <a:srcRect t="7687" b="-1"/>
          <a:stretch/>
        </p:blipFill>
        <p:spPr>
          <a:xfrm>
            <a:off x="5030501" y="4662380"/>
            <a:ext cx="1963220" cy="1622318"/>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DB860AC-0E9D-AAC7-0F06-77734F61961F}"/>
                  </a:ext>
                </a:extLst>
              </p:cNvPr>
              <p:cNvSpPr txBox="1"/>
              <p:nvPr/>
            </p:nvSpPr>
            <p:spPr>
              <a:xfrm>
                <a:off x="6593948" y="1854406"/>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−7</m:t>
                          </m:r>
                        </m:sup>
                      </m:sSup>
                    </m:oMath>
                  </m:oMathPara>
                </a14:m>
                <a:endParaRPr lang="en-US" sz="1600" dirty="0"/>
              </a:p>
            </p:txBody>
          </p:sp>
        </mc:Choice>
        <mc:Fallback xmlns="">
          <p:sp>
            <p:nvSpPr>
              <p:cNvPr id="3" name="TextBox 2">
                <a:extLst>
                  <a:ext uri="{FF2B5EF4-FFF2-40B4-BE49-F238E27FC236}">
                    <a16:creationId xmlns:a16="http://schemas.microsoft.com/office/drawing/2014/main" id="{2DB860AC-0E9D-AAC7-0F06-77734F61961F}"/>
                  </a:ext>
                </a:extLst>
              </p:cNvPr>
              <p:cNvSpPr txBox="1">
                <a:spLocks noRot="1" noChangeAspect="1" noMove="1" noResize="1" noEditPoints="1" noAdjustHandles="1" noChangeArrowheads="1" noChangeShapeType="1" noTextEdit="1"/>
              </p:cNvSpPr>
              <p:nvPr/>
            </p:nvSpPr>
            <p:spPr>
              <a:xfrm>
                <a:off x="6593948" y="1854406"/>
                <a:ext cx="662874" cy="338554"/>
              </a:xfrm>
              <a:prstGeom prst="rect">
                <a:avLst/>
              </a:prstGeom>
              <a:blipFill>
                <a:blip r:embed="rId2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DE2C0447-73C5-2B1A-AE99-FAC037EFBAF8}"/>
                  </a:ext>
                </a:extLst>
              </p:cNvPr>
              <p:cNvSpPr txBox="1"/>
              <p:nvPr/>
            </p:nvSpPr>
            <p:spPr>
              <a:xfrm>
                <a:off x="6575922" y="4402990"/>
                <a:ext cx="7494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−10</m:t>
                          </m:r>
                        </m:sup>
                      </m:sSup>
                    </m:oMath>
                  </m:oMathPara>
                </a14:m>
                <a:endParaRPr lang="en-US" sz="1600" dirty="0"/>
              </a:p>
            </p:txBody>
          </p:sp>
        </mc:Choice>
        <mc:Fallback xmlns="">
          <p:sp>
            <p:nvSpPr>
              <p:cNvPr id="5" name="TextBox 4">
                <a:extLst>
                  <a:ext uri="{FF2B5EF4-FFF2-40B4-BE49-F238E27FC236}">
                    <a16:creationId xmlns:a16="http://schemas.microsoft.com/office/drawing/2014/main" id="{DE2C0447-73C5-2B1A-AE99-FAC037EFBAF8}"/>
                  </a:ext>
                </a:extLst>
              </p:cNvPr>
              <p:cNvSpPr txBox="1">
                <a:spLocks noRot="1" noChangeAspect="1" noMove="1" noResize="1" noEditPoints="1" noAdjustHandles="1" noChangeArrowheads="1" noChangeShapeType="1" noTextEdit="1"/>
              </p:cNvSpPr>
              <p:nvPr/>
            </p:nvSpPr>
            <p:spPr>
              <a:xfrm>
                <a:off x="6575922" y="4402990"/>
                <a:ext cx="749436" cy="338554"/>
              </a:xfrm>
              <a:prstGeom prst="rect">
                <a:avLst/>
              </a:prstGeom>
              <a:blipFill>
                <a:blip r:embed="rId30"/>
                <a:stretch>
                  <a:fillRect/>
                </a:stretch>
              </a:blipFill>
            </p:spPr>
            <p:txBody>
              <a:bodyPr/>
              <a:lstStyle/>
              <a:p>
                <a:r>
                  <a:rPr lang="en-US">
                    <a:noFill/>
                  </a:rPr>
                  <a:t> </a:t>
                </a:r>
              </a:p>
            </p:txBody>
          </p:sp>
        </mc:Fallback>
      </mc:AlternateContent>
      <p:sp>
        <p:nvSpPr>
          <p:cNvPr id="12" name="Rectangle 11">
            <a:extLst>
              <a:ext uri="{FF2B5EF4-FFF2-40B4-BE49-F238E27FC236}">
                <a16:creationId xmlns:a16="http://schemas.microsoft.com/office/drawing/2014/main" id="{3EF5DADB-2659-0EF9-4786-3D8A014D8A42}"/>
              </a:ext>
            </a:extLst>
          </p:cNvPr>
          <p:cNvSpPr/>
          <p:nvPr/>
        </p:nvSpPr>
        <p:spPr>
          <a:xfrm>
            <a:off x="5574527" y="1996084"/>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C7B58D7-E30C-D37B-1804-44DDF7B3B2EA}"/>
              </a:ext>
            </a:extLst>
          </p:cNvPr>
          <p:cNvSpPr/>
          <p:nvPr/>
        </p:nvSpPr>
        <p:spPr>
          <a:xfrm>
            <a:off x="5291599" y="4439968"/>
            <a:ext cx="1446837"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643248F-FB4C-1261-E21B-54AACA857D59}"/>
              </a:ext>
            </a:extLst>
          </p:cNvPr>
          <p:cNvSpPr txBox="1"/>
          <p:nvPr/>
        </p:nvSpPr>
        <p:spPr>
          <a:xfrm>
            <a:off x="5182658" y="3922310"/>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p:sp>
        <p:nvSpPr>
          <p:cNvPr id="16" name="TextBox 15">
            <a:extLst>
              <a:ext uri="{FF2B5EF4-FFF2-40B4-BE49-F238E27FC236}">
                <a16:creationId xmlns:a16="http://schemas.microsoft.com/office/drawing/2014/main" id="{FA61270C-E26F-C35C-24AB-50A51A980F52}"/>
              </a:ext>
            </a:extLst>
          </p:cNvPr>
          <p:cNvSpPr txBox="1"/>
          <p:nvPr/>
        </p:nvSpPr>
        <p:spPr>
          <a:xfrm>
            <a:off x="5667460" y="1799778"/>
            <a:ext cx="709553" cy="400110"/>
          </a:xfrm>
          <a:prstGeom prst="rect">
            <a:avLst/>
          </a:prstGeom>
          <a:noFill/>
        </p:spPr>
        <p:txBody>
          <a:bodyPr wrap="none" rtlCol="0">
            <a:spAutoFit/>
          </a:bodyPr>
          <a:lstStyle/>
          <a:p>
            <a:r>
              <a:rPr lang="en-US" sz="2000" dirty="0"/>
              <a:t>Error</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CE6CD19-D093-4C09-173C-545C00C1D35C}"/>
                  </a:ext>
                </a:extLst>
              </p:cNvPr>
              <p:cNvSpPr txBox="1"/>
              <p:nvPr/>
            </p:nvSpPr>
            <p:spPr>
              <a:xfrm>
                <a:off x="5937322" y="6260176"/>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19" name="TextBox 18">
                <a:extLst>
                  <a:ext uri="{FF2B5EF4-FFF2-40B4-BE49-F238E27FC236}">
                    <a16:creationId xmlns:a16="http://schemas.microsoft.com/office/drawing/2014/main" id="{4CE6CD19-D093-4C09-173C-545C00C1D35C}"/>
                  </a:ext>
                </a:extLst>
              </p:cNvPr>
              <p:cNvSpPr txBox="1">
                <a:spLocks noRot="1" noChangeAspect="1" noMove="1" noResize="1" noEditPoints="1" noAdjustHandles="1" noChangeArrowheads="1" noChangeShapeType="1" noTextEdit="1"/>
              </p:cNvSpPr>
              <p:nvPr/>
            </p:nvSpPr>
            <p:spPr>
              <a:xfrm>
                <a:off x="5937322" y="6260176"/>
                <a:ext cx="292964" cy="276999"/>
              </a:xfrm>
              <a:prstGeom prst="rect">
                <a:avLst/>
              </a:prstGeom>
              <a:blipFill>
                <a:blip r:embed="rId31"/>
                <a:stretch>
                  <a:fillRect l="-20833" r="-208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255D70A-D82B-C57D-0A7F-389AB5251281}"/>
                  </a:ext>
                </a:extLst>
              </p:cNvPr>
              <p:cNvSpPr txBox="1"/>
              <p:nvPr/>
            </p:nvSpPr>
            <p:spPr>
              <a:xfrm>
                <a:off x="4832040" y="5152068"/>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20" name="TextBox 19">
                <a:extLst>
                  <a:ext uri="{FF2B5EF4-FFF2-40B4-BE49-F238E27FC236}">
                    <a16:creationId xmlns:a16="http://schemas.microsoft.com/office/drawing/2014/main" id="{6255D70A-D82B-C57D-0A7F-389AB5251281}"/>
                  </a:ext>
                </a:extLst>
              </p:cNvPr>
              <p:cNvSpPr txBox="1">
                <a:spLocks noRot="1" noChangeAspect="1" noMove="1" noResize="1" noEditPoints="1" noAdjustHandles="1" noChangeArrowheads="1" noChangeShapeType="1" noTextEdit="1"/>
              </p:cNvSpPr>
              <p:nvPr/>
            </p:nvSpPr>
            <p:spPr>
              <a:xfrm>
                <a:off x="4832040" y="5152068"/>
                <a:ext cx="300595" cy="298928"/>
              </a:xfrm>
              <a:prstGeom prst="rect">
                <a:avLst/>
              </a:prstGeom>
              <a:blipFill>
                <a:blip r:embed="rId32"/>
                <a:stretch>
                  <a:fillRect l="-20408" r="-8163" b="-20408"/>
                </a:stretch>
              </a:blipFill>
            </p:spPr>
            <p:txBody>
              <a:bodyPr/>
              <a:lstStyle/>
              <a:p>
                <a:r>
                  <a:rPr lang="en-US">
                    <a:noFill/>
                  </a:rPr>
                  <a:t> </a:t>
                </a:r>
              </a:p>
            </p:txBody>
          </p:sp>
        </mc:Fallback>
      </mc:AlternateContent>
      <p:pic>
        <p:nvPicPr>
          <p:cNvPr id="22" name="Picture 21" descr="A colorful square with numbers and lines&#10;&#10;Description automatically generated with medium confidence">
            <a:extLst>
              <a:ext uri="{FF2B5EF4-FFF2-40B4-BE49-F238E27FC236}">
                <a16:creationId xmlns:a16="http://schemas.microsoft.com/office/drawing/2014/main" id="{84E02634-DA64-4AD6-C663-5E564480CE66}"/>
              </a:ext>
            </a:extLst>
          </p:cNvPr>
          <p:cNvPicPr>
            <a:picLocks noChangeAspect="1"/>
          </p:cNvPicPr>
          <p:nvPr/>
        </p:nvPicPr>
        <p:blipFill rotWithShape="1">
          <a:blip r:embed="rId33">
            <a:extLst>
              <a:ext uri="{28A0092B-C50C-407E-A947-70E740481C1C}">
                <a14:useLocalDpi xmlns:a14="http://schemas.microsoft.com/office/drawing/2010/main" val="0"/>
              </a:ext>
            </a:extLst>
          </a:blip>
          <a:srcRect t="5468"/>
          <a:stretch/>
        </p:blipFill>
        <p:spPr>
          <a:xfrm>
            <a:off x="5165847" y="2136518"/>
            <a:ext cx="1924076" cy="1543860"/>
          </a:xfrm>
          <a:prstGeom prst="rect">
            <a:avLst/>
          </a:prstGeom>
        </p:spPr>
      </p:pic>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1AE8B2F-515F-9842-8D3F-9E07F8828D53}"/>
                  </a:ext>
                </a:extLst>
              </p:cNvPr>
              <p:cNvSpPr txBox="1"/>
              <p:nvPr/>
            </p:nvSpPr>
            <p:spPr>
              <a:xfrm>
                <a:off x="5909073" y="3612165"/>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23" name="TextBox 22">
                <a:extLst>
                  <a:ext uri="{FF2B5EF4-FFF2-40B4-BE49-F238E27FC236}">
                    <a16:creationId xmlns:a16="http://schemas.microsoft.com/office/drawing/2014/main" id="{01AE8B2F-515F-9842-8D3F-9E07F8828D53}"/>
                  </a:ext>
                </a:extLst>
              </p:cNvPr>
              <p:cNvSpPr txBox="1">
                <a:spLocks noRot="1" noChangeAspect="1" noMove="1" noResize="1" noEditPoints="1" noAdjustHandles="1" noChangeArrowheads="1" noChangeShapeType="1" noTextEdit="1"/>
              </p:cNvSpPr>
              <p:nvPr/>
            </p:nvSpPr>
            <p:spPr>
              <a:xfrm>
                <a:off x="5909073" y="3612165"/>
                <a:ext cx="183319" cy="276999"/>
              </a:xfrm>
              <a:prstGeom prst="rect">
                <a:avLst/>
              </a:prstGeom>
              <a:blipFill>
                <a:blip r:embed="rId34"/>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8DE57589-2D91-3847-54FC-A942A83AB3CE}"/>
                  </a:ext>
                </a:extLst>
              </p:cNvPr>
              <p:cNvSpPr txBox="1"/>
              <p:nvPr/>
            </p:nvSpPr>
            <p:spPr>
              <a:xfrm>
                <a:off x="4984621" y="2705670"/>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28" name="TextBox 27">
                <a:extLst>
                  <a:ext uri="{FF2B5EF4-FFF2-40B4-BE49-F238E27FC236}">
                    <a16:creationId xmlns:a16="http://schemas.microsoft.com/office/drawing/2014/main" id="{8DE57589-2D91-3847-54FC-A942A83AB3CE}"/>
                  </a:ext>
                </a:extLst>
              </p:cNvPr>
              <p:cNvSpPr txBox="1">
                <a:spLocks noRot="1" noChangeAspect="1" noMove="1" noResize="1" noEditPoints="1" noAdjustHandles="1" noChangeArrowheads="1" noChangeShapeType="1" noTextEdit="1"/>
              </p:cNvSpPr>
              <p:nvPr/>
            </p:nvSpPr>
            <p:spPr>
              <a:xfrm>
                <a:off x="4984621" y="2705670"/>
                <a:ext cx="186718" cy="276999"/>
              </a:xfrm>
              <a:prstGeom prst="rect">
                <a:avLst/>
              </a:prstGeom>
              <a:blipFill>
                <a:blip r:embed="rId35"/>
                <a:stretch>
                  <a:fillRect l="-33333" r="-30000" b="-26667"/>
                </a:stretch>
              </a:blipFill>
            </p:spPr>
            <p:txBody>
              <a:bodyPr/>
              <a:lstStyle/>
              <a:p>
                <a:r>
                  <a:rPr lang="en-US">
                    <a:noFill/>
                  </a:rPr>
                  <a:t> </a:t>
                </a:r>
              </a:p>
            </p:txBody>
          </p:sp>
        </mc:Fallback>
      </mc:AlternateContent>
    </p:spTree>
    <p:extLst>
      <p:ext uri="{BB962C8B-B14F-4D97-AF65-F5344CB8AC3E}">
        <p14:creationId xmlns:p14="http://schemas.microsoft.com/office/powerpoint/2010/main" val="3243822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blue square with a circle in the center&#10;&#10;Description automatically generated">
            <a:extLst>
              <a:ext uri="{FF2B5EF4-FFF2-40B4-BE49-F238E27FC236}">
                <a16:creationId xmlns:a16="http://schemas.microsoft.com/office/drawing/2014/main" id="{61246738-44AF-1C1F-4199-EB9B6DE2A764}"/>
              </a:ext>
            </a:extLst>
          </p:cNvPr>
          <p:cNvPicPr>
            <a:picLocks noChangeAspect="1"/>
          </p:cNvPicPr>
          <p:nvPr/>
        </p:nvPicPr>
        <p:blipFill rotWithShape="1">
          <a:blip r:embed="rId3">
            <a:extLst>
              <a:ext uri="{28A0092B-C50C-407E-A947-70E740481C1C}">
                <a14:useLocalDpi xmlns:a14="http://schemas.microsoft.com/office/drawing/2010/main" val="0"/>
              </a:ext>
            </a:extLst>
          </a:blip>
          <a:srcRect t="5122"/>
          <a:stretch/>
        </p:blipFill>
        <p:spPr>
          <a:xfrm>
            <a:off x="2621669" y="4657749"/>
            <a:ext cx="1984330" cy="1622318"/>
          </a:xfrm>
          <a:prstGeom prst="rect">
            <a:avLst/>
          </a:prstGeom>
        </p:spPr>
      </p:pic>
      <p:pic>
        <p:nvPicPr>
          <p:cNvPr id="21" name="Picture 20" descr="A blue circle with red and yellow circles&#10;&#10;Description automatically generated">
            <a:extLst>
              <a:ext uri="{FF2B5EF4-FFF2-40B4-BE49-F238E27FC236}">
                <a16:creationId xmlns:a16="http://schemas.microsoft.com/office/drawing/2014/main" id="{63FEFB1F-0C11-A493-75B1-B1999E71971F}"/>
              </a:ext>
            </a:extLst>
          </p:cNvPr>
          <p:cNvPicPr>
            <a:picLocks noChangeAspect="1"/>
          </p:cNvPicPr>
          <p:nvPr/>
        </p:nvPicPr>
        <p:blipFill rotWithShape="1">
          <a:blip r:embed="rId4">
            <a:extLst>
              <a:ext uri="{28A0092B-C50C-407E-A947-70E740481C1C}">
                <a14:useLocalDpi xmlns:a14="http://schemas.microsoft.com/office/drawing/2010/main" val="0"/>
              </a:ext>
            </a:extLst>
          </a:blip>
          <a:srcRect t="7687" b="-1"/>
          <a:stretch/>
        </p:blipFill>
        <p:spPr>
          <a:xfrm>
            <a:off x="5030501" y="4662380"/>
            <a:ext cx="1963220" cy="1622318"/>
          </a:xfrm>
          <a:prstGeom prst="rect">
            <a:avLst/>
          </a:prstGeom>
        </p:spPr>
      </p:pic>
      <p:pic>
        <p:nvPicPr>
          <p:cNvPr id="24" name="Picture 23" descr="A blue square with a red and yellow square&#10;&#10;Description automatically generated">
            <a:extLst>
              <a:ext uri="{FF2B5EF4-FFF2-40B4-BE49-F238E27FC236}">
                <a16:creationId xmlns:a16="http://schemas.microsoft.com/office/drawing/2014/main" id="{684D5B1B-BF2B-4199-E94B-6F0FBBF6F9A4}"/>
              </a:ext>
            </a:extLst>
          </p:cNvPr>
          <p:cNvPicPr>
            <a:picLocks noChangeAspect="1"/>
          </p:cNvPicPr>
          <p:nvPr/>
        </p:nvPicPr>
        <p:blipFill rotWithShape="1">
          <a:blip r:embed="rId5">
            <a:extLst>
              <a:ext uri="{28A0092B-C50C-407E-A947-70E740481C1C}">
                <a14:useLocalDpi xmlns:a14="http://schemas.microsoft.com/office/drawing/2010/main" val="0"/>
              </a:ext>
            </a:extLst>
          </a:blip>
          <a:srcRect t="7700"/>
          <a:stretch/>
        </p:blipFill>
        <p:spPr>
          <a:xfrm>
            <a:off x="7401136" y="4647683"/>
            <a:ext cx="2047660" cy="1631812"/>
          </a:xfrm>
          <a:prstGeom prst="rect">
            <a:avLst/>
          </a:prstGeom>
        </p:spPr>
      </p:pic>
      <p:pic>
        <p:nvPicPr>
          <p:cNvPr id="64" name="Picture 63" descr="A graph with numbers and a line&#10;&#10;Description automatically generated">
            <a:extLst>
              <a:ext uri="{FF2B5EF4-FFF2-40B4-BE49-F238E27FC236}">
                <a16:creationId xmlns:a16="http://schemas.microsoft.com/office/drawing/2014/main" id="{328E78C7-FBC2-281D-5F35-6354273666F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48202" y="4029739"/>
            <a:ext cx="2373420" cy="2442756"/>
          </a:xfrm>
          <a:prstGeom prst="rect">
            <a:avLst/>
          </a:prstGeom>
        </p:spPr>
      </p:pic>
      <p:pic>
        <p:nvPicPr>
          <p:cNvPr id="66" name="Picture 65" descr="A graph of loss and loss&#10;&#10;Description automatically generated">
            <a:extLst>
              <a:ext uri="{FF2B5EF4-FFF2-40B4-BE49-F238E27FC236}">
                <a16:creationId xmlns:a16="http://schemas.microsoft.com/office/drawing/2014/main" id="{2DA1F2C6-72AD-143F-2115-21F89E8F04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0297" y="1025045"/>
            <a:ext cx="2480091" cy="2293417"/>
          </a:xfrm>
          <a:prstGeom prst="rect">
            <a:avLst/>
          </a:prstGeom>
        </p:spPr>
      </p:pic>
      <p:sp>
        <p:nvSpPr>
          <p:cNvPr id="8" name="TextBox 7">
            <a:extLst>
              <a:ext uri="{FF2B5EF4-FFF2-40B4-BE49-F238E27FC236}">
                <a16:creationId xmlns:a16="http://schemas.microsoft.com/office/drawing/2014/main" id="{63B6BDD6-7EEB-64D0-343A-A3F71D42141D}"/>
              </a:ext>
            </a:extLst>
          </p:cNvPr>
          <p:cNvSpPr txBox="1"/>
          <p:nvPr/>
        </p:nvSpPr>
        <p:spPr>
          <a:xfrm>
            <a:off x="5567524" y="1352983"/>
            <a:ext cx="3369962" cy="461665"/>
          </a:xfrm>
          <a:prstGeom prst="rect">
            <a:avLst/>
          </a:prstGeom>
          <a:noFill/>
        </p:spPr>
        <p:txBody>
          <a:bodyPr wrap="none" rtlCol="0">
            <a:spAutoFit/>
          </a:bodyPr>
          <a:lstStyle/>
          <a:p>
            <a:r>
              <a:rPr lang="en-US" sz="2400" b="1" dirty="0"/>
              <a:t>Stage 1            ….   Stage 3</a:t>
            </a:r>
          </a:p>
        </p:txBody>
      </p:sp>
      <p:sp>
        <p:nvSpPr>
          <p:cNvPr id="4" name="Slide Number Placeholder 3">
            <a:extLst>
              <a:ext uri="{FF2B5EF4-FFF2-40B4-BE49-F238E27FC236}">
                <a16:creationId xmlns:a16="http://schemas.microsoft.com/office/drawing/2014/main" id="{71C92253-70C3-42FC-C496-AD45F477F1D7}"/>
              </a:ext>
            </a:extLst>
          </p:cNvPr>
          <p:cNvSpPr>
            <a:spLocks noGrp="1"/>
          </p:cNvSpPr>
          <p:nvPr>
            <p:ph type="sldNum" sz="quarter" idx="12"/>
          </p:nvPr>
        </p:nvSpPr>
        <p:spPr/>
        <p:txBody>
          <a:bodyPr/>
          <a:lstStyle/>
          <a:p>
            <a:fld id="{DFB35C7A-2D6A-453A-993F-FA53AFFEBC35}" type="slidenum">
              <a:rPr lang="en-US" smtClean="0"/>
              <a:t>26</a:t>
            </a:fld>
            <a:endParaRPr lang="en-US"/>
          </a:p>
        </p:txBody>
      </p:sp>
      <p:sp>
        <p:nvSpPr>
          <p:cNvPr id="29" name="TextBox 28">
            <a:extLst>
              <a:ext uri="{FF2B5EF4-FFF2-40B4-BE49-F238E27FC236}">
                <a16:creationId xmlns:a16="http://schemas.microsoft.com/office/drawing/2014/main" id="{E07A3C51-B40B-DE68-BA51-AB79DC38CDC8}"/>
              </a:ext>
            </a:extLst>
          </p:cNvPr>
          <p:cNvSpPr txBox="1"/>
          <p:nvPr/>
        </p:nvSpPr>
        <p:spPr>
          <a:xfrm>
            <a:off x="10016196" y="543142"/>
            <a:ext cx="2004010" cy="400110"/>
          </a:xfrm>
          <a:prstGeom prst="rect">
            <a:avLst/>
          </a:prstGeom>
          <a:noFill/>
        </p:spPr>
        <p:txBody>
          <a:bodyPr wrap="none" rtlCol="0">
            <a:spAutoFit/>
          </a:bodyPr>
          <a:lstStyle/>
          <a:p>
            <a:r>
              <a:rPr lang="en-US" sz="2000" dirty="0"/>
              <a:t>Loss convergence</a:t>
            </a:r>
          </a:p>
        </p:txBody>
      </p:sp>
      <p:sp>
        <p:nvSpPr>
          <p:cNvPr id="30" name="TextBox 29">
            <a:extLst>
              <a:ext uri="{FF2B5EF4-FFF2-40B4-BE49-F238E27FC236}">
                <a16:creationId xmlns:a16="http://schemas.microsoft.com/office/drawing/2014/main" id="{F1FD1C9E-1996-2755-D793-18747393EB36}"/>
              </a:ext>
            </a:extLst>
          </p:cNvPr>
          <p:cNvSpPr txBox="1"/>
          <p:nvPr/>
        </p:nvSpPr>
        <p:spPr>
          <a:xfrm>
            <a:off x="10078969" y="3599293"/>
            <a:ext cx="1941237" cy="400110"/>
          </a:xfrm>
          <a:prstGeom prst="rect">
            <a:avLst/>
          </a:prstGeom>
          <a:noFill/>
        </p:spPr>
        <p:txBody>
          <a:bodyPr wrap="none" rtlCol="0">
            <a:spAutoFit/>
          </a:bodyPr>
          <a:lstStyle/>
          <a:p>
            <a:r>
              <a:rPr lang="en-US" sz="2000" dirty="0"/>
              <a:t>Energy spectrum</a:t>
            </a:r>
          </a:p>
        </p:txBody>
      </p:sp>
      <p:sp>
        <p:nvSpPr>
          <p:cNvPr id="31" name="Rectangle 30">
            <a:extLst>
              <a:ext uri="{FF2B5EF4-FFF2-40B4-BE49-F238E27FC236}">
                <a16:creationId xmlns:a16="http://schemas.microsoft.com/office/drawing/2014/main" id="{329D46E9-E6A5-01C1-B072-ED94CFB4CBC7}"/>
              </a:ext>
            </a:extLst>
          </p:cNvPr>
          <p:cNvSpPr/>
          <p:nvPr/>
        </p:nvSpPr>
        <p:spPr>
          <a:xfrm>
            <a:off x="3224483" y="2004646"/>
            <a:ext cx="914400"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41A8D805-38D2-3144-3D53-3AE52D7E0F1D}"/>
                  </a:ext>
                </a:extLst>
              </p:cNvPr>
              <p:cNvSpPr txBox="1"/>
              <p:nvPr/>
            </p:nvSpPr>
            <p:spPr>
              <a:xfrm>
                <a:off x="6593948" y="1854406"/>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7</m:t>
                          </m:r>
                        </m:sup>
                      </m:sSup>
                    </m:oMath>
                  </m:oMathPara>
                </a14:m>
                <a:endParaRPr lang="en-US" sz="1600" dirty="0"/>
              </a:p>
            </p:txBody>
          </p:sp>
        </mc:Choice>
        <mc:Fallback xmlns="">
          <p:sp>
            <p:nvSpPr>
              <p:cNvPr id="38" name="TextBox 37">
                <a:extLst>
                  <a:ext uri="{FF2B5EF4-FFF2-40B4-BE49-F238E27FC236}">
                    <a16:creationId xmlns:a16="http://schemas.microsoft.com/office/drawing/2014/main" id="{41A8D805-38D2-3144-3D53-3AE52D7E0F1D}"/>
                  </a:ext>
                </a:extLst>
              </p:cNvPr>
              <p:cNvSpPr txBox="1">
                <a:spLocks noRot="1" noChangeAspect="1" noMove="1" noResize="1" noEditPoints="1" noAdjustHandles="1" noChangeArrowheads="1" noChangeShapeType="1" noTextEdit="1"/>
              </p:cNvSpPr>
              <p:nvPr/>
            </p:nvSpPr>
            <p:spPr>
              <a:xfrm>
                <a:off x="6593948" y="1854406"/>
                <a:ext cx="662874" cy="338554"/>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AB50785-8ADE-7C76-3614-87A70FD6BA8F}"/>
                  </a:ext>
                </a:extLst>
              </p:cNvPr>
              <p:cNvSpPr txBox="1"/>
              <p:nvPr/>
            </p:nvSpPr>
            <p:spPr>
              <a:xfrm>
                <a:off x="8800790" y="1820134"/>
                <a:ext cx="7494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16</m:t>
                          </m:r>
                        </m:sup>
                      </m:sSup>
                    </m:oMath>
                  </m:oMathPara>
                </a14:m>
                <a:endParaRPr lang="en-US" sz="1600" dirty="0"/>
              </a:p>
            </p:txBody>
          </p:sp>
        </mc:Choice>
        <mc:Fallback xmlns="">
          <p:sp>
            <p:nvSpPr>
              <p:cNvPr id="39" name="TextBox 38">
                <a:extLst>
                  <a:ext uri="{FF2B5EF4-FFF2-40B4-BE49-F238E27FC236}">
                    <a16:creationId xmlns:a16="http://schemas.microsoft.com/office/drawing/2014/main" id="{CAB50785-8ADE-7C76-3614-87A70FD6BA8F}"/>
                  </a:ext>
                </a:extLst>
              </p:cNvPr>
              <p:cNvSpPr txBox="1">
                <a:spLocks noRot="1" noChangeAspect="1" noMove="1" noResize="1" noEditPoints="1" noAdjustHandles="1" noChangeArrowheads="1" noChangeShapeType="1" noTextEdit="1"/>
              </p:cNvSpPr>
              <p:nvPr/>
            </p:nvSpPr>
            <p:spPr>
              <a:xfrm>
                <a:off x="8800790" y="1820134"/>
                <a:ext cx="749436" cy="338554"/>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E2693E1-7911-BE4F-A317-7B390617A586}"/>
                  </a:ext>
                </a:extLst>
              </p:cNvPr>
              <p:cNvSpPr txBox="1"/>
              <p:nvPr/>
            </p:nvSpPr>
            <p:spPr>
              <a:xfrm>
                <a:off x="4384175" y="4483921"/>
                <a:ext cx="662874"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6</m:t>
                          </m:r>
                        </m:sup>
                      </m:sSup>
                    </m:oMath>
                  </m:oMathPara>
                </a14:m>
                <a:endParaRPr lang="en-US" sz="1600" dirty="0"/>
              </a:p>
            </p:txBody>
          </p:sp>
        </mc:Choice>
        <mc:Fallback xmlns="">
          <p:sp>
            <p:nvSpPr>
              <p:cNvPr id="40" name="TextBox 39">
                <a:extLst>
                  <a:ext uri="{FF2B5EF4-FFF2-40B4-BE49-F238E27FC236}">
                    <a16:creationId xmlns:a16="http://schemas.microsoft.com/office/drawing/2014/main" id="{3E2693E1-7911-BE4F-A317-7B390617A586}"/>
                  </a:ext>
                </a:extLst>
              </p:cNvPr>
              <p:cNvSpPr txBox="1">
                <a:spLocks noRot="1" noChangeAspect="1" noMove="1" noResize="1" noEditPoints="1" noAdjustHandles="1" noChangeArrowheads="1" noChangeShapeType="1" noTextEdit="1"/>
              </p:cNvSpPr>
              <p:nvPr/>
            </p:nvSpPr>
            <p:spPr>
              <a:xfrm>
                <a:off x="4384175" y="4483921"/>
                <a:ext cx="662874" cy="33855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A6AF383-3BA8-C2F7-99CB-BDC61EBA072D}"/>
                  </a:ext>
                </a:extLst>
              </p:cNvPr>
              <p:cNvSpPr txBox="1"/>
              <p:nvPr/>
            </p:nvSpPr>
            <p:spPr>
              <a:xfrm>
                <a:off x="6575922" y="4402990"/>
                <a:ext cx="749436"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10</m:t>
                          </m:r>
                        </m:sup>
                      </m:sSup>
                    </m:oMath>
                  </m:oMathPara>
                </a14:m>
                <a:endParaRPr lang="en-US" sz="1600" dirty="0"/>
              </a:p>
            </p:txBody>
          </p:sp>
        </mc:Choice>
        <mc:Fallback xmlns="">
          <p:sp>
            <p:nvSpPr>
              <p:cNvPr id="41" name="TextBox 40">
                <a:extLst>
                  <a:ext uri="{FF2B5EF4-FFF2-40B4-BE49-F238E27FC236}">
                    <a16:creationId xmlns:a16="http://schemas.microsoft.com/office/drawing/2014/main" id="{3A6AF383-3BA8-C2F7-99CB-BDC61EBA072D}"/>
                  </a:ext>
                </a:extLst>
              </p:cNvPr>
              <p:cNvSpPr txBox="1">
                <a:spLocks noRot="1" noChangeAspect="1" noMove="1" noResize="1" noEditPoints="1" noAdjustHandles="1" noChangeArrowheads="1" noChangeShapeType="1" noTextEdit="1"/>
              </p:cNvSpPr>
              <p:nvPr/>
            </p:nvSpPr>
            <p:spPr>
              <a:xfrm>
                <a:off x="6575922" y="4402990"/>
                <a:ext cx="749436" cy="3385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D1D8240-AD2D-4778-D86B-5B70BB593EE0}"/>
                  </a:ext>
                </a:extLst>
              </p:cNvPr>
              <p:cNvSpPr txBox="1"/>
              <p:nvPr/>
            </p:nvSpPr>
            <p:spPr>
              <a:xfrm>
                <a:off x="9061189" y="4402990"/>
                <a:ext cx="746230"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sz="1600" b="0" i="1" dirty="0" smtClean="0">
                              <a:latin typeface="Cambria Math" panose="02040503050406030204" pitchFamily="18" charset="0"/>
                            </a:rPr>
                          </m:ctrlPr>
                        </m:sSupPr>
                        <m:e>
                          <m:r>
                            <a:rPr lang="en-US" sz="1600" b="0" i="1" dirty="0" smtClean="0">
                              <a:latin typeface="Cambria Math" panose="02040503050406030204" pitchFamily="18" charset="0"/>
                            </a:rPr>
                            <m:t>10</m:t>
                          </m:r>
                        </m:e>
                        <m:sup>
                          <m:r>
                            <a:rPr lang="en-US" sz="1600" b="0" i="1" dirty="0" smtClean="0">
                              <a:latin typeface="Cambria Math" panose="02040503050406030204" pitchFamily="18" charset="0"/>
                            </a:rPr>
                            <m:t>−</m:t>
                          </m:r>
                          <m:r>
                            <a:rPr lang="en-US" sz="1600" b="0" i="1" dirty="0" smtClean="0">
                              <a:latin typeface="Cambria Math" panose="02040503050406030204" pitchFamily="18" charset="0"/>
                            </a:rPr>
                            <m:t>19</m:t>
                          </m:r>
                        </m:sup>
                      </m:sSup>
                    </m:oMath>
                  </m:oMathPara>
                </a14:m>
                <a:endParaRPr lang="en-US" sz="1600" dirty="0"/>
              </a:p>
            </p:txBody>
          </p:sp>
        </mc:Choice>
        <mc:Fallback xmlns="">
          <p:sp>
            <p:nvSpPr>
              <p:cNvPr id="42" name="TextBox 41">
                <a:extLst>
                  <a:ext uri="{FF2B5EF4-FFF2-40B4-BE49-F238E27FC236}">
                    <a16:creationId xmlns:a16="http://schemas.microsoft.com/office/drawing/2014/main" id="{9D1D8240-AD2D-4778-D86B-5B70BB593EE0}"/>
                  </a:ext>
                </a:extLst>
              </p:cNvPr>
              <p:cNvSpPr txBox="1">
                <a:spLocks noRot="1" noChangeAspect="1" noMove="1" noResize="1" noEditPoints="1" noAdjustHandles="1" noChangeArrowheads="1" noChangeShapeType="1" noTextEdit="1"/>
              </p:cNvSpPr>
              <p:nvPr/>
            </p:nvSpPr>
            <p:spPr>
              <a:xfrm>
                <a:off x="9061189" y="4402990"/>
                <a:ext cx="746230" cy="338554"/>
              </a:xfrm>
              <a:prstGeom prst="rect">
                <a:avLst/>
              </a:prstGeom>
              <a:blipFill>
                <a:blip r:embed="rId12"/>
                <a:stretch>
                  <a:fillRect/>
                </a:stretch>
              </a:blipFill>
            </p:spPr>
            <p:txBody>
              <a:bodyPr/>
              <a:lstStyle/>
              <a:p>
                <a:r>
                  <a:rPr lang="en-US">
                    <a:noFill/>
                  </a:rPr>
                  <a:t> </a:t>
                </a:r>
              </a:p>
            </p:txBody>
          </p:sp>
        </mc:Fallback>
      </mc:AlternateContent>
      <p:sp>
        <p:nvSpPr>
          <p:cNvPr id="43" name="Rectangle 42">
            <a:extLst>
              <a:ext uri="{FF2B5EF4-FFF2-40B4-BE49-F238E27FC236}">
                <a16:creationId xmlns:a16="http://schemas.microsoft.com/office/drawing/2014/main" id="{928B2654-B305-1A33-268C-D616F706004D}"/>
              </a:ext>
            </a:extLst>
          </p:cNvPr>
          <p:cNvSpPr/>
          <p:nvPr/>
        </p:nvSpPr>
        <p:spPr>
          <a:xfrm>
            <a:off x="666424" y="2067426"/>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53B1168-AEC2-7FA7-E8A5-3F65B5CA387E}"/>
              </a:ext>
            </a:extLst>
          </p:cNvPr>
          <p:cNvSpPr/>
          <p:nvPr/>
        </p:nvSpPr>
        <p:spPr>
          <a:xfrm>
            <a:off x="666424" y="4459690"/>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188EB3C-7F18-1ADF-0CBD-E2E59609E9C3}"/>
              </a:ext>
            </a:extLst>
          </p:cNvPr>
          <p:cNvSpPr/>
          <p:nvPr/>
        </p:nvSpPr>
        <p:spPr>
          <a:xfrm>
            <a:off x="5574527" y="1996084"/>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9BCA437-4A6F-929F-1343-91260A5C34E7}"/>
              </a:ext>
            </a:extLst>
          </p:cNvPr>
          <p:cNvSpPr/>
          <p:nvPr/>
        </p:nvSpPr>
        <p:spPr>
          <a:xfrm>
            <a:off x="7905353" y="1946847"/>
            <a:ext cx="1036772" cy="1756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6DD8C76B-E6A5-18B5-DE4F-727CF04C6069}"/>
              </a:ext>
            </a:extLst>
          </p:cNvPr>
          <p:cNvSpPr/>
          <p:nvPr/>
        </p:nvSpPr>
        <p:spPr>
          <a:xfrm>
            <a:off x="3086790" y="4473880"/>
            <a:ext cx="1276064"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71CE807C-799A-6375-C2A7-7F2E806D889C}"/>
              </a:ext>
            </a:extLst>
          </p:cNvPr>
          <p:cNvSpPr/>
          <p:nvPr/>
        </p:nvSpPr>
        <p:spPr>
          <a:xfrm>
            <a:off x="5291599" y="4439968"/>
            <a:ext cx="1446837"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69AE4DD-028A-8D83-6A21-1413EE161EAC}"/>
              </a:ext>
            </a:extLst>
          </p:cNvPr>
          <p:cNvSpPr/>
          <p:nvPr/>
        </p:nvSpPr>
        <p:spPr>
          <a:xfrm>
            <a:off x="7655969" y="4423365"/>
            <a:ext cx="1446837" cy="1590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9876552A-4F13-F2C8-963C-23D0FB72615F}"/>
              </a:ext>
            </a:extLst>
          </p:cNvPr>
          <p:cNvSpPr txBox="1"/>
          <p:nvPr/>
        </p:nvSpPr>
        <p:spPr>
          <a:xfrm>
            <a:off x="5182658" y="3922310"/>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p:sp>
        <p:nvSpPr>
          <p:cNvPr id="51" name="TextBox 50">
            <a:extLst>
              <a:ext uri="{FF2B5EF4-FFF2-40B4-BE49-F238E27FC236}">
                <a16:creationId xmlns:a16="http://schemas.microsoft.com/office/drawing/2014/main" id="{2DCEEC20-D928-8D71-D068-748B81A1C216}"/>
              </a:ext>
            </a:extLst>
          </p:cNvPr>
          <p:cNvSpPr txBox="1"/>
          <p:nvPr/>
        </p:nvSpPr>
        <p:spPr>
          <a:xfrm>
            <a:off x="7580777" y="3928544"/>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1212D61C-0D7E-6733-5A72-FE91A77E8FE2}"/>
                  </a:ext>
                </a:extLst>
              </p:cNvPr>
              <p:cNvSpPr txBox="1"/>
              <p:nvPr/>
            </p:nvSpPr>
            <p:spPr>
              <a:xfrm>
                <a:off x="363867" y="1730696"/>
                <a:ext cx="1731115" cy="400110"/>
              </a:xfrm>
              <a:prstGeom prst="rect">
                <a:avLst/>
              </a:prstGeom>
              <a:noFill/>
            </p:spPr>
            <p:txBody>
              <a:bodyPr wrap="none" rtlCol="0">
                <a:spAutoFit/>
              </a:bodyPr>
              <a:lstStyle/>
              <a:p>
                <a:r>
                  <a:rPr lang="en-US" sz="2000" dirty="0"/>
                  <a:t>Target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32" name="TextBox 31">
                <a:extLst>
                  <a:ext uri="{FF2B5EF4-FFF2-40B4-BE49-F238E27FC236}">
                    <a16:creationId xmlns:a16="http://schemas.microsoft.com/office/drawing/2014/main" id="{1212D61C-0D7E-6733-5A72-FE91A77E8FE2}"/>
                  </a:ext>
                </a:extLst>
              </p:cNvPr>
              <p:cNvSpPr txBox="1">
                <a:spLocks noRot="1" noChangeAspect="1" noMove="1" noResize="1" noEditPoints="1" noAdjustHandles="1" noChangeArrowheads="1" noChangeShapeType="1" noTextEdit="1"/>
              </p:cNvSpPr>
              <p:nvPr/>
            </p:nvSpPr>
            <p:spPr>
              <a:xfrm>
                <a:off x="363867" y="1730696"/>
                <a:ext cx="1731115" cy="400110"/>
              </a:xfrm>
              <a:prstGeom prst="rect">
                <a:avLst/>
              </a:prstGeom>
              <a:blipFill>
                <a:blip r:embed="rId13"/>
                <a:stretch>
                  <a:fillRect l="-3873" t="-9091" b="-25758"/>
                </a:stretch>
              </a:blipFill>
            </p:spPr>
            <p:txBody>
              <a:bodyPr/>
              <a:lstStyle/>
              <a:p>
                <a:r>
                  <a:rPr lang="en-US">
                    <a:noFill/>
                  </a:rPr>
                  <a:t> </a:t>
                </a:r>
              </a:p>
            </p:txBody>
          </p:sp>
        </mc:Fallback>
      </mc:AlternateContent>
      <p:sp>
        <p:nvSpPr>
          <p:cNvPr id="33" name="TextBox 32">
            <a:extLst>
              <a:ext uri="{FF2B5EF4-FFF2-40B4-BE49-F238E27FC236}">
                <a16:creationId xmlns:a16="http://schemas.microsoft.com/office/drawing/2014/main" id="{6183B6A1-8A92-E308-B8A6-1E6DC28309D3}"/>
              </a:ext>
            </a:extLst>
          </p:cNvPr>
          <p:cNvSpPr txBox="1"/>
          <p:nvPr/>
        </p:nvSpPr>
        <p:spPr>
          <a:xfrm>
            <a:off x="3234260" y="1778519"/>
            <a:ext cx="709553" cy="400110"/>
          </a:xfrm>
          <a:prstGeom prst="rect">
            <a:avLst/>
          </a:prstGeom>
          <a:noFill/>
        </p:spPr>
        <p:txBody>
          <a:bodyPr wrap="none" rtlCol="0">
            <a:spAutoFit/>
          </a:bodyPr>
          <a:lstStyle/>
          <a:p>
            <a:r>
              <a:rPr lang="en-US" sz="2000" dirty="0"/>
              <a:t>Error</a:t>
            </a:r>
          </a:p>
        </p:txBody>
      </p:sp>
      <p:sp>
        <p:nvSpPr>
          <p:cNvPr id="35" name="TextBox 34">
            <a:extLst>
              <a:ext uri="{FF2B5EF4-FFF2-40B4-BE49-F238E27FC236}">
                <a16:creationId xmlns:a16="http://schemas.microsoft.com/office/drawing/2014/main" id="{4AD39A7E-51A7-AFCC-4247-14A132CB5E82}"/>
              </a:ext>
            </a:extLst>
          </p:cNvPr>
          <p:cNvSpPr txBox="1"/>
          <p:nvPr/>
        </p:nvSpPr>
        <p:spPr>
          <a:xfrm>
            <a:off x="5667460" y="1799778"/>
            <a:ext cx="709553" cy="400110"/>
          </a:xfrm>
          <a:prstGeom prst="rect">
            <a:avLst/>
          </a:prstGeom>
          <a:noFill/>
        </p:spPr>
        <p:txBody>
          <a:bodyPr wrap="none" rtlCol="0">
            <a:spAutoFit/>
          </a:bodyPr>
          <a:lstStyle/>
          <a:p>
            <a:r>
              <a:rPr lang="en-US" sz="2000" dirty="0"/>
              <a:t>Error</a:t>
            </a:r>
          </a:p>
        </p:txBody>
      </p:sp>
      <p:sp>
        <p:nvSpPr>
          <p:cNvPr id="36" name="TextBox 35">
            <a:extLst>
              <a:ext uri="{FF2B5EF4-FFF2-40B4-BE49-F238E27FC236}">
                <a16:creationId xmlns:a16="http://schemas.microsoft.com/office/drawing/2014/main" id="{F11DC70F-8BC2-F7C0-7FE5-3C0492E27A4D}"/>
              </a:ext>
            </a:extLst>
          </p:cNvPr>
          <p:cNvSpPr txBox="1"/>
          <p:nvPr/>
        </p:nvSpPr>
        <p:spPr>
          <a:xfrm>
            <a:off x="8016787" y="1785418"/>
            <a:ext cx="709553" cy="400110"/>
          </a:xfrm>
          <a:prstGeom prst="rect">
            <a:avLst/>
          </a:prstGeom>
          <a:noFill/>
        </p:spPr>
        <p:txBody>
          <a:bodyPr wrap="none" rtlCol="0">
            <a:spAutoFit/>
          </a:bodyPr>
          <a:lstStyle/>
          <a:p>
            <a:r>
              <a:rPr lang="en-US" sz="2000" dirty="0"/>
              <a:t>Error</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38DADDE-DE8B-3CE8-E0BE-6A48429442B6}"/>
                  </a:ext>
                </a:extLst>
              </p:cNvPr>
              <p:cNvSpPr txBox="1"/>
              <p:nvPr/>
            </p:nvSpPr>
            <p:spPr>
              <a:xfrm>
                <a:off x="398719" y="4180287"/>
                <a:ext cx="1415131" cy="400110"/>
              </a:xfrm>
              <a:prstGeom prst="rect">
                <a:avLst/>
              </a:prstGeom>
              <a:noFill/>
            </p:spPr>
            <p:txBody>
              <a:bodyPr wrap="none" rtlCol="0">
                <a:spAutoFit/>
              </a:bodyPr>
              <a:lstStyle/>
              <a:p>
                <a:r>
                  <a:rPr lang="en-US" sz="2000" dirty="0"/>
                  <a:t>NN </a:t>
                </a:r>
                <a14:m>
                  <m:oMath xmlns:m="http://schemas.openxmlformats.org/officeDocument/2006/math">
                    <m:r>
                      <a:rPr lang="en-US" sz="2000" b="0" i="1" smtClean="0">
                        <a:latin typeface="Cambria Math" panose="02040503050406030204" pitchFamily="18" charset="0"/>
                      </a:rPr>
                      <m:t>𝜓</m:t>
                    </m:r>
                    <m:r>
                      <a:rPr lang="en-US" sz="2000" b="0" i="1" smtClean="0">
                        <a:latin typeface="Cambria Math" panose="02040503050406030204" pitchFamily="18" charset="0"/>
                      </a:rPr>
                      <m:t>(</m:t>
                    </m:r>
                    <m:r>
                      <a:rPr lang="en-US" sz="2000" b="0" i="1" smtClean="0">
                        <a:latin typeface="Cambria Math" panose="02040503050406030204" pitchFamily="18" charset="0"/>
                      </a:rPr>
                      <m:t>𝑥</m:t>
                    </m:r>
                    <m:r>
                      <a:rPr lang="en-US" sz="2000" b="0" i="1" smtClean="0">
                        <a:latin typeface="Cambria Math" panose="02040503050406030204" pitchFamily="18" charset="0"/>
                      </a:rPr>
                      <m:t>,</m:t>
                    </m:r>
                    <m:r>
                      <a:rPr lang="en-US" sz="2000" b="0" i="1" smtClean="0">
                        <a:latin typeface="Cambria Math" panose="02040503050406030204" pitchFamily="18" charset="0"/>
                      </a:rPr>
                      <m:t>𝑦</m:t>
                    </m:r>
                    <m:r>
                      <a:rPr lang="en-US" sz="2000" b="0" i="1" smtClean="0">
                        <a:latin typeface="Cambria Math" panose="02040503050406030204" pitchFamily="18" charset="0"/>
                      </a:rPr>
                      <m:t>)</m:t>
                    </m:r>
                  </m:oMath>
                </a14:m>
                <a:r>
                  <a:rPr lang="en-US" sz="2000" dirty="0"/>
                  <a:t> </a:t>
                </a:r>
              </a:p>
            </p:txBody>
          </p:sp>
        </mc:Choice>
        <mc:Fallback xmlns="">
          <p:sp>
            <p:nvSpPr>
              <p:cNvPr id="34" name="TextBox 33">
                <a:extLst>
                  <a:ext uri="{FF2B5EF4-FFF2-40B4-BE49-F238E27FC236}">
                    <a16:creationId xmlns:a16="http://schemas.microsoft.com/office/drawing/2014/main" id="{F38DADDE-DE8B-3CE8-E0BE-6A48429442B6}"/>
                  </a:ext>
                </a:extLst>
              </p:cNvPr>
              <p:cNvSpPr txBox="1">
                <a:spLocks noRot="1" noChangeAspect="1" noMove="1" noResize="1" noEditPoints="1" noAdjustHandles="1" noChangeArrowheads="1" noChangeShapeType="1" noTextEdit="1"/>
              </p:cNvSpPr>
              <p:nvPr/>
            </p:nvSpPr>
            <p:spPr>
              <a:xfrm>
                <a:off x="398719" y="4180287"/>
                <a:ext cx="1415131" cy="400110"/>
              </a:xfrm>
              <a:prstGeom prst="rect">
                <a:avLst/>
              </a:prstGeom>
              <a:blipFill>
                <a:blip r:embed="rId19"/>
                <a:stretch>
                  <a:fillRect l="-4292" t="-9231" b="-27692"/>
                </a:stretch>
              </a:blipFill>
            </p:spPr>
            <p:txBody>
              <a:bodyPr/>
              <a:lstStyle/>
              <a:p>
                <a:r>
                  <a:rPr lang="en-US">
                    <a:noFill/>
                  </a:rPr>
                  <a:t> </a:t>
                </a:r>
              </a:p>
            </p:txBody>
          </p:sp>
        </mc:Fallback>
      </mc:AlternateContent>
      <p:sp>
        <p:nvSpPr>
          <p:cNvPr id="9" name="TextBox 8">
            <a:extLst>
              <a:ext uri="{FF2B5EF4-FFF2-40B4-BE49-F238E27FC236}">
                <a16:creationId xmlns:a16="http://schemas.microsoft.com/office/drawing/2014/main" id="{189531D9-1E37-6DA9-C3F9-7650620B465E}"/>
              </a:ext>
            </a:extLst>
          </p:cNvPr>
          <p:cNvSpPr txBox="1"/>
          <p:nvPr/>
        </p:nvSpPr>
        <p:spPr>
          <a:xfrm>
            <a:off x="3086790" y="1377834"/>
            <a:ext cx="1109663" cy="461665"/>
          </a:xfrm>
          <a:prstGeom prst="rect">
            <a:avLst/>
          </a:prstGeom>
          <a:noFill/>
        </p:spPr>
        <p:txBody>
          <a:bodyPr wrap="none" rtlCol="0">
            <a:spAutoFit/>
          </a:bodyPr>
          <a:lstStyle/>
          <a:p>
            <a:r>
              <a:rPr lang="en-US" sz="2400" b="1" dirty="0"/>
              <a:t>Stage 0</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D2B1747-A01A-0C00-849C-099613F545E4}"/>
                  </a:ext>
                </a:extLst>
              </p:cNvPr>
              <p:cNvSpPr txBox="1"/>
              <p:nvPr/>
            </p:nvSpPr>
            <p:spPr>
              <a:xfrm>
                <a:off x="3532726" y="6266009"/>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7" name="TextBox 6">
                <a:extLst>
                  <a:ext uri="{FF2B5EF4-FFF2-40B4-BE49-F238E27FC236}">
                    <a16:creationId xmlns:a16="http://schemas.microsoft.com/office/drawing/2014/main" id="{9D2B1747-A01A-0C00-849C-099613F545E4}"/>
                  </a:ext>
                </a:extLst>
              </p:cNvPr>
              <p:cNvSpPr txBox="1">
                <a:spLocks noRot="1" noChangeAspect="1" noMove="1" noResize="1" noEditPoints="1" noAdjustHandles="1" noChangeArrowheads="1" noChangeShapeType="1" noTextEdit="1"/>
              </p:cNvSpPr>
              <p:nvPr/>
            </p:nvSpPr>
            <p:spPr>
              <a:xfrm>
                <a:off x="3532726" y="6266009"/>
                <a:ext cx="292964" cy="276999"/>
              </a:xfrm>
              <a:prstGeom prst="rect">
                <a:avLst/>
              </a:prstGeom>
              <a:blipFill>
                <a:blip r:embed="rId20"/>
                <a:stretch>
                  <a:fillRect l="-20833" r="-208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FADC837-DD44-C137-6B89-1D487298A65F}"/>
                  </a:ext>
                </a:extLst>
              </p:cNvPr>
              <p:cNvSpPr txBox="1"/>
              <p:nvPr/>
            </p:nvSpPr>
            <p:spPr>
              <a:xfrm>
                <a:off x="2453878" y="5189002"/>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10" name="TextBox 9">
                <a:extLst>
                  <a:ext uri="{FF2B5EF4-FFF2-40B4-BE49-F238E27FC236}">
                    <a16:creationId xmlns:a16="http://schemas.microsoft.com/office/drawing/2014/main" id="{4FADC837-DD44-C137-6B89-1D487298A65F}"/>
                  </a:ext>
                </a:extLst>
              </p:cNvPr>
              <p:cNvSpPr txBox="1">
                <a:spLocks noRot="1" noChangeAspect="1" noMove="1" noResize="1" noEditPoints="1" noAdjustHandles="1" noChangeArrowheads="1" noChangeShapeType="1" noTextEdit="1"/>
              </p:cNvSpPr>
              <p:nvPr/>
            </p:nvSpPr>
            <p:spPr>
              <a:xfrm>
                <a:off x="2453878" y="5189002"/>
                <a:ext cx="300595" cy="298928"/>
              </a:xfrm>
              <a:prstGeom prst="rect">
                <a:avLst/>
              </a:prstGeom>
              <a:blipFill>
                <a:blip r:embed="rId21"/>
                <a:stretch>
                  <a:fillRect l="-20408" r="-8163" b="-204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09F1624-5B21-D664-4A82-5A6BF735E235}"/>
                  </a:ext>
                </a:extLst>
              </p:cNvPr>
              <p:cNvSpPr txBox="1"/>
              <p:nvPr/>
            </p:nvSpPr>
            <p:spPr>
              <a:xfrm>
                <a:off x="5937322" y="6260176"/>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11" name="TextBox 10">
                <a:extLst>
                  <a:ext uri="{FF2B5EF4-FFF2-40B4-BE49-F238E27FC236}">
                    <a16:creationId xmlns:a16="http://schemas.microsoft.com/office/drawing/2014/main" id="{F09F1624-5B21-D664-4A82-5A6BF735E235}"/>
                  </a:ext>
                </a:extLst>
              </p:cNvPr>
              <p:cNvSpPr txBox="1">
                <a:spLocks noRot="1" noChangeAspect="1" noMove="1" noResize="1" noEditPoints="1" noAdjustHandles="1" noChangeArrowheads="1" noChangeShapeType="1" noTextEdit="1"/>
              </p:cNvSpPr>
              <p:nvPr/>
            </p:nvSpPr>
            <p:spPr>
              <a:xfrm>
                <a:off x="5937322" y="6260176"/>
                <a:ext cx="292964" cy="276999"/>
              </a:xfrm>
              <a:prstGeom prst="rect">
                <a:avLst/>
              </a:prstGeom>
              <a:blipFill>
                <a:blip r:embed="rId22"/>
                <a:stretch>
                  <a:fillRect l="-20833" r="-2083" b="-111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27867248-BA0F-7285-88D2-84F2422BFC26}"/>
                  </a:ext>
                </a:extLst>
              </p:cNvPr>
              <p:cNvSpPr txBox="1"/>
              <p:nvPr/>
            </p:nvSpPr>
            <p:spPr>
              <a:xfrm>
                <a:off x="4832040" y="5152068"/>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12" name="TextBox 11">
                <a:extLst>
                  <a:ext uri="{FF2B5EF4-FFF2-40B4-BE49-F238E27FC236}">
                    <a16:creationId xmlns:a16="http://schemas.microsoft.com/office/drawing/2014/main" id="{27867248-BA0F-7285-88D2-84F2422BFC26}"/>
                  </a:ext>
                </a:extLst>
              </p:cNvPr>
              <p:cNvSpPr txBox="1">
                <a:spLocks noRot="1" noChangeAspect="1" noMove="1" noResize="1" noEditPoints="1" noAdjustHandles="1" noChangeArrowheads="1" noChangeShapeType="1" noTextEdit="1"/>
              </p:cNvSpPr>
              <p:nvPr/>
            </p:nvSpPr>
            <p:spPr>
              <a:xfrm>
                <a:off x="4832040" y="5152068"/>
                <a:ext cx="300595" cy="298928"/>
              </a:xfrm>
              <a:prstGeom prst="rect">
                <a:avLst/>
              </a:prstGeom>
              <a:blipFill>
                <a:blip r:embed="rId23"/>
                <a:stretch>
                  <a:fillRect l="-20408" r="-8163" b="-204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F4DD3564-30BD-F1E8-EFD1-37A42D7B82B6}"/>
                  </a:ext>
                </a:extLst>
              </p:cNvPr>
              <p:cNvSpPr txBox="1"/>
              <p:nvPr/>
            </p:nvSpPr>
            <p:spPr>
              <a:xfrm>
                <a:off x="8255802" y="6244501"/>
                <a:ext cx="29296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m:oMathPara>
                </a14:m>
                <a:endParaRPr lang="en-US" dirty="0"/>
              </a:p>
            </p:txBody>
          </p:sp>
        </mc:Choice>
        <mc:Fallback xmlns="">
          <p:sp>
            <p:nvSpPr>
              <p:cNvPr id="13" name="TextBox 12">
                <a:extLst>
                  <a:ext uri="{FF2B5EF4-FFF2-40B4-BE49-F238E27FC236}">
                    <a16:creationId xmlns:a16="http://schemas.microsoft.com/office/drawing/2014/main" id="{F4DD3564-30BD-F1E8-EFD1-37A42D7B82B6}"/>
                  </a:ext>
                </a:extLst>
              </p:cNvPr>
              <p:cNvSpPr txBox="1">
                <a:spLocks noRot="1" noChangeAspect="1" noMove="1" noResize="1" noEditPoints="1" noAdjustHandles="1" noChangeArrowheads="1" noChangeShapeType="1" noTextEdit="1"/>
              </p:cNvSpPr>
              <p:nvPr/>
            </p:nvSpPr>
            <p:spPr>
              <a:xfrm>
                <a:off x="8255802" y="6244501"/>
                <a:ext cx="292964" cy="276999"/>
              </a:xfrm>
              <a:prstGeom prst="rect">
                <a:avLst/>
              </a:prstGeom>
              <a:blipFill>
                <a:blip r:embed="rId24"/>
                <a:stretch>
                  <a:fillRect l="-20833" r="-4167" b="-10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242A20F-7B6A-38DD-0D60-8BCFB0819E10}"/>
                  </a:ext>
                </a:extLst>
              </p:cNvPr>
              <p:cNvSpPr txBox="1"/>
              <p:nvPr/>
            </p:nvSpPr>
            <p:spPr>
              <a:xfrm>
                <a:off x="7194060" y="5165888"/>
                <a:ext cx="3005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m:oMathPara>
                </a14:m>
                <a:endParaRPr lang="en-US" dirty="0"/>
              </a:p>
            </p:txBody>
          </p:sp>
        </mc:Choice>
        <mc:Fallback xmlns="">
          <p:sp>
            <p:nvSpPr>
              <p:cNvPr id="15" name="TextBox 14">
                <a:extLst>
                  <a:ext uri="{FF2B5EF4-FFF2-40B4-BE49-F238E27FC236}">
                    <a16:creationId xmlns:a16="http://schemas.microsoft.com/office/drawing/2014/main" id="{6242A20F-7B6A-38DD-0D60-8BCFB0819E10}"/>
                  </a:ext>
                </a:extLst>
              </p:cNvPr>
              <p:cNvSpPr txBox="1">
                <a:spLocks noRot="1" noChangeAspect="1" noMove="1" noResize="1" noEditPoints="1" noAdjustHandles="1" noChangeArrowheads="1" noChangeShapeType="1" noTextEdit="1"/>
              </p:cNvSpPr>
              <p:nvPr/>
            </p:nvSpPr>
            <p:spPr>
              <a:xfrm>
                <a:off x="7194060" y="5165888"/>
                <a:ext cx="300595" cy="298928"/>
              </a:xfrm>
              <a:prstGeom prst="rect">
                <a:avLst/>
              </a:prstGeom>
              <a:blipFill>
                <a:blip r:embed="rId25"/>
                <a:stretch>
                  <a:fillRect l="-20408" r="-8163" b="-2040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9FEED1D-9E7B-3794-7FB0-CBF472C19783}"/>
              </a:ext>
            </a:extLst>
          </p:cNvPr>
          <p:cNvSpPr txBox="1"/>
          <p:nvPr/>
        </p:nvSpPr>
        <p:spPr>
          <a:xfrm>
            <a:off x="10917095" y="1289689"/>
            <a:ext cx="1528576" cy="646331"/>
          </a:xfrm>
          <a:prstGeom prst="rect">
            <a:avLst/>
          </a:prstGeom>
          <a:noFill/>
        </p:spPr>
        <p:txBody>
          <a:bodyPr wrap="square" rtlCol="0">
            <a:spAutoFit/>
          </a:bodyPr>
          <a:lstStyle/>
          <a:p>
            <a:pPr algn="ctr"/>
            <a:r>
              <a:rPr lang="en-US" dirty="0"/>
              <a:t>Machine precision</a:t>
            </a:r>
          </a:p>
        </p:txBody>
      </p:sp>
      <p:cxnSp>
        <p:nvCxnSpPr>
          <p:cNvPr id="6" name="Straight Arrow Connector 5">
            <a:extLst>
              <a:ext uri="{FF2B5EF4-FFF2-40B4-BE49-F238E27FC236}">
                <a16:creationId xmlns:a16="http://schemas.microsoft.com/office/drawing/2014/main" id="{7E212937-389E-5FDD-26F8-74346024DECB}"/>
              </a:ext>
            </a:extLst>
          </p:cNvPr>
          <p:cNvCxnSpPr>
            <a:cxnSpLocks/>
            <a:stCxn id="3" idx="2"/>
          </p:cNvCxnSpPr>
          <p:nvPr/>
        </p:nvCxnSpPr>
        <p:spPr>
          <a:xfrm>
            <a:off x="11681383" y="1936020"/>
            <a:ext cx="76163" cy="7112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726CC0C1-1CA1-4C2B-BFCD-706ACDE87C95}"/>
              </a:ext>
            </a:extLst>
          </p:cNvPr>
          <p:cNvSpPr txBox="1"/>
          <p:nvPr/>
        </p:nvSpPr>
        <p:spPr>
          <a:xfrm>
            <a:off x="2840099" y="3951257"/>
            <a:ext cx="1625830" cy="677108"/>
          </a:xfrm>
          <a:prstGeom prst="rect">
            <a:avLst/>
          </a:prstGeom>
          <a:noFill/>
        </p:spPr>
        <p:txBody>
          <a:bodyPr wrap="none" rtlCol="0">
            <a:spAutoFit/>
          </a:bodyPr>
          <a:lstStyle/>
          <a:p>
            <a:pPr algn="ctr"/>
            <a:r>
              <a:rPr lang="en-US" sz="2000" dirty="0"/>
              <a:t>Error in</a:t>
            </a:r>
            <a:br>
              <a:rPr lang="en-US" sz="2000" dirty="0"/>
            </a:br>
            <a:r>
              <a:rPr lang="en-US" dirty="0"/>
              <a:t>Fourier domain</a:t>
            </a:r>
            <a:endParaRPr lang="en-US" sz="2000" dirty="0"/>
          </a:p>
        </p:txBody>
      </p:sp>
      <p:pic>
        <p:nvPicPr>
          <p:cNvPr id="26" name="Picture 25" descr="A colorful pattern with numbers and lines&#10;&#10;Description automatically generated">
            <a:extLst>
              <a:ext uri="{FF2B5EF4-FFF2-40B4-BE49-F238E27FC236}">
                <a16:creationId xmlns:a16="http://schemas.microsoft.com/office/drawing/2014/main" id="{180FF268-6F90-B409-C334-B40D00E8BE30}"/>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753552" y="2121013"/>
            <a:ext cx="2077185" cy="1628065"/>
          </a:xfrm>
          <a:prstGeom prst="rect">
            <a:avLst/>
          </a:prstGeom>
        </p:spPr>
      </p:pic>
      <p:pic>
        <p:nvPicPr>
          <p:cNvPr id="28" name="Picture 27" descr="A colorful square with numbers and lines&#10;&#10;Description automatically generated with medium confidence">
            <a:extLst>
              <a:ext uri="{FF2B5EF4-FFF2-40B4-BE49-F238E27FC236}">
                <a16:creationId xmlns:a16="http://schemas.microsoft.com/office/drawing/2014/main" id="{438366A6-A84C-5DAD-822D-02DF12A83B93}"/>
              </a:ext>
            </a:extLst>
          </p:cNvPr>
          <p:cNvPicPr>
            <a:picLocks noChangeAspect="1"/>
          </p:cNvPicPr>
          <p:nvPr/>
        </p:nvPicPr>
        <p:blipFill rotWithShape="1">
          <a:blip r:embed="rId27">
            <a:extLst>
              <a:ext uri="{28A0092B-C50C-407E-A947-70E740481C1C}">
                <a14:useLocalDpi xmlns:a14="http://schemas.microsoft.com/office/drawing/2010/main" val="0"/>
              </a:ext>
            </a:extLst>
          </a:blip>
          <a:srcRect t="5468"/>
          <a:stretch/>
        </p:blipFill>
        <p:spPr>
          <a:xfrm>
            <a:off x="5165847" y="2136518"/>
            <a:ext cx="1924076" cy="1543860"/>
          </a:xfrm>
          <a:prstGeom prst="rect">
            <a:avLst/>
          </a:prstGeom>
        </p:spPr>
      </p:pic>
      <p:pic>
        <p:nvPicPr>
          <p:cNvPr id="52" name="Picture 51" descr="A green square with a green background&#10;&#10;Description automatically generated">
            <a:extLst>
              <a:ext uri="{FF2B5EF4-FFF2-40B4-BE49-F238E27FC236}">
                <a16:creationId xmlns:a16="http://schemas.microsoft.com/office/drawing/2014/main" id="{9029D137-B777-2B00-D53F-D6DE39D7EF7A}"/>
              </a:ext>
            </a:extLst>
          </p:cNvPr>
          <p:cNvPicPr>
            <a:picLocks noChangeAspect="1"/>
          </p:cNvPicPr>
          <p:nvPr/>
        </p:nvPicPr>
        <p:blipFill rotWithShape="1">
          <a:blip r:embed="rId28">
            <a:extLst>
              <a:ext uri="{28A0092B-C50C-407E-A947-70E740481C1C}">
                <a14:useLocalDpi xmlns:a14="http://schemas.microsoft.com/office/drawing/2010/main" val="0"/>
              </a:ext>
            </a:extLst>
          </a:blip>
          <a:srcRect t="1043"/>
          <a:stretch/>
        </p:blipFill>
        <p:spPr>
          <a:xfrm>
            <a:off x="7537634" y="2121013"/>
            <a:ext cx="1796485" cy="1565630"/>
          </a:xfrm>
          <a:prstGeom prst="rect">
            <a:avLst/>
          </a:prstGeom>
        </p:spPr>
      </p:pic>
      <p:pic>
        <p:nvPicPr>
          <p:cNvPr id="55" name="Picture 54" descr="A colorful image of a graph&#10;&#10;Description automatically generated with medium confidence">
            <a:extLst>
              <a:ext uri="{FF2B5EF4-FFF2-40B4-BE49-F238E27FC236}">
                <a16:creationId xmlns:a16="http://schemas.microsoft.com/office/drawing/2014/main" id="{B43EF677-E709-A943-DD29-93A02CEED80F}"/>
              </a:ext>
            </a:extLst>
          </p:cNvPr>
          <p:cNvPicPr>
            <a:picLocks noChangeAspect="1"/>
          </p:cNvPicPr>
          <p:nvPr/>
        </p:nvPicPr>
        <p:blipFill rotWithShape="1">
          <a:blip r:embed="rId29">
            <a:extLst>
              <a:ext uri="{28A0092B-C50C-407E-A947-70E740481C1C}">
                <a14:useLocalDpi xmlns:a14="http://schemas.microsoft.com/office/drawing/2010/main" val="0"/>
              </a:ext>
            </a:extLst>
          </a:blip>
          <a:srcRect l="7664" b="7801"/>
          <a:stretch/>
        </p:blipFill>
        <p:spPr>
          <a:xfrm>
            <a:off x="404221" y="2119639"/>
            <a:ext cx="1987469" cy="1628065"/>
          </a:xfrm>
          <a:prstGeom prst="rect">
            <a:avLst/>
          </a:prstGeom>
        </p:spPr>
      </p:pic>
      <p:pic>
        <p:nvPicPr>
          <p:cNvPr id="57" name="Picture 56" descr="A colorful square with numbers and lines&#10;&#10;Description automatically generated with medium confidence">
            <a:extLst>
              <a:ext uri="{FF2B5EF4-FFF2-40B4-BE49-F238E27FC236}">
                <a16:creationId xmlns:a16="http://schemas.microsoft.com/office/drawing/2014/main" id="{3A7B3B0E-3F27-76DA-DE05-11DDE57B26D0}"/>
              </a:ext>
            </a:extLst>
          </p:cNvPr>
          <p:cNvPicPr>
            <a:picLocks noChangeAspect="1"/>
          </p:cNvPicPr>
          <p:nvPr/>
        </p:nvPicPr>
        <p:blipFill rotWithShape="1">
          <a:blip r:embed="rId30">
            <a:extLst>
              <a:ext uri="{28A0092B-C50C-407E-A947-70E740481C1C}">
                <a14:useLocalDpi xmlns:a14="http://schemas.microsoft.com/office/drawing/2010/main" val="0"/>
              </a:ext>
            </a:extLst>
          </a:blip>
          <a:srcRect l="5314" b="8073"/>
          <a:stretch/>
        </p:blipFill>
        <p:spPr>
          <a:xfrm>
            <a:off x="413008" y="4628357"/>
            <a:ext cx="1978682" cy="1628065"/>
          </a:xfrm>
          <a:prstGeom prst="rect">
            <a:avLst/>
          </a:prstGeom>
        </p:spPr>
      </p:pic>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E43B3B4B-72F1-3026-CF1D-365A5D38A67F}"/>
                  </a:ext>
                </a:extLst>
              </p:cNvPr>
              <p:cNvSpPr txBox="1"/>
              <p:nvPr/>
            </p:nvSpPr>
            <p:spPr>
              <a:xfrm>
                <a:off x="3495499" y="3648389"/>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59" name="TextBox 58">
                <a:extLst>
                  <a:ext uri="{FF2B5EF4-FFF2-40B4-BE49-F238E27FC236}">
                    <a16:creationId xmlns:a16="http://schemas.microsoft.com/office/drawing/2014/main" id="{E43B3B4B-72F1-3026-CF1D-365A5D38A67F}"/>
                  </a:ext>
                </a:extLst>
              </p:cNvPr>
              <p:cNvSpPr txBox="1">
                <a:spLocks noRot="1" noChangeAspect="1" noMove="1" noResize="1" noEditPoints="1" noAdjustHandles="1" noChangeArrowheads="1" noChangeShapeType="1" noTextEdit="1"/>
              </p:cNvSpPr>
              <p:nvPr/>
            </p:nvSpPr>
            <p:spPr>
              <a:xfrm>
                <a:off x="3495499" y="3648389"/>
                <a:ext cx="183319" cy="276999"/>
              </a:xfrm>
              <a:prstGeom prst="rect">
                <a:avLst/>
              </a:prstGeom>
              <a:blipFill>
                <a:blip r:embed="rId31"/>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1" name="TextBox 60">
                <a:extLst>
                  <a:ext uri="{FF2B5EF4-FFF2-40B4-BE49-F238E27FC236}">
                    <a16:creationId xmlns:a16="http://schemas.microsoft.com/office/drawing/2014/main" id="{6BBBB80A-EAD0-8DAB-9A8B-EBED6EF561EE}"/>
                  </a:ext>
                </a:extLst>
              </p:cNvPr>
              <p:cNvSpPr txBox="1"/>
              <p:nvPr/>
            </p:nvSpPr>
            <p:spPr>
              <a:xfrm>
                <a:off x="2535649" y="2747793"/>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61" name="TextBox 60">
                <a:extLst>
                  <a:ext uri="{FF2B5EF4-FFF2-40B4-BE49-F238E27FC236}">
                    <a16:creationId xmlns:a16="http://schemas.microsoft.com/office/drawing/2014/main" id="{6BBBB80A-EAD0-8DAB-9A8B-EBED6EF561EE}"/>
                  </a:ext>
                </a:extLst>
              </p:cNvPr>
              <p:cNvSpPr txBox="1">
                <a:spLocks noRot="1" noChangeAspect="1" noMove="1" noResize="1" noEditPoints="1" noAdjustHandles="1" noChangeArrowheads="1" noChangeShapeType="1" noTextEdit="1"/>
              </p:cNvSpPr>
              <p:nvPr/>
            </p:nvSpPr>
            <p:spPr>
              <a:xfrm>
                <a:off x="2535649" y="2747793"/>
                <a:ext cx="186718" cy="276999"/>
              </a:xfrm>
              <a:prstGeom prst="rect">
                <a:avLst/>
              </a:prstGeom>
              <a:blipFill>
                <a:blip r:embed="rId32"/>
                <a:stretch>
                  <a:fillRect l="-32258" r="-25806"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6CB4CE67-C17A-9167-4A96-C2C6EF990629}"/>
                  </a:ext>
                </a:extLst>
              </p:cNvPr>
              <p:cNvSpPr txBox="1"/>
              <p:nvPr/>
            </p:nvSpPr>
            <p:spPr>
              <a:xfrm>
                <a:off x="5909073" y="3612165"/>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63" name="TextBox 62">
                <a:extLst>
                  <a:ext uri="{FF2B5EF4-FFF2-40B4-BE49-F238E27FC236}">
                    <a16:creationId xmlns:a16="http://schemas.microsoft.com/office/drawing/2014/main" id="{6CB4CE67-C17A-9167-4A96-C2C6EF990629}"/>
                  </a:ext>
                </a:extLst>
              </p:cNvPr>
              <p:cNvSpPr txBox="1">
                <a:spLocks noRot="1" noChangeAspect="1" noMove="1" noResize="1" noEditPoints="1" noAdjustHandles="1" noChangeArrowheads="1" noChangeShapeType="1" noTextEdit="1"/>
              </p:cNvSpPr>
              <p:nvPr/>
            </p:nvSpPr>
            <p:spPr>
              <a:xfrm>
                <a:off x="5909073" y="3612165"/>
                <a:ext cx="183319" cy="276999"/>
              </a:xfrm>
              <a:prstGeom prst="rect">
                <a:avLst/>
              </a:prstGeom>
              <a:blipFill>
                <a:blip r:embed="rId33"/>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2DCD49F4-C61F-43A8-BA27-915FE22BC3A9}"/>
                  </a:ext>
                </a:extLst>
              </p:cNvPr>
              <p:cNvSpPr txBox="1"/>
              <p:nvPr/>
            </p:nvSpPr>
            <p:spPr>
              <a:xfrm>
                <a:off x="4984621" y="2705670"/>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65" name="TextBox 64">
                <a:extLst>
                  <a:ext uri="{FF2B5EF4-FFF2-40B4-BE49-F238E27FC236}">
                    <a16:creationId xmlns:a16="http://schemas.microsoft.com/office/drawing/2014/main" id="{2DCD49F4-C61F-43A8-BA27-915FE22BC3A9}"/>
                  </a:ext>
                </a:extLst>
              </p:cNvPr>
              <p:cNvSpPr txBox="1">
                <a:spLocks noRot="1" noChangeAspect="1" noMove="1" noResize="1" noEditPoints="1" noAdjustHandles="1" noChangeArrowheads="1" noChangeShapeType="1" noTextEdit="1"/>
              </p:cNvSpPr>
              <p:nvPr/>
            </p:nvSpPr>
            <p:spPr>
              <a:xfrm>
                <a:off x="4984621" y="2705670"/>
                <a:ext cx="186718" cy="276999"/>
              </a:xfrm>
              <a:prstGeom prst="rect">
                <a:avLst/>
              </a:prstGeom>
              <a:blipFill>
                <a:blip r:embed="rId34"/>
                <a:stretch>
                  <a:fillRect l="-33333" r="-30000"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5CE27228-CC6B-55E3-E447-C5C353A42E66}"/>
                  </a:ext>
                </a:extLst>
              </p:cNvPr>
              <p:cNvSpPr txBox="1"/>
              <p:nvPr/>
            </p:nvSpPr>
            <p:spPr>
              <a:xfrm>
                <a:off x="8266974" y="3610601"/>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67" name="TextBox 66">
                <a:extLst>
                  <a:ext uri="{FF2B5EF4-FFF2-40B4-BE49-F238E27FC236}">
                    <a16:creationId xmlns:a16="http://schemas.microsoft.com/office/drawing/2014/main" id="{5CE27228-CC6B-55E3-E447-C5C353A42E66}"/>
                  </a:ext>
                </a:extLst>
              </p:cNvPr>
              <p:cNvSpPr txBox="1">
                <a:spLocks noRot="1" noChangeAspect="1" noMove="1" noResize="1" noEditPoints="1" noAdjustHandles="1" noChangeArrowheads="1" noChangeShapeType="1" noTextEdit="1"/>
              </p:cNvSpPr>
              <p:nvPr/>
            </p:nvSpPr>
            <p:spPr>
              <a:xfrm>
                <a:off x="8266974" y="3610601"/>
                <a:ext cx="183319" cy="276999"/>
              </a:xfrm>
              <a:prstGeom prst="rect">
                <a:avLst/>
              </a:prstGeom>
              <a:blipFill>
                <a:blip r:embed="rId35"/>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4656152C-66C6-C8C3-C82C-AAF7D9D04DF9}"/>
                  </a:ext>
                </a:extLst>
              </p:cNvPr>
              <p:cNvSpPr txBox="1"/>
              <p:nvPr/>
            </p:nvSpPr>
            <p:spPr>
              <a:xfrm>
                <a:off x="7342522" y="2704106"/>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68" name="TextBox 67">
                <a:extLst>
                  <a:ext uri="{FF2B5EF4-FFF2-40B4-BE49-F238E27FC236}">
                    <a16:creationId xmlns:a16="http://schemas.microsoft.com/office/drawing/2014/main" id="{4656152C-66C6-C8C3-C82C-AAF7D9D04DF9}"/>
                  </a:ext>
                </a:extLst>
              </p:cNvPr>
              <p:cNvSpPr txBox="1">
                <a:spLocks noRot="1" noChangeAspect="1" noMove="1" noResize="1" noEditPoints="1" noAdjustHandles="1" noChangeArrowheads="1" noChangeShapeType="1" noTextEdit="1"/>
              </p:cNvSpPr>
              <p:nvPr/>
            </p:nvSpPr>
            <p:spPr>
              <a:xfrm>
                <a:off x="7342522" y="2704106"/>
                <a:ext cx="186718" cy="276999"/>
              </a:xfrm>
              <a:prstGeom prst="rect">
                <a:avLst/>
              </a:prstGeom>
              <a:blipFill>
                <a:blip r:embed="rId36"/>
                <a:stretch>
                  <a:fillRect l="-32258" r="-25806" b="-2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0415432F-140E-C534-4835-C840A774DE80}"/>
                  </a:ext>
                </a:extLst>
              </p:cNvPr>
              <p:cNvSpPr txBox="1"/>
              <p:nvPr/>
            </p:nvSpPr>
            <p:spPr>
              <a:xfrm>
                <a:off x="1151262" y="3676575"/>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69" name="TextBox 68">
                <a:extLst>
                  <a:ext uri="{FF2B5EF4-FFF2-40B4-BE49-F238E27FC236}">
                    <a16:creationId xmlns:a16="http://schemas.microsoft.com/office/drawing/2014/main" id="{0415432F-140E-C534-4835-C840A774DE80}"/>
                  </a:ext>
                </a:extLst>
              </p:cNvPr>
              <p:cNvSpPr txBox="1">
                <a:spLocks noRot="1" noChangeAspect="1" noMove="1" noResize="1" noEditPoints="1" noAdjustHandles="1" noChangeArrowheads="1" noChangeShapeType="1" noTextEdit="1"/>
              </p:cNvSpPr>
              <p:nvPr/>
            </p:nvSpPr>
            <p:spPr>
              <a:xfrm>
                <a:off x="1151262" y="3676575"/>
                <a:ext cx="183319" cy="276999"/>
              </a:xfrm>
              <a:prstGeom prst="rect">
                <a:avLst/>
              </a:prstGeom>
              <a:blipFill>
                <a:blip r:embed="rId37"/>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18273571-ACCB-8964-0F24-BFA220BD8162}"/>
                  </a:ext>
                </a:extLst>
              </p:cNvPr>
              <p:cNvSpPr txBox="1"/>
              <p:nvPr/>
            </p:nvSpPr>
            <p:spPr>
              <a:xfrm>
                <a:off x="191412" y="2775979"/>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70" name="TextBox 69">
                <a:extLst>
                  <a:ext uri="{FF2B5EF4-FFF2-40B4-BE49-F238E27FC236}">
                    <a16:creationId xmlns:a16="http://schemas.microsoft.com/office/drawing/2014/main" id="{18273571-ACCB-8964-0F24-BFA220BD8162}"/>
                  </a:ext>
                </a:extLst>
              </p:cNvPr>
              <p:cNvSpPr txBox="1">
                <a:spLocks noRot="1" noChangeAspect="1" noMove="1" noResize="1" noEditPoints="1" noAdjustHandles="1" noChangeArrowheads="1" noChangeShapeType="1" noTextEdit="1"/>
              </p:cNvSpPr>
              <p:nvPr/>
            </p:nvSpPr>
            <p:spPr>
              <a:xfrm>
                <a:off x="191412" y="2775979"/>
                <a:ext cx="186718" cy="276999"/>
              </a:xfrm>
              <a:prstGeom prst="rect">
                <a:avLst/>
              </a:prstGeom>
              <a:blipFill>
                <a:blip r:embed="rId38"/>
                <a:stretch>
                  <a:fillRect l="-32258" r="-25806" b="-239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FEA5B26E-181A-AA9C-95EE-F529C0DD8ABB}"/>
                  </a:ext>
                </a:extLst>
              </p:cNvPr>
              <p:cNvSpPr txBox="1"/>
              <p:nvPr/>
            </p:nvSpPr>
            <p:spPr>
              <a:xfrm>
                <a:off x="1156060" y="6165882"/>
                <a:ext cx="18331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71" name="TextBox 70">
                <a:extLst>
                  <a:ext uri="{FF2B5EF4-FFF2-40B4-BE49-F238E27FC236}">
                    <a16:creationId xmlns:a16="http://schemas.microsoft.com/office/drawing/2014/main" id="{FEA5B26E-181A-AA9C-95EE-F529C0DD8ABB}"/>
                  </a:ext>
                </a:extLst>
              </p:cNvPr>
              <p:cNvSpPr txBox="1">
                <a:spLocks noRot="1" noChangeAspect="1" noMove="1" noResize="1" noEditPoints="1" noAdjustHandles="1" noChangeArrowheads="1" noChangeShapeType="1" noTextEdit="1"/>
              </p:cNvSpPr>
              <p:nvPr/>
            </p:nvSpPr>
            <p:spPr>
              <a:xfrm>
                <a:off x="1156060" y="6165882"/>
                <a:ext cx="183319" cy="276999"/>
              </a:xfrm>
              <a:prstGeom prst="rect">
                <a:avLst/>
              </a:prstGeom>
              <a:blipFill>
                <a:blip r:embed="rId39"/>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61A85E32-B5BD-6E06-A746-8191E953B471}"/>
                  </a:ext>
                </a:extLst>
              </p:cNvPr>
              <p:cNvSpPr txBox="1"/>
              <p:nvPr/>
            </p:nvSpPr>
            <p:spPr>
              <a:xfrm>
                <a:off x="196210" y="5265286"/>
                <a:ext cx="1867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𝑦</m:t>
                      </m:r>
                    </m:oMath>
                  </m:oMathPara>
                </a14:m>
                <a:endParaRPr lang="en-US" dirty="0"/>
              </a:p>
            </p:txBody>
          </p:sp>
        </mc:Choice>
        <mc:Fallback xmlns="">
          <p:sp>
            <p:nvSpPr>
              <p:cNvPr id="72" name="TextBox 71">
                <a:extLst>
                  <a:ext uri="{FF2B5EF4-FFF2-40B4-BE49-F238E27FC236}">
                    <a16:creationId xmlns:a16="http://schemas.microsoft.com/office/drawing/2014/main" id="{61A85E32-B5BD-6E06-A746-8191E953B471}"/>
                  </a:ext>
                </a:extLst>
              </p:cNvPr>
              <p:cNvSpPr txBox="1">
                <a:spLocks noRot="1" noChangeAspect="1" noMove="1" noResize="1" noEditPoints="1" noAdjustHandles="1" noChangeArrowheads="1" noChangeShapeType="1" noTextEdit="1"/>
              </p:cNvSpPr>
              <p:nvPr/>
            </p:nvSpPr>
            <p:spPr>
              <a:xfrm>
                <a:off x="196210" y="5265286"/>
                <a:ext cx="186718" cy="276999"/>
              </a:xfrm>
              <a:prstGeom prst="rect">
                <a:avLst/>
              </a:prstGeom>
              <a:blipFill>
                <a:blip r:embed="rId40"/>
                <a:stretch>
                  <a:fillRect l="-32258" r="-25806" b="-26667"/>
                </a:stretch>
              </a:blipFill>
            </p:spPr>
            <p:txBody>
              <a:bodyPr/>
              <a:lstStyle/>
              <a:p>
                <a:r>
                  <a:rPr lang="en-US">
                    <a:noFill/>
                  </a:rPr>
                  <a:t> </a:t>
                </a:r>
              </a:p>
            </p:txBody>
          </p:sp>
        </mc:Fallback>
      </mc:AlternateContent>
      <p:sp>
        <p:nvSpPr>
          <p:cNvPr id="75" name="Title 1">
            <a:extLst>
              <a:ext uri="{FF2B5EF4-FFF2-40B4-BE49-F238E27FC236}">
                <a16:creationId xmlns:a16="http://schemas.microsoft.com/office/drawing/2014/main" id="{A49E22E2-14AD-7267-6A24-572D787FF5BD}"/>
              </a:ext>
            </a:extLst>
          </p:cNvPr>
          <p:cNvSpPr>
            <a:spLocks noGrp="1"/>
          </p:cNvSpPr>
          <p:nvPr>
            <p:ph type="title"/>
          </p:nvPr>
        </p:nvSpPr>
        <p:spPr>
          <a:xfrm>
            <a:off x="596150" y="69285"/>
            <a:ext cx="10515600" cy="1325563"/>
          </a:xfrm>
        </p:spPr>
        <p:txBody>
          <a:bodyPr/>
          <a:lstStyle/>
          <a:p>
            <a:r>
              <a:rPr lang="en-US" dirty="0"/>
              <a:t>E.g. 2D incompressible Navier-Stokes </a:t>
            </a:r>
          </a:p>
        </p:txBody>
      </p:sp>
    </p:spTree>
    <p:extLst>
      <p:ext uri="{BB962C8B-B14F-4D97-AF65-F5344CB8AC3E}">
        <p14:creationId xmlns:p14="http://schemas.microsoft.com/office/powerpoint/2010/main" val="3184742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different colored lines&#10;&#10;Description automatically generated">
            <a:extLst>
              <a:ext uri="{FF2B5EF4-FFF2-40B4-BE49-F238E27FC236}">
                <a16:creationId xmlns:a16="http://schemas.microsoft.com/office/drawing/2014/main" id="{4CCFEFB4-5305-0B96-0F6E-D219DBA2E6C4}"/>
              </a:ext>
            </a:extLst>
          </p:cNvPr>
          <p:cNvPicPr>
            <a:picLocks noChangeAspect="1"/>
          </p:cNvPicPr>
          <p:nvPr/>
        </p:nvPicPr>
        <p:blipFill rotWithShape="1">
          <a:blip r:embed="rId3">
            <a:extLst>
              <a:ext uri="{28A0092B-C50C-407E-A947-70E740481C1C}">
                <a14:useLocalDpi xmlns:a14="http://schemas.microsoft.com/office/drawing/2010/main" val="0"/>
              </a:ext>
            </a:extLst>
          </a:blip>
          <a:srcRect t="231"/>
          <a:stretch/>
        </p:blipFill>
        <p:spPr>
          <a:xfrm>
            <a:off x="6279109" y="2327108"/>
            <a:ext cx="5235442" cy="3628446"/>
          </a:xfrm>
          <a:prstGeom prst="rect">
            <a:avLst/>
          </a:prstGeom>
        </p:spPr>
      </p:pic>
      <p:pic>
        <p:nvPicPr>
          <p:cNvPr id="5" name="Picture 4" descr="A graph of a graph showing a red line&#10;&#10;Description automatically generated with medium confidence">
            <a:extLst>
              <a:ext uri="{FF2B5EF4-FFF2-40B4-BE49-F238E27FC236}">
                <a16:creationId xmlns:a16="http://schemas.microsoft.com/office/drawing/2014/main" id="{01DC8C43-B6E1-20E1-8CCE-B6CCD117D3DB}"/>
              </a:ext>
            </a:extLst>
          </p:cNvPr>
          <p:cNvPicPr>
            <a:picLocks noChangeAspect="1"/>
          </p:cNvPicPr>
          <p:nvPr/>
        </p:nvPicPr>
        <p:blipFill rotWithShape="1">
          <a:blip r:embed="rId4">
            <a:extLst>
              <a:ext uri="{28A0092B-C50C-407E-A947-70E740481C1C}">
                <a14:useLocalDpi xmlns:a14="http://schemas.microsoft.com/office/drawing/2010/main" val="0"/>
              </a:ext>
            </a:extLst>
          </a:blip>
          <a:srcRect t="1789"/>
          <a:stretch/>
        </p:blipFill>
        <p:spPr>
          <a:xfrm>
            <a:off x="497055" y="2359755"/>
            <a:ext cx="5340688" cy="3677259"/>
          </a:xfrm>
          <a:prstGeom prst="rect">
            <a:avLst/>
          </a:prstGeom>
        </p:spPr>
      </p:pic>
      <p:sp>
        <p:nvSpPr>
          <p:cNvPr id="2" name="Title 1">
            <a:extLst>
              <a:ext uri="{FF2B5EF4-FFF2-40B4-BE49-F238E27FC236}">
                <a16:creationId xmlns:a16="http://schemas.microsoft.com/office/drawing/2014/main" id="{4CE503B9-1C8F-0DC1-B666-9D2E08BA4825}"/>
              </a:ext>
            </a:extLst>
          </p:cNvPr>
          <p:cNvSpPr>
            <a:spLocks noGrp="1"/>
          </p:cNvSpPr>
          <p:nvPr>
            <p:ph type="title"/>
          </p:nvPr>
        </p:nvSpPr>
        <p:spPr>
          <a:xfrm>
            <a:off x="395515" y="365125"/>
            <a:ext cx="10515600" cy="1325563"/>
          </a:xfrm>
        </p:spPr>
        <p:txBody>
          <a:bodyPr/>
          <a:lstStyle/>
          <a:p>
            <a:r>
              <a:rPr lang="en-US"/>
              <a:t>Multistage NN can tackle the spectral bias &amp; accelerate loss convergence</a:t>
            </a:r>
          </a:p>
        </p:txBody>
      </p:sp>
      <p:sp>
        <p:nvSpPr>
          <p:cNvPr id="4" name="Slide Number Placeholder 3">
            <a:extLst>
              <a:ext uri="{FF2B5EF4-FFF2-40B4-BE49-F238E27FC236}">
                <a16:creationId xmlns:a16="http://schemas.microsoft.com/office/drawing/2014/main" id="{555F1CE4-EE91-B51D-E9A2-71FA17545F18}"/>
              </a:ext>
            </a:extLst>
          </p:cNvPr>
          <p:cNvSpPr>
            <a:spLocks noGrp="1"/>
          </p:cNvSpPr>
          <p:nvPr>
            <p:ph type="sldNum" sz="quarter" idx="12"/>
          </p:nvPr>
        </p:nvSpPr>
        <p:spPr/>
        <p:txBody>
          <a:bodyPr/>
          <a:lstStyle/>
          <a:p>
            <a:fld id="{DFB35C7A-2D6A-453A-993F-FA53AFFEBC35}" type="slidenum">
              <a:rPr lang="en-US" smtClean="0"/>
              <a:t>27</a:t>
            </a:fld>
            <a:endParaRPr lang="en-US"/>
          </a:p>
        </p:txBody>
      </p:sp>
      <p:sp>
        <p:nvSpPr>
          <p:cNvPr id="9" name="TextBox 8">
            <a:extLst>
              <a:ext uri="{FF2B5EF4-FFF2-40B4-BE49-F238E27FC236}">
                <a16:creationId xmlns:a16="http://schemas.microsoft.com/office/drawing/2014/main" id="{C0F35607-B218-E636-2A8F-1986DFCAE6EE}"/>
              </a:ext>
            </a:extLst>
          </p:cNvPr>
          <p:cNvSpPr txBox="1"/>
          <p:nvPr/>
        </p:nvSpPr>
        <p:spPr>
          <a:xfrm>
            <a:off x="2345244" y="1834665"/>
            <a:ext cx="2501710" cy="492443"/>
          </a:xfrm>
          <a:prstGeom prst="rect">
            <a:avLst/>
          </a:prstGeom>
          <a:noFill/>
        </p:spPr>
        <p:txBody>
          <a:bodyPr wrap="none" rtlCol="0">
            <a:spAutoFit/>
          </a:bodyPr>
          <a:lstStyle/>
          <a:p>
            <a:r>
              <a:rPr lang="en-US" sz="2600">
                <a:latin typeface="Adobe Garamond Pro" panose="02020502060506020403"/>
              </a:rPr>
              <a:t>Energy spectrum </a:t>
            </a:r>
          </a:p>
        </p:txBody>
      </p:sp>
      <p:sp>
        <p:nvSpPr>
          <p:cNvPr id="10" name="TextBox 9">
            <a:extLst>
              <a:ext uri="{FF2B5EF4-FFF2-40B4-BE49-F238E27FC236}">
                <a16:creationId xmlns:a16="http://schemas.microsoft.com/office/drawing/2014/main" id="{FF752DED-CB05-7EA1-DDA2-FD05A5A02AB6}"/>
              </a:ext>
            </a:extLst>
          </p:cNvPr>
          <p:cNvSpPr txBox="1"/>
          <p:nvPr/>
        </p:nvSpPr>
        <p:spPr>
          <a:xfrm>
            <a:off x="7771144" y="1834695"/>
            <a:ext cx="2490490" cy="492443"/>
          </a:xfrm>
          <a:prstGeom prst="rect">
            <a:avLst/>
          </a:prstGeom>
          <a:noFill/>
        </p:spPr>
        <p:txBody>
          <a:bodyPr wrap="none" rtlCol="0">
            <a:spAutoFit/>
          </a:bodyPr>
          <a:lstStyle/>
          <a:p>
            <a:r>
              <a:rPr lang="en-US" sz="2600">
                <a:latin typeface="Adobe Garamond Pro" panose="02020502060506020403"/>
              </a:rPr>
              <a:t>Loss convergence</a:t>
            </a:r>
          </a:p>
        </p:txBody>
      </p:sp>
      <p:sp>
        <p:nvSpPr>
          <p:cNvPr id="11" name="TextBox 10">
            <a:extLst>
              <a:ext uri="{FF2B5EF4-FFF2-40B4-BE49-F238E27FC236}">
                <a16:creationId xmlns:a16="http://schemas.microsoft.com/office/drawing/2014/main" id="{AAE17C56-BE40-6395-BABE-D3E3FB205114}"/>
              </a:ext>
            </a:extLst>
          </p:cNvPr>
          <p:cNvSpPr txBox="1"/>
          <p:nvPr/>
        </p:nvSpPr>
        <p:spPr>
          <a:xfrm>
            <a:off x="8527281" y="5955554"/>
            <a:ext cx="1182568" cy="400110"/>
          </a:xfrm>
          <a:prstGeom prst="rect">
            <a:avLst/>
          </a:prstGeom>
          <a:noFill/>
        </p:spPr>
        <p:txBody>
          <a:bodyPr wrap="none" rtlCol="0">
            <a:spAutoFit/>
          </a:bodyPr>
          <a:lstStyle/>
          <a:p>
            <a:r>
              <a:rPr lang="en-US" sz="2000"/>
              <a:t>Iterations</a:t>
            </a:r>
          </a:p>
        </p:txBody>
      </p:sp>
      <p:sp>
        <p:nvSpPr>
          <p:cNvPr id="13" name="TextBox 12">
            <a:extLst>
              <a:ext uri="{FF2B5EF4-FFF2-40B4-BE49-F238E27FC236}">
                <a16:creationId xmlns:a16="http://schemas.microsoft.com/office/drawing/2014/main" id="{74452AC4-5B52-6F83-8B0B-DC21094B4B41}"/>
              </a:ext>
            </a:extLst>
          </p:cNvPr>
          <p:cNvSpPr txBox="1"/>
          <p:nvPr/>
        </p:nvSpPr>
        <p:spPr>
          <a:xfrm>
            <a:off x="2514918" y="6037045"/>
            <a:ext cx="1823320" cy="400110"/>
          </a:xfrm>
          <a:prstGeom prst="rect">
            <a:avLst/>
          </a:prstGeom>
          <a:noFill/>
        </p:spPr>
        <p:txBody>
          <a:bodyPr wrap="none" rtlCol="0">
            <a:spAutoFit/>
          </a:bodyPr>
          <a:lstStyle/>
          <a:p>
            <a:r>
              <a:rPr lang="en-US" sz="2000"/>
              <a:t>Wavenumber k</a:t>
            </a:r>
          </a:p>
        </p:txBody>
      </p:sp>
      <p:sp>
        <p:nvSpPr>
          <p:cNvPr id="18" name="TextBox 17">
            <a:extLst>
              <a:ext uri="{FF2B5EF4-FFF2-40B4-BE49-F238E27FC236}">
                <a16:creationId xmlns:a16="http://schemas.microsoft.com/office/drawing/2014/main" id="{6909EDED-2A8A-2C33-BBF6-EFEAE96F4551}"/>
              </a:ext>
            </a:extLst>
          </p:cNvPr>
          <p:cNvSpPr txBox="1"/>
          <p:nvPr/>
        </p:nvSpPr>
        <p:spPr>
          <a:xfrm>
            <a:off x="9814888" y="3077594"/>
            <a:ext cx="1273747" cy="369332"/>
          </a:xfrm>
          <a:prstGeom prst="rect">
            <a:avLst/>
          </a:prstGeom>
          <a:noFill/>
        </p:spPr>
        <p:txBody>
          <a:bodyPr wrap="none" rtlCol="0">
            <a:spAutoFit/>
          </a:bodyPr>
          <a:lstStyle/>
          <a:p>
            <a:r>
              <a:rPr lang="en-US">
                <a:solidFill>
                  <a:srgbClr val="C00000"/>
                </a:solidFill>
                <a:latin typeface="Adobe Garamond Pro" panose="02020502060506020403"/>
              </a:rPr>
              <a:t>Regular NN</a:t>
            </a:r>
          </a:p>
        </p:txBody>
      </p:sp>
      <p:cxnSp>
        <p:nvCxnSpPr>
          <p:cNvPr id="22" name="Straight Arrow Connector 21">
            <a:extLst>
              <a:ext uri="{FF2B5EF4-FFF2-40B4-BE49-F238E27FC236}">
                <a16:creationId xmlns:a16="http://schemas.microsoft.com/office/drawing/2014/main" id="{EED7A3CF-D37B-7441-3174-D0C03733BD63}"/>
              </a:ext>
            </a:extLst>
          </p:cNvPr>
          <p:cNvCxnSpPr>
            <a:cxnSpLocks/>
          </p:cNvCxnSpPr>
          <p:nvPr/>
        </p:nvCxnSpPr>
        <p:spPr>
          <a:xfrm>
            <a:off x="10438199" y="5473824"/>
            <a:ext cx="62331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D79DFFA2-95F5-8446-84AE-D31637121874}"/>
              </a:ext>
            </a:extLst>
          </p:cNvPr>
          <p:cNvSpPr txBox="1"/>
          <p:nvPr/>
        </p:nvSpPr>
        <p:spPr>
          <a:xfrm>
            <a:off x="2251340" y="4421588"/>
            <a:ext cx="1704313" cy="646331"/>
          </a:xfrm>
          <a:prstGeom prst="rect">
            <a:avLst/>
          </a:prstGeom>
          <a:noFill/>
        </p:spPr>
        <p:txBody>
          <a:bodyPr wrap="none" rtlCol="0">
            <a:spAutoFit/>
          </a:bodyPr>
          <a:lstStyle/>
          <a:p>
            <a:r>
              <a:rPr lang="en-US">
                <a:solidFill>
                  <a:schemeClr val="accent6">
                    <a:lumMod val="75000"/>
                  </a:schemeClr>
                </a:solidFill>
                <a:latin typeface="Adobe Garamond Pro" panose="02020502060506020403"/>
              </a:rPr>
              <a:t>Multistage NN</a:t>
            </a:r>
          </a:p>
          <a:p>
            <a:r>
              <a:rPr lang="en-US">
                <a:solidFill>
                  <a:schemeClr val="accent6">
                    <a:lumMod val="75000"/>
                  </a:schemeClr>
                </a:solidFill>
                <a:latin typeface="Adobe Garamond Pro" panose="02020502060506020403"/>
              </a:rPr>
              <a:t>(no spectral bias)</a:t>
            </a:r>
          </a:p>
        </p:txBody>
      </p:sp>
      <p:cxnSp>
        <p:nvCxnSpPr>
          <p:cNvPr id="25" name="Straight Arrow Connector 24">
            <a:extLst>
              <a:ext uri="{FF2B5EF4-FFF2-40B4-BE49-F238E27FC236}">
                <a16:creationId xmlns:a16="http://schemas.microsoft.com/office/drawing/2014/main" id="{5DCA9919-9833-4F00-5AC0-3ED273A6759B}"/>
              </a:ext>
            </a:extLst>
          </p:cNvPr>
          <p:cNvCxnSpPr>
            <a:cxnSpLocks/>
          </p:cNvCxnSpPr>
          <p:nvPr/>
        </p:nvCxnSpPr>
        <p:spPr>
          <a:xfrm flipV="1">
            <a:off x="3817380" y="4380340"/>
            <a:ext cx="356120" cy="2797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9245BBBE-8A17-9409-A15F-CBAB7CAE1054}"/>
              </a:ext>
            </a:extLst>
          </p:cNvPr>
          <p:cNvSpPr txBox="1"/>
          <p:nvPr/>
        </p:nvSpPr>
        <p:spPr>
          <a:xfrm rot="16200000">
            <a:off x="5812032" y="3802282"/>
            <a:ext cx="649537" cy="400110"/>
          </a:xfrm>
          <a:prstGeom prst="rect">
            <a:avLst/>
          </a:prstGeom>
          <a:noFill/>
        </p:spPr>
        <p:txBody>
          <a:bodyPr wrap="none" rtlCol="0">
            <a:spAutoFit/>
          </a:bodyPr>
          <a:lstStyle/>
          <a:p>
            <a:r>
              <a:rPr lang="en-US" sz="2000">
                <a:latin typeface="Adobe Garamond Pro" panose="02020502060506020403"/>
              </a:rPr>
              <a:t>Loss</a:t>
            </a:r>
          </a:p>
        </p:txBody>
      </p:sp>
      <p:cxnSp>
        <p:nvCxnSpPr>
          <p:cNvPr id="16" name="Straight Arrow Connector 15">
            <a:extLst>
              <a:ext uri="{FF2B5EF4-FFF2-40B4-BE49-F238E27FC236}">
                <a16:creationId xmlns:a16="http://schemas.microsoft.com/office/drawing/2014/main" id="{B46E7D72-0AA5-3F10-B00C-E32F3C000BA3}"/>
              </a:ext>
            </a:extLst>
          </p:cNvPr>
          <p:cNvCxnSpPr>
            <a:cxnSpLocks/>
          </p:cNvCxnSpPr>
          <p:nvPr/>
        </p:nvCxnSpPr>
        <p:spPr>
          <a:xfrm flipH="1">
            <a:off x="4319515" y="3623173"/>
            <a:ext cx="348019" cy="30839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8869B17E-E300-D8BD-4BB9-B17E85F2842A}"/>
              </a:ext>
            </a:extLst>
          </p:cNvPr>
          <p:cNvSpPr txBox="1"/>
          <p:nvPr/>
        </p:nvSpPr>
        <p:spPr>
          <a:xfrm>
            <a:off x="6952134" y="1066355"/>
            <a:ext cx="5515429" cy="923330"/>
          </a:xfrm>
          <a:prstGeom prst="rect">
            <a:avLst/>
          </a:prstGeom>
          <a:noFill/>
        </p:spPr>
        <p:txBody>
          <a:bodyPr wrap="square" rtlCol="0">
            <a:spAutoFit/>
          </a:bodyPr>
          <a:lstStyle/>
          <a:p>
            <a:r>
              <a:rPr lang="en-US" sz="1800" dirty="0">
                <a:solidFill>
                  <a:srgbClr val="25509D"/>
                </a:solidFill>
                <a:latin typeface="Adobe Garamond Pro" panose="02020502060506020403"/>
              </a:rPr>
              <a:t>Wang &amp; Lai, J. </a:t>
            </a:r>
            <a:r>
              <a:rPr lang="en-US" sz="1800" dirty="0" err="1">
                <a:solidFill>
                  <a:srgbClr val="25509D"/>
                </a:solidFill>
                <a:latin typeface="Adobe Garamond Pro" panose="02020502060506020403"/>
              </a:rPr>
              <a:t>Comput</a:t>
            </a:r>
            <a:r>
              <a:rPr lang="en-US" sz="1800" dirty="0">
                <a:solidFill>
                  <a:srgbClr val="25509D"/>
                </a:solidFill>
                <a:latin typeface="Adobe Garamond Pro" panose="02020502060506020403"/>
              </a:rPr>
              <a:t>. Phys. (2024)</a:t>
            </a:r>
          </a:p>
          <a:p>
            <a:r>
              <a:rPr lang="en-US" dirty="0">
                <a:solidFill>
                  <a:srgbClr val="25509D"/>
                </a:solidFill>
                <a:latin typeface="Adobe Garamond Pro" panose="02020502060506020403"/>
              </a:rPr>
              <a:t>Ng, Wang &amp; Lai, ICML workshop (2024), </a:t>
            </a:r>
            <a:r>
              <a:rPr lang="en-US" sz="1400" dirty="0">
                <a:solidFill>
                  <a:srgbClr val="25509D"/>
                </a:solidFill>
                <a:latin typeface="Adobe Garamond Pro" panose="02020502060506020403"/>
              </a:rPr>
              <a:t>arXiv:2407.17213</a:t>
            </a:r>
            <a:br>
              <a:rPr lang="en-US" dirty="0">
                <a:solidFill>
                  <a:srgbClr val="25509D"/>
                </a:solidFill>
                <a:latin typeface="Adobe Garamond Pro" panose="02020502060506020403"/>
              </a:rPr>
            </a:br>
            <a:endParaRPr lang="en-US" dirty="0">
              <a:solidFill>
                <a:srgbClr val="25509D"/>
              </a:solidFill>
              <a:latin typeface="Adobe Garamond Pro" panose="02020502060506020403"/>
            </a:endParaRPr>
          </a:p>
        </p:txBody>
      </p:sp>
      <p:sp>
        <p:nvSpPr>
          <p:cNvPr id="27" name="Rectangle 26">
            <a:extLst>
              <a:ext uri="{FF2B5EF4-FFF2-40B4-BE49-F238E27FC236}">
                <a16:creationId xmlns:a16="http://schemas.microsoft.com/office/drawing/2014/main" id="{B1B9BDF1-67B5-3198-96A0-49A90D61C694}"/>
              </a:ext>
            </a:extLst>
          </p:cNvPr>
          <p:cNvSpPr/>
          <p:nvPr/>
        </p:nvSpPr>
        <p:spPr>
          <a:xfrm>
            <a:off x="3343701" y="2756848"/>
            <a:ext cx="2347415" cy="4399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28" name="Rectangle 27">
            <a:extLst>
              <a:ext uri="{FF2B5EF4-FFF2-40B4-BE49-F238E27FC236}">
                <a16:creationId xmlns:a16="http://schemas.microsoft.com/office/drawing/2014/main" id="{D8E52DE4-3586-8F82-792E-B38CB604208B}"/>
              </a:ext>
            </a:extLst>
          </p:cNvPr>
          <p:cNvSpPr/>
          <p:nvPr/>
        </p:nvSpPr>
        <p:spPr>
          <a:xfrm>
            <a:off x="6771151" y="4310868"/>
            <a:ext cx="2034724" cy="13461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23" name="TextBox 22">
            <a:extLst>
              <a:ext uri="{FF2B5EF4-FFF2-40B4-BE49-F238E27FC236}">
                <a16:creationId xmlns:a16="http://schemas.microsoft.com/office/drawing/2014/main" id="{6D4BB179-BFCA-6773-2FF1-61675D01AFEA}"/>
              </a:ext>
            </a:extLst>
          </p:cNvPr>
          <p:cNvSpPr txBox="1"/>
          <p:nvPr/>
        </p:nvSpPr>
        <p:spPr>
          <a:xfrm>
            <a:off x="4173500" y="2976842"/>
            <a:ext cx="1412566" cy="646331"/>
          </a:xfrm>
          <a:prstGeom prst="rect">
            <a:avLst/>
          </a:prstGeom>
          <a:noFill/>
        </p:spPr>
        <p:txBody>
          <a:bodyPr wrap="none" rtlCol="0">
            <a:spAutoFit/>
          </a:bodyPr>
          <a:lstStyle/>
          <a:p>
            <a:r>
              <a:rPr lang="en-US">
                <a:solidFill>
                  <a:srgbClr val="C00000"/>
                </a:solidFill>
                <a:latin typeface="Adobe Garamond Pro" panose="02020502060506020403"/>
              </a:rPr>
              <a:t>Regular NN</a:t>
            </a:r>
          </a:p>
          <a:p>
            <a:r>
              <a:rPr lang="en-US">
                <a:solidFill>
                  <a:srgbClr val="C00000"/>
                </a:solidFill>
                <a:latin typeface="Adobe Garamond Pro" panose="02020502060506020403"/>
              </a:rPr>
              <a:t>(spectral bias)</a:t>
            </a:r>
          </a:p>
        </p:txBody>
      </p:sp>
      <p:sp>
        <p:nvSpPr>
          <p:cNvPr id="17" name="TextBox 16">
            <a:extLst>
              <a:ext uri="{FF2B5EF4-FFF2-40B4-BE49-F238E27FC236}">
                <a16:creationId xmlns:a16="http://schemas.microsoft.com/office/drawing/2014/main" id="{660BE794-02F8-8AD4-4344-C4778B3B5B74}"/>
              </a:ext>
            </a:extLst>
          </p:cNvPr>
          <p:cNvSpPr txBox="1"/>
          <p:nvPr/>
        </p:nvSpPr>
        <p:spPr>
          <a:xfrm>
            <a:off x="8471623" y="4985715"/>
            <a:ext cx="1936941" cy="646331"/>
          </a:xfrm>
          <a:prstGeom prst="rect">
            <a:avLst/>
          </a:prstGeom>
          <a:noFill/>
        </p:spPr>
        <p:txBody>
          <a:bodyPr wrap="none" rtlCol="0">
            <a:spAutoFit/>
          </a:bodyPr>
          <a:lstStyle/>
          <a:p>
            <a:r>
              <a:rPr lang="en-US">
                <a:solidFill>
                  <a:schemeClr val="accent6">
                    <a:lumMod val="75000"/>
                  </a:schemeClr>
                </a:solidFill>
                <a:latin typeface="Adobe Garamond Pro" panose="02020502060506020403"/>
              </a:rPr>
              <a:t>Multistage NN</a:t>
            </a:r>
          </a:p>
          <a:p>
            <a:r>
              <a:rPr lang="en-US">
                <a:solidFill>
                  <a:schemeClr val="accent6">
                    <a:lumMod val="75000"/>
                  </a:schemeClr>
                </a:solidFill>
                <a:latin typeface="Adobe Garamond Pro" panose="02020502060506020403"/>
              </a:rPr>
              <a:t>(machine precision)</a:t>
            </a:r>
          </a:p>
        </p:txBody>
      </p:sp>
      <p:sp>
        <p:nvSpPr>
          <p:cNvPr id="32" name="TextBox 31">
            <a:extLst>
              <a:ext uri="{FF2B5EF4-FFF2-40B4-BE49-F238E27FC236}">
                <a16:creationId xmlns:a16="http://schemas.microsoft.com/office/drawing/2014/main" id="{B986B6D9-D530-542D-BC9B-58687E6B9B0A}"/>
              </a:ext>
            </a:extLst>
          </p:cNvPr>
          <p:cNvSpPr txBox="1"/>
          <p:nvPr/>
        </p:nvSpPr>
        <p:spPr>
          <a:xfrm>
            <a:off x="1379860" y="5336876"/>
            <a:ext cx="2893421" cy="400110"/>
          </a:xfrm>
          <a:prstGeom prst="rect">
            <a:avLst/>
          </a:prstGeom>
          <a:noFill/>
        </p:spPr>
        <p:txBody>
          <a:bodyPr wrap="square" rtlCol="0">
            <a:spAutoFit/>
          </a:bodyPr>
          <a:lstStyle/>
          <a:p>
            <a:r>
              <a:rPr lang="en-US" sz="2000" i="0">
                <a:solidFill>
                  <a:srgbClr val="2A2A2A"/>
                </a:solidFill>
                <a:effectLst/>
                <a:highlight>
                  <a:srgbClr val="FFFFFF"/>
                </a:highlight>
                <a:latin typeface="Adobe Garamond Pro" panose="02020502060506020403"/>
              </a:rPr>
              <a:t>Navier-Stokes, </a:t>
            </a:r>
            <a:r>
              <a:rPr lang="en-US" sz="2000">
                <a:solidFill>
                  <a:srgbClr val="2A2A2A"/>
                </a:solidFill>
                <a:highlight>
                  <a:srgbClr val="FFFFFF"/>
                </a:highlight>
                <a:latin typeface="Adobe Garamond Pro" panose="02020502060506020403"/>
              </a:rPr>
              <a:t>Re = 2000</a:t>
            </a:r>
            <a:endParaRPr lang="en-US" sz="2000">
              <a:latin typeface="Adobe Garamond Pro" panose="02020502060506020403"/>
            </a:endParaRPr>
          </a:p>
        </p:txBody>
      </p:sp>
    </p:spTree>
    <p:extLst>
      <p:ext uri="{BB962C8B-B14F-4D97-AF65-F5344CB8AC3E}">
        <p14:creationId xmlns:p14="http://schemas.microsoft.com/office/powerpoint/2010/main" val="167163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3765-B232-73E4-DAF1-EE6C55103119}"/>
              </a:ext>
            </a:extLst>
          </p:cNvPr>
          <p:cNvSpPr>
            <a:spLocks noGrp="1"/>
          </p:cNvSpPr>
          <p:nvPr>
            <p:ph type="title"/>
          </p:nvPr>
        </p:nvSpPr>
        <p:spPr/>
        <p:txBody>
          <a:bodyPr/>
          <a:lstStyle/>
          <a:p>
            <a:r>
              <a:rPr lang="en-US"/>
              <a:t>Multi-stage NN for regression problems</a:t>
            </a:r>
          </a:p>
        </p:txBody>
      </p:sp>
      <p:sp>
        <p:nvSpPr>
          <p:cNvPr id="4" name="Slide Number Placeholder 3">
            <a:extLst>
              <a:ext uri="{FF2B5EF4-FFF2-40B4-BE49-F238E27FC236}">
                <a16:creationId xmlns:a16="http://schemas.microsoft.com/office/drawing/2014/main" id="{915463B2-6E3A-CBE0-EE90-7B6090548CE6}"/>
              </a:ext>
            </a:extLst>
          </p:cNvPr>
          <p:cNvSpPr>
            <a:spLocks noGrp="1"/>
          </p:cNvSpPr>
          <p:nvPr>
            <p:ph type="sldNum" sz="quarter" idx="12"/>
          </p:nvPr>
        </p:nvSpPr>
        <p:spPr/>
        <p:txBody>
          <a:bodyPr/>
          <a:lstStyle/>
          <a:p>
            <a:fld id="{435E5A4D-A201-4C99-A12A-30FD58102251}" type="slidenum">
              <a:rPr lang="en-US" smtClean="0"/>
              <a:t>28</a:t>
            </a:fld>
            <a:endParaRPr lang="en-US"/>
          </a:p>
        </p:txBody>
      </p:sp>
      <p:sp>
        <p:nvSpPr>
          <p:cNvPr id="5" name="Final expression">
            <a:extLst>
              <a:ext uri="{FF2B5EF4-FFF2-40B4-BE49-F238E27FC236}">
                <a16:creationId xmlns:a16="http://schemas.microsoft.com/office/drawing/2014/main" id="{F9E1420B-225F-35D3-5B84-8E78A059EAED}"/>
              </a:ext>
            </a:extLst>
          </p:cNvPr>
          <p:cNvSpPr txBox="1"/>
          <p:nvPr/>
        </p:nvSpPr>
        <p:spPr>
          <a:xfrm>
            <a:off x="1418852" y="5360702"/>
            <a:ext cx="2481862" cy="41036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50800" tIns="50800" rIns="50800" bIns="50800" anchor="ctr">
            <a:spAutoFit/>
          </a:bodyPr>
          <a:lstStyle>
            <a:lvl1pPr>
              <a:defRPr sz="3200" b="1">
                <a:solidFill>
                  <a:srgbClr val="000000"/>
                </a:solidFill>
                <a:latin typeface="Palatino"/>
                <a:ea typeface="Palatino"/>
                <a:cs typeface="Palatino"/>
                <a:sym typeface="Palatino"/>
              </a:defRPr>
            </a:lvl1pPr>
          </a:lstStyle>
          <a:p>
            <a:pPr defTabSz="914400"/>
            <a:r>
              <a:rPr sz="2000"/>
              <a:t>Final expression</a:t>
            </a:r>
          </a:p>
        </p:txBody>
      </p:sp>
      <p:pic>
        <p:nvPicPr>
          <p:cNvPr id="10" name="Picture 9">
            <a:extLst>
              <a:ext uri="{FF2B5EF4-FFF2-40B4-BE49-F238E27FC236}">
                <a16:creationId xmlns:a16="http://schemas.microsoft.com/office/drawing/2014/main" id="{995AAD59-8B60-7E2C-4B77-9DE76A0EE791}"/>
              </a:ext>
            </a:extLst>
          </p:cNvPr>
          <p:cNvPicPr>
            <a:picLocks noChangeAspect="1"/>
          </p:cNvPicPr>
          <p:nvPr/>
        </p:nvPicPr>
        <p:blipFill>
          <a:blip r:embed="rId3"/>
          <a:stretch>
            <a:fillRect/>
          </a:stretch>
        </p:blipFill>
        <p:spPr>
          <a:xfrm>
            <a:off x="317754" y="1695160"/>
            <a:ext cx="11727534" cy="3102273"/>
          </a:xfrm>
          <a:prstGeom prst="rect">
            <a:avLst/>
          </a:prstGeom>
        </p:spPr>
      </p:pic>
      <p:pic>
        <p:nvPicPr>
          <p:cNvPr id="11" name="Picture 10" descr="A math equations on a white background&#10;&#10;Description automatically generated">
            <a:extLst>
              <a:ext uri="{FF2B5EF4-FFF2-40B4-BE49-F238E27FC236}">
                <a16:creationId xmlns:a16="http://schemas.microsoft.com/office/drawing/2014/main" id="{C1EF64EF-59A6-F7DD-A866-DDE19E8D14AC}"/>
              </a:ext>
            </a:extLst>
          </p:cNvPr>
          <p:cNvPicPr>
            <a:picLocks noChangeAspect="1"/>
          </p:cNvPicPr>
          <p:nvPr/>
        </p:nvPicPr>
        <p:blipFill rotWithShape="1">
          <a:blip r:embed="rId4">
            <a:extLst>
              <a:ext uri="{28A0092B-C50C-407E-A947-70E740481C1C}">
                <a14:useLocalDpi xmlns:a14="http://schemas.microsoft.com/office/drawing/2010/main" val="0"/>
              </a:ext>
            </a:extLst>
          </a:blip>
          <a:srcRect r="4042" b="29041"/>
          <a:stretch/>
        </p:blipFill>
        <p:spPr>
          <a:xfrm>
            <a:off x="3423427" y="5074598"/>
            <a:ext cx="8191630" cy="1026123"/>
          </a:xfrm>
          <a:prstGeom prst="rect">
            <a:avLst/>
          </a:prstGeom>
        </p:spPr>
      </p:pic>
      <p:pic>
        <p:nvPicPr>
          <p:cNvPr id="12" name="Picture 11">
            <a:extLst>
              <a:ext uri="{FF2B5EF4-FFF2-40B4-BE49-F238E27FC236}">
                <a16:creationId xmlns:a16="http://schemas.microsoft.com/office/drawing/2014/main" id="{A1EADF7C-830D-E5CF-0035-74CE47113E25}"/>
              </a:ext>
            </a:extLst>
          </p:cNvPr>
          <p:cNvPicPr>
            <a:picLocks noChangeAspect="1"/>
          </p:cNvPicPr>
          <p:nvPr/>
        </p:nvPicPr>
        <p:blipFill rotWithShape="1">
          <a:blip r:embed="rId5">
            <a:extLst>
              <a:ext uri="{28A0092B-C50C-407E-A947-70E740481C1C}">
                <a14:useLocalDpi xmlns:a14="http://schemas.microsoft.com/office/drawing/2010/main" val="0"/>
              </a:ext>
            </a:extLst>
          </a:blip>
          <a:srcRect l="18422" t="-1254" b="18753"/>
          <a:stretch/>
        </p:blipFill>
        <p:spPr>
          <a:xfrm>
            <a:off x="4578189" y="5864714"/>
            <a:ext cx="3674429" cy="377737"/>
          </a:xfrm>
          <a:prstGeom prst="rect">
            <a:avLst/>
          </a:prstGeom>
        </p:spPr>
      </p:pic>
      <p:sp>
        <p:nvSpPr>
          <p:cNvPr id="13" name="TextBox 12">
            <a:extLst>
              <a:ext uri="{FF2B5EF4-FFF2-40B4-BE49-F238E27FC236}">
                <a16:creationId xmlns:a16="http://schemas.microsoft.com/office/drawing/2014/main" id="{F0E18534-3E1D-F0C8-B81F-CB9BBDE78F5C}"/>
              </a:ext>
            </a:extLst>
          </p:cNvPr>
          <p:cNvSpPr txBox="1"/>
          <p:nvPr/>
        </p:nvSpPr>
        <p:spPr>
          <a:xfrm>
            <a:off x="3677701" y="5887898"/>
            <a:ext cx="2570342" cy="400110"/>
          </a:xfrm>
          <a:prstGeom prst="rect">
            <a:avLst/>
          </a:prstGeom>
          <a:noFill/>
        </p:spPr>
        <p:txBody>
          <a:bodyPr wrap="square" rtlCol="0">
            <a:spAutoFit/>
          </a:bodyPr>
          <a:lstStyle/>
          <a:p>
            <a:r>
              <a:rPr lang="en-US" sz="2000">
                <a:latin typeface="Adobe Garamond Pro" panose="02020502060506020403"/>
              </a:rPr>
              <a:t>where</a:t>
            </a:r>
          </a:p>
        </p:txBody>
      </p:sp>
    </p:spTree>
    <p:extLst>
      <p:ext uri="{BB962C8B-B14F-4D97-AF65-F5344CB8AC3E}">
        <p14:creationId xmlns:p14="http://schemas.microsoft.com/office/powerpoint/2010/main" val="3597909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996DBA9-EF85-6387-FE3D-02CB66AC146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7548-4AFF-C4EE-C9B1-70A9B3129E9E}"/>
              </a:ext>
            </a:extLst>
          </p:cNvPr>
          <p:cNvSpPr>
            <a:spLocks noGrp="1"/>
          </p:cNvSpPr>
          <p:nvPr>
            <p:ph type="sldNum" sz="quarter" idx="12"/>
          </p:nvPr>
        </p:nvSpPr>
        <p:spPr/>
        <p:txBody>
          <a:bodyPr/>
          <a:lstStyle/>
          <a:p>
            <a:fld id="{435E5A4D-A201-4C99-A12A-30FD58102251}" type="slidenum">
              <a:rPr lang="en-US" smtClean="0"/>
              <a:t>29</a:t>
            </a:fld>
            <a:endParaRPr lang="en-US"/>
          </a:p>
        </p:txBody>
      </p:sp>
      <p:sp>
        <p:nvSpPr>
          <p:cNvPr id="3" name="Title 1">
            <a:extLst>
              <a:ext uri="{FF2B5EF4-FFF2-40B4-BE49-F238E27FC236}">
                <a16:creationId xmlns:a16="http://schemas.microsoft.com/office/drawing/2014/main" id="{216C598D-60CB-1B42-26D1-0E00F07159E8}"/>
              </a:ext>
            </a:extLst>
          </p:cNvPr>
          <p:cNvSpPr txBox="1">
            <a:spLocks/>
          </p:cNvSpPr>
          <p:nvPr/>
        </p:nvSpPr>
        <p:spPr>
          <a:xfrm>
            <a:off x="1052285" y="928914"/>
            <a:ext cx="10210801" cy="473529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dirty="0">
                <a:solidFill>
                  <a:schemeClr val="bg1"/>
                </a:solidFill>
                <a:latin typeface="Adobe Garamond Pro" panose="02020502060506020403"/>
              </a:rPr>
              <a:t>We have shown that MSNN are good function approximators, can it be used to find PDE solutions numerically? </a:t>
            </a:r>
            <a:endParaRPr lang="en-US" dirty="0">
              <a:solidFill>
                <a:srgbClr val="FF0000"/>
              </a:solidFill>
              <a:latin typeface="Times New Roman" panose="02020603050405020304" pitchFamily="18" charset="0"/>
              <a:cs typeface="Times New Roman" panose="02020603050405020304" pitchFamily="18" charset="0"/>
            </a:endParaRPr>
          </a:p>
          <a:p>
            <a:pPr>
              <a:lnSpc>
                <a:spcPct val="120000"/>
              </a:lnSpc>
            </a:pPr>
            <a:endParaRPr lang="en-US" sz="4000" dirty="0">
              <a:solidFill>
                <a:schemeClr val="bg1"/>
              </a:solidFill>
              <a:latin typeface="Adobe Garamond Pro" panose="02020502060506020403"/>
            </a:endParaRPr>
          </a:p>
        </p:txBody>
      </p:sp>
      <p:sp>
        <p:nvSpPr>
          <p:cNvPr id="2" name="TextBox 1">
            <a:extLst>
              <a:ext uri="{FF2B5EF4-FFF2-40B4-BE49-F238E27FC236}">
                <a16:creationId xmlns:a16="http://schemas.microsoft.com/office/drawing/2014/main" id="{218F7BB6-1303-495B-5AD5-A1AD529A40BC}"/>
              </a:ext>
            </a:extLst>
          </p:cNvPr>
          <p:cNvSpPr txBox="1"/>
          <p:nvPr/>
        </p:nvSpPr>
        <p:spPr>
          <a:xfrm>
            <a:off x="1124087" y="4498944"/>
            <a:ext cx="4405856" cy="400110"/>
          </a:xfrm>
          <a:prstGeom prst="rect">
            <a:avLst/>
          </a:prstGeom>
          <a:noFill/>
        </p:spPr>
        <p:txBody>
          <a:bodyPr wrap="square" rtlCol="0">
            <a:spAutoFit/>
          </a:bodyPr>
          <a:lstStyle/>
          <a:p>
            <a:r>
              <a:rPr lang="en-US" sz="2000" dirty="0">
                <a:solidFill>
                  <a:srgbClr val="FFFF00"/>
                </a:solidFill>
                <a:latin typeface="Adobe Garamond Pro" panose="02020502060506020403"/>
              </a:rPr>
              <a:t>Wang &amp; Lai, J. </a:t>
            </a:r>
            <a:r>
              <a:rPr lang="en-US" sz="2000" dirty="0" err="1">
                <a:solidFill>
                  <a:srgbClr val="FFFF00"/>
                </a:solidFill>
                <a:latin typeface="Adobe Garamond Pro" panose="02020502060506020403"/>
              </a:rPr>
              <a:t>Comput</a:t>
            </a:r>
            <a:r>
              <a:rPr lang="en-US" sz="2000" dirty="0">
                <a:solidFill>
                  <a:srgbClr val="FFFF00"/>
                </a:solidFill>
                <a:latin typeface="Adobe Garamond Pro" panose="02020502060506020403"/>
              </a:rPr>
              <a:t>. Phys. (2024)</a:t>
            </a:r>
          </a:p>
        </p:txBody>
      </p:sp>
    </p:spTree>
    <p:extLst>
      <p:ext uri="{BB962C8B-B14F-4D97-AF65-F5344CB8AC3E}">
        <p14:creationId xmlns:p14="http://schemas.microsoft.com/office/powerpoint/2010/main" val="3334163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0" name="圆角矩形"/>
          <p:cNvSpPr/>
          <p:nvPr/>
        </p:nvSpPr>
        <p:spPr>
          <a:xfrm>
            <a:off x="7607024" y="2340558"/>
            <a:ext cx="2041260" cy="621152"/>
          </a:xfrm>
          <a:prstGeom prst="roundRect">
            <a:avLst>
              <a:gd name="adj" fmla="val 19467"/>
            </a:avLst>
          </a:prstGeom>
          <a:solidFill>
            <a:srgbClr val="74FAE1">
              <a:alpha val="50302"/>
            </a:srgbClr>
          </a:solidFill>
          <a:ln w="12700">
            <a:miter lim="400000"/>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231" name="Physics-informed neural networks"/>
          <p:cNvSpPr txBox="1">
            <a:spLocks noGrp="1"/>
          </p:cNvSpPr>
          <p:nvPr>
            <p:ph type="title"/>
          </p:nvPr>
        </p:nvSpPr>
        <p:spPr>
          <a:prstGeom prst="rect">
            <a:avLst/>
          </a:prstGeom>
        </p:spPr>
        <p:txBody>
          <a:bodyPr>
            <a:normAutofit fontScale="90000"/>
          </a:bodyPr>
          <a:lstStyle>
            <a:lvl1pPr defTabSz="469617">
              <a:spcBef>
                <a:spcPts val="1300"/>
              </a:spcBef>
              <a:defRPr sz="5440"/>
            </a:lvl1pPr>
          </a:lstStyle>
          <a:p>
            <a:r>
              <a:t>Physics-informed neural networks</a:t>
            </a:r>
          </a:p>
        </p:txBody>
      </p:sp>
      <p:pic>
        <p:nvPicPr>
          <p:cNvPr id="1234" name="截屏2021-06-12 下午4.44.14.png" descr="截屏2021-06-12 下午4.44.14.png"/>
          <p:cNvPicPr>
            <a:picLocks noChangeAspect="1"/>
          </p:cNvPicPr>
          <p:nvPr/>
        </p:nvPicPr>
        <p:blipFill>
          <a:blip r:embed="rId3"/>
          <a:srcRect l="56704" t="76041" r="33509" b="12791"/>
          <a:stretch>
            <a:fillRect/>
          </a:stretch>
        </p:blipFill>
        <p:spPr>
          <a:xfrm>
            <a:off x="6595465" y="4866813"/>
            <a:ext cx="823578" cy="629265"/>
          </a:xfrm>
          <a:custGeom>
            <a:avLst/>
            <a:gdLst/>
            <a:ahLst/>
            <a:cxnLst>
              <a:cxn ang="0">
                <a:pos x="wd2" y="hd2"/>
              </a:cxn>
              <a:cxn ang="5400000">
                <a:pos x="wd2" y="hd2"/>
              </a:cxn>
              <a:cxn ang="10800000">
                <a:pos x="wd2" y="hd2"/>
              </a:cxn>
              <a:cxn ang="16200000">
                <a:pos x="wd2" y="hd2"/>
              </a:cxn>
            </a:cxnLst>
            <a:rect l="0" t="0" r="r" b="b"/>
            <a:pathLst>
              <a:path w="21592" h="21600" extrusionOk="0">
                <a:moveTo>
                  <a:pt x="9579" y="0"/>
                </a:moveTo>
                <a:cubicBezTo>
                  <a:pt x="9551" y="3990"/>
                  <a:pt x="9497" y="6289"/>
                  <a:pt x="9367" y="6255"/>
                </a:cubicBezTo>
                <a:cubicBezTo>
                  <a:pt x="9055" y="6173"/>
                  <a:pt x="9059" y="6440"/>
                  <a:pt x="9404" y="7519"/>
                </a:cubicBezTo>
                <a:cubicBezTo>
                  <a:pt x="9559" y="8005"/>
                  <a:pt x="9631" y="8476"/>
                  <a:pt x="9565" y="8563"/>
                </a:cubicBezTo>
                <a:cubicBezTo>
                  <a:pt x="9498" y="8650"/>
                  <a:pt x="7334" y="8717"/>
                  <a:pt x="4758" y="8717"/>
                </a:cubicBezTo>
                <a:lnTo>
                  <a:pt x="83" y="8717"/>
                </a:lnTo>
                <a:lnTo>
                  <a:pt x="25" y="11954"/>
                </a:lnTo>
                <a:cubicBezTo>
                  <a:pt x="-8" y="13735"/>
                  <a:pt x="-8" y="16631"/>
                  <a:pt x="25" y="18391"/>
                </a:cubicBezTo>
                <a:lnTo>
                  <a:pt x="83" y="21600"/>
                </a:lnTo>
                <a:lnTo>
                  <a:pt x="9813" y="21600"/>
                </a:lnTo>
                <a:lnTo>
                  <a:pt x="19536" y="21600"/>
                </a:lnTo>
                <a:lnTo>
                  <a:pt x="19536" y="18602"/>
                </a:lnTo>
                <a:cubicBezTo>
                  <a:pt x="19536" y="16959"/>
                  <a:pt x="19590" y="15552"/>
                  <a:pt x="19653" y="15470"/>
                </a:cubicBezTo>
                <a:cubicBezTo>
                  <a:pt x="19716" y="15387"/>
                  <a:pt x="20136" y="15531"/>
                  <a:pt x="20590" y="15786"/>
                </a:cubicBezTo>
                <a:cubicBezTo>
                  <a:pt x="21344" y="16209"/>
                  <a:pt x="21415" y="16206"/>
                  <a:pt x="21394" y="15824"/>
                </a:cubicBezTo>
                <a:cubicBezTo>
                  <a:pt x="21390" y="15749"/>
                  <a:pt x="21454" y="15693"/>
                  <a:pt x="21592" y="15642"/>
                </a:cubicBezTo>
                <a:lnTo>
                  <a:pt x="21592" y="15058"/>
                </a:lnTo>
                <a:cubicBezTo>
                  <a:pt x="21394" y="14990"/>
                  <a:pt x="21360" y="14908"/>
                  <a:pt x="21336" y="14790"/>
                </a:cubicBezTo>
                <a:cubicBezTo>
                  <a:pt x="21242" y="14321"/>
                  <a:pt x="21188" y="14309"/>
                  <a:pt x="20553" y="14655"/>
                </a:cubicBezTo>
                <a:cubicBezTo>
                  <a:pt x="20182" y="14858"/>
                  <a:pt x="19808" y="14962"/>
                  <a:pt x="19712" y="14885"/>
                </a:cubicBezTo>
                <a:cubicBezTo>
                  <a:pt x="19617" y="14809"/>
                  <a:pt x="19536" y="13392"/>
                  <a:pt x="19536" y="11734"/>
                </a:cubicBezTo>
                <a:lnTo>
                  <a:pt x="19536" y="8717"/>
                </a:lnTo>
                <a:lnTo>
                  <a:pt x="14825" y="8717"/>
                </a:lnTo>
                <a:cubicBezTo>
                  <a:pt x="12035" y="8717"/>
                  <a:pt x="10064" y="8619"/>
                  <a:pt x="9996" y="8477"/>
                </a:cubicBezTo>
                <a:cubicBezTo>
                  <a:pt x="9934" y="8344"/>
                  <a:pt x="10018" y="7818"/>
                  <a:pt x="10179" y="7309"/>
                </a:cubicBezTo>
                <a:cubicBezTo>
                  <a:pt x="10541" y="6174"/>
                  <a:pt x="10541" y="6241"/>
                  <a:pt x="10135" y="6284"/>
                </a:cubicBezTo>
                <a:cubicBezTo>
                  <a:pt x="9913" y="6307"/>
                  <a:pt x="9848" y="4397"/>
                  <a:pt x="9806" y="0"/>
                </a:cubicBezTo>
                <a:lnTo>
                  <a:pt x="9579" y="0"/>
                </a:lnTo>
                <a:close/>
              </a:path>
            </a:pathLst>
          </a:custGeom>
          <a:ln w="12700">
            <a:miter lim="400000"/>
          </a:ln>
        </p:spPr>
      </p:pic>
      <p:sp>
        <p:nvSpPr>
          <p:cNvPr id="1235" name="Cost function: data + equation loss"/>
          <p:cNvSpPr txBox="1"/>
          <p:nvPr/>
        </p:nvSpPr>
        <p:spPr>
          <a:xfrm>
            <a:off x="6858335" y="5680854"/>
            <a:ext cx="2861232"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lgn="l">
              <a:defRPr sz="2200"/>
            </a:pPr>
            <a:r>
              <a:rPr sz="1547" dirty="0"/>
              <a:t>Cost function: </a:t>
            </a:r>
            <a:r>
              <a:rPr sz="1547" i="1" dirty="0"/>
              <a:t>data + equation loss</a:t>
            </a:r>
          </a:p>
        </p:txBody>
      </p:sp>
      <p:sp>
        <p:nvSpPr>
          <p:cNvPr id="1236" name="线条"/>
          <p:cNvSpPr/>
          <p:nvPr/>
        </p:nvSpPr>
        <p:spPr>
          <a:xfrm flipH="1">
            <a:off x="4929261" y="5312693"/>
            <a:ext cx="1625867" cy="1"/>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1237" name="矩形"/>
          <p:cNvSpPr/>
          <p:nvPr/>
        </p:nvSpPr>
        <p:spPr>
          <a:xfrm>
            <a:off x="3527057" y="5143678"/>
            <a:ext cx="1408565" cy="390570"/>
          </a:xfrm>
          <a:prstGeom prst="rect">
            <a:avLst/>
          </a:prstGeom>
          <a:solidFill>
            <a:srgbClr val="A6CDED"/>
          </a:solidFill>
          <a:ln w="12700">
            <a:miter lim="400000"/>
          </a:ln>
        </p:spPr>
        <p:txBody>
          <a:bodyPr lIns="19050" tIns="19050" rIns="19050" bIns="19050" anchor="ctr"/>
          <a:lstStyle/>
          <a:p>
            <a:pPr defTabSz="412735">
              <a:defRPr sz="3000">
                <a:solidFill>
                  <a:srgbClr val="FFFFFF"/>
                </a:solidFill>
                <a:effectLst>
                  <a:outerShdw blurRad="25400" dist="33948" dir="2700000" rotWithShape="0">
                    <a:srgbClr val="3B3936"/>
                  </a:outerShdw>
                </a:effectLst>
              </a:defRPr>
            </a:pPr>
            <a:endParaRPr sz="2109"/>
          </a:p>
        </p:txBody>
      </p:sp>
      <p:sp>
        <p:nvSpPr>
          <p:cNvPr id="1238" name="Optimization"/>
          <p:cNvSpPr txBox="1"/>
          <p:nvPr/>
        </p:nvSpPr>
        <p:spPr>
          <a:xfrm>
            <a:off x="3625994" y="5179190"/>
            <a:ext cx="1074397" cy="2765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lvl1pPr defTabSz="587022">
              <a:defRPr sz="2200"/>
            </a:lvl1pPr>
          </a:lstStyle>
          <a:p>
            <a:r>
              <a:rPr sz="1547"/>
              <a:t>Optimization</a:t>
            </a:r>
          </a:p>
        </p:txBody>
      </p:sp>
      <p:sp>
        <p:nvSpPr>
          <p:cNvPr id="1239" name="Physical laws:"/>
          <p:cNvSpPr txBox="1"/>
          <p:nvPr/>
        </p:nvSpPr>
        <p:spPr>
          <a:xfrm>
            <a:off x="8526779" y="1551098"/>
            <a:ext cx="490712" cy="320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300"/>
            </a:lvl1pPr>
          </a:lstStyle>
          <a:p>
            <a:r>
              <a:rPr lang="en-US" sz="1617" dirty="0" err="1"/>
              <a:t>Eqn</a:t>
            </a:r>
            <a:r>
              <a:rPr sz="1617" dirty="0"/>
              <a:t>: </a:t>
            </a:r>
          </a:p>
        </p:txBody>
      </p:sp>
      <p:sp>
        <p:nvSpPr>
          <p:cNvPr id="1240" name="线条"/>
          <p:cNvSpPr/>
          <p:nvPr/>
        </p:nvSpPr>
        <p:spPr>
          <a:xfrm>
            <a:off x="7408507" y="2674327"/>
            <a:ext cx="3057444" cy="263257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ln w="25400">
            <a:solidFill>
              <a:srgbClr val="414141"/>
            </a:solidFill>
            <a:miter lim="400000"/>
          </a:ln>
        </p:spPr>
        <p:txBody>
          <a:bodyPr lIns="35719" tIns="35719" rIns="35719" bIns="35719" anchor="ctr"/>
          <a:lstStyle/>
          <a:p>
            <a:pPr>
              <a:defRPr sz="3200"/>
            </a:pPr>
            <a:endParaRPr sz="2250"/>
          </a:p>
        </p:txBody>
      </p:sp>
      <p:sp>
        <p:nvSpPr>
          <p:cNvPr id="1243" name="Data loss:"/>
          <p:cNvSpPr txBox="1"/>
          <p:nvPr/>
        </p:nvSpPr>
        <p:spPr>
          <a:xfrm>
            <a:off x="7022367" y="4022662"/>
            <a:ext cx="783035" cy="2657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lvl1pPr defTabSz="587022">
              <a:defRPr sz="2100"/>
            </a:lvl1pPr>
          </a:lstStyle>
          <a:p>
            <a:r>
              <a:rPr sz="1477"/>
              <a:t>Data loss:</a:t>
            </a:r>
          </a:p>
        </p:txBody>
      </p:sp>
      <p:sp>
        <p:nvSpPr>
          <p:cNvPr id="1244" name="Equation loss"/>
          <p:cNvSpPr txBox="1"/>
          <p:nvPr/>
        </p:nvSpPr>
        <p:spPr>
          <a:xfrm>
            <a:off x="7072422" y="4793449"/>
            <a:ext cx="712183" cy="2657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lvl1pPr defTabSz="587022">
              <a:defRPr sz="2100"/>
            </a:lvl1pPr>
          </a:lstStyle>
          <a:p>
            <a:r>
              <a:rPr sz="1477" dirty="0" err="1"/>
              <a:t>Eqn</a:t>
            </a:r>
            <a:r>
              <a:rPr sz="1477" dirty="0"/>
              <a:t> loss</a:t>
            </a:r>
            <a:r>
              <a:rPr lang="en-US" sz="1477" dirty="0"/>
              <a:t>:</a:t>
            </a:r>
            <a:endParaRPr sz="1477" dirty="0"/>
          </a:p>
        </p:txBody>
      </p:sp>
      <p:sp>
        <p:nvSpPr>
          <p:cNvPr id="1245" name="线条"/>
          <p:cNvSpPr/>
          <p:nvPr/>
        </p:nvSpPr>
        <p:spPr>
          <a:xfrm>
            <a:off x="9647924" y="2675653"/>
            <a:ext cx="823578" cy="1"/>
          </a:xfrm>
          <a:prstGeom prst="line">
            <a:avLst/>
          </a:prstGeom>
          <a:ln w="25400">
            <a:solidFill>
              <a:srgbClr val="414141"/>
            </a:solidFill>
            <a:miter lim="400000"/>
          </a:ln>
        </p:spPr>
        <p:txBody>
          <a:bodyPr lIns="35719" tIns="35719" rIns="35719" bIns="35719" anchor="ctr"/>
          <a:lstStyle/>
          <a:p>
            <a:pPr>
              <a:defRPr sz="3200"/>
            </a:pPr>
            <a:endParaRPr sz="2250"/>
          </a:p>
        </p:txBody>
      </p:sp>
      <p:sp>
        <p:nvSpPr>
          <p:cNvPr id="1247" name="线条"/>
          <p:cNvSpPr/>
          <p:nvPr/>
        </p:nvSpPr>
        <p:spPr>
          <a:xfrm>
            <a:off x="5791921" y="2812055"/>
            <a:ext cx="1179642" cy="2329026"/>
          </a:xfrm>
          <a:custGeom>
            <a:avLst/>
            <a:gdLst/>
            <a:ahLst/>
            <a:cxnLst>
              <a:cxn ang="0">
                <a:pos x="wd2" y="hd2"/>
              </a:cxn>
              <a:cxn ang="5400000">
                <a:pos x="wd2" y="hd2"/>
              </a:cxn>
              <a:cxn ang="10800000">
                <a:pos x="wd2" y="hd2"/>
              </a:cxn>
              <a:cxn ang="16200000">
                <a:pos x="wd2" y="hd2"/>
              </a:cxn>
            </a:cxnLst>
            <a:rect l="0" t="0" r="r" b="b"/>
            <a:pathLst>
              <a:path w="21600" h="21600" extrusionOk="0">
                <a:moveTo>
                  <a:pt x="153" y="0"/>
                </a:moveTo>
                <a:lnTo>
                  <a:pt x="0" y="10259"/>
                </a:lnTo>
                <a:lnTo>
                  <a:pt x="21600" y="10456"/>
                </a:lnTo>
                <a:lnTo>
                  <a:pt x="21470" y="21600"/>
                </a:lnTo>
              </a:path>
            </a:pathLst>
          </a:custGeom>
          <a:ln w="25400">
            <a:solidFill>
              <a:srgbClr val="414141"/>
            </a:solidFill>
            <a:miter lim="400000"/>
          </a:ln>
        </p:spPr>
        <p:txBody>
          <a:bodyPr lIns="35719" tIns="35719" rIns="35719" bIns="35719" anchor="ctr"/>
          <a:lstStyle/>
          <a:p>
            <a:pPr>
              <a:defRPr sz="3200"/>
            </a:pPr>
            <a:endParaRPr sz="2250"/>
          </a:p>
        </p:txBody>
      </p:sp>
      <p:sp>
        <p:nvSpPr>
          <p:cNvPr id="1333" name="线条"/>
          <p:cNvSpPr/>
          <p:nvPr/>
        </p:nvSpPr>
        <p:spPr>
          <a:xfrm flipV="1">
            <a:off x="5980819" y="1764815"/>
            <a:ext cx="456892" cy="886696"/>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34" name="线条"/>
          <p:cNvSpPr/>
          <p:nvPr/>
        </p:nvSpPr>
        <p:spPr>
          <a:xfrm>
            <a:off x="5980819" y="2660440"/>
            <a:ext cx="473880" cy="971"/>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grpSp>
        <p:nvGrpSpPr>
          <p:cNvPr id="1341" name="成组"/>
          <p:cNvGrpSpPr/>
          <p:nvPr/>
        </p:nvGrpSpPr>
        <p:grpSpPr>
          <a:xfrm>
            <a:off x="6469890" y="1496578"/>
            <a:ext cx="560853" cy="2329145"/>
            <a:chOff x="0" y="0"/>
            <a:chExt cx="797657" cy="3312561"/>
          </a:xfrm>
        </p:grpSpPr>
        <p:sp>
          <p:nvSpPr>
            <p:cNvPr id="1335" name="圆形"/>
            <p:cNvSpPr/>
            <p:nvPr/>
          </p:nvSpPr>
          <p:spPr>
            <a:xfrm rot="21600000">
              <a:off x="4133" y="1241333"/>
              <a:ext cx="793525" cy="793525"/>
            </a:xfrm>
            <a:prstGeom prst="ellipse">
              <a:avLst/>
            </a:prstGeom>
            <a:solidFill>
              <a:srgbClr val="FF2600">
                <a:alpha val="51000"/>
              </a:srgbClr>
            </a:solidFill>
            <a:ln w="12700" cap="flat">
              <a:noFill/>
              <a:miter lim="400000"/>
            </a:ln>
            <a:effectLst/>
          </p:spPr>
          <p:txBody>
            <a:bodyPr wrap="square" lIns="53485" tIns="53485" rIns="53485" bIns="53485" numCol="1" anchor="ctr">
              <a:noAutofit/>
            </a:bodyPr>
            <a:lstStyle/>
            <a:p>
              <a:pPr defTabSz="615056">
                <a:defRPr sz="2800">
                  <a:solidFill>
                    <a:srgbClr val="E0DED9"/>
                  </a:solidFill>
                  <a:latin typeface="Helvetica Neue Medium"/>
                  <a:ea typeface="Helvetica Neue Medium"/>
                  <a:cs typeface="Helvetica Neue Medium"/>
                  <a:sym typeface="Helvetica Neue Medium"/>
                </a:defRPr>
              </a:pPr>
              <a:endParaRPr sz="1969"/>
            </a:p>
          </p:txBody>
        </p:sp>
        <p:sp>
          <p:nvSpPr>
            <p:cNvPr id="1336" name="椭圆形"/>
            <p:cNvSpPr/>
            <p:nvPr/>
          </p:nvSpPr>
          <p:spPr>
            <a:xfrm>
              <a:off x="0" y="2486354"/>
              <a:ext cx="789040" cy="826208"/>
            </a:xfrm>
            <a:prstGeom prst="ellipse">
              <a:avLst/>
            </a:prstGeom>
            <a:solidFill>
              <a:srgbClr val="FF2600">
                <a:alpha val="51000"/>
              </a:srgbClr>
            </a:solidFill>
            <a:ln w="12700" cap="flat">
              <a:noFill/>
              <a:miter lim="400000"/>
            </a:ln>
            <a:effectLst/>
          </p:spPr>
          <p:txBody>
            <a:bodyPr wrap="square" lIns="53485" tIns="53485" rIns="53485" bIns="53485" numCol="1" anchor="ctr">
              <a:noAutofit/>
            </a:bodyPr>
            <a:lstStyle/>
            <a:p>
              <a:pPr defTabSz="615056">
                <a:defRPr sz="2800">
                  <a:solidFill>
                    <a:srgbClr val="E0DED9"/>
                  </a:solidFill>
                  <a:latin typeface="Helvetica Neue Medium"/>
                  <a:ea typeface="Helvetica Neue Medium"/>
                  <a:cs typeface="Helvetica Neue Medium"/>
                  <a:sym typeface="Helvetica Neue Medium"/>
                </a:defRPr>
              </a:pPr>
              <a:endParaRPr sz="1969"/>
            </a:p>
          </p:txBody>
        </p:sp>
        <p:pic>
          <p:nvPicPr>
            <p:cNvPr id="1337" name="图像" descr="图像"/>
            <p:cNvPicPr>
              <a:picLocks noChangeAspect="1"/>
            </p:cNvPicPr>
            <p:nvPr/>
          </p:nvPicPr>
          <p:blipFill>
            <a:blip r:embed="rId4"/>
            <a:stretch>
              <a:fillRect/>
            </a:stretch>
          </p:blipFill>
          <p:spPr>
            <a:xfrm>
              <a:off x="249337" y="1319668"/>
              <a:ext cx="303118" cy="555716"/>
            </a:xfrm>
            <a:prstGeom prst="rect">
              <a:avLst/>
            </a:prstGeom>
            <a:ln w="12700" cap="flat">
              <a:noFill/>
              <a:miter lim="400000"/>
            </a:ln>
            <a:effectLst/>
          </p:spPr>
        </p:pic>
        <p:sp>
          <p:nvSpPr>
            <p:cNvPr id="1338" name="圆形"/>
            <p:cNvSpPr/>
            <p:nvPr/>
          </p:nvSpPr>
          <p:spPr>
            <a:xfrm rot="21600000">
              <a:off x="4133" y="0"/>
              <a:ext cx="793525" cy="793524"/>
            </a:xfrm>
            <a:prstGeom prst="ellipse">
              <a:avLst/>
            </a:prstGeom>
            <a:solidFill>
              <a:srgbClr val="FF2600">
                <a:alpha val="51000"/>
              </a:srgbClr>
            </a:solidFill>
            <a:ln w="12700" cap="flat">
              <a:noFill/>
              <a:miter lim="400000"/>
            </a:ln>
            <a:effectLst/>
          </p:spPr>
          <p:txBody>
            <a:bodyPr wrap="square" lIns="53485" tIns="53485" rIns="53485" bIns="53485" numCol="1" anchor="ctr">
              <a:noAutofit/>
            </a:bodyPr>
            <a:lstStyle/>
            <a:p>
              <a:pPr defTabSz="615056">
                <a:defRPr sz="2800">
                  <a:solidFill>
                    <a:srgbClr val="E0DED9"/>
                  </a:solidFill>
                  <a:latin typeface="Helvetica Neue Medium"/>
                  <a:ea typeface="Helvetica Neue Medium"/>
                  <a:cs typeface="Helvetica Neue Medium"/>
                  <a:sym typeface="Helvetica Neue Medium"/>
                </a:defRPr>
              </a:pPr>
              <a:endParaRPr sz="1969"/>
            </a:p>
          </p:txBody>
        </p:sp>
        <p:pic>
          <p:nvPicPr>
            <p:cNvPr id="1339" name="图像" descr="图像"/>
            <p:cNvPicPr>
              <a:picLocks noChangeAspect="1"/>
            </p:cNvPicPr>
            <p:nvPr/>
          </p:nvPicPr>
          <p:blipFill>
            <a:blip r:embed="rId5"/>
            <a:stretch>
              <a:fillRect/>
            </a:stretch>
          </p:blipFill>
          <p:spPr>
            <a:xfrm>
              <a:off x="308706" y="256438"/>
              <a:ext cx="184378" cy="271144"/>
            </a:xfrm>
            <a:prstGeom prst="rect">
              <a:avLst/>
            </a:prstGeom>
            <a:ln w="12700" cap="flat">
              <a:noFill/>
              <a:miter lim="400000"/>
            </a:ln>
            <a:effectLst/>
          </p:spPr>
        </p:pic>
        <p:pic>
          <p:nvPicPr>
            <p:cNvPr id="1340" name="图像" descr="图像"/>
            <p:cNvPicPr>
              <a:picLocks noChangeAspect="1"/>
            </p:cNvPicPr>
            <p:nvPr/>
          </p:nvPicPr>
          <p:blipFill>
            <a:blip r:embed="rId6"/>
            <a:stretch>
              <a:fillRect/>
            </a:stretch>
          </p:blipFill>
          <p:spPr>
            <a:xfrm>
              <a:off x="201935" y="2583520"/>
              <a:ext cx="397920" cy="555715"/>
            </a:xfrm>
            <a:prstGeom prst="rect">
              <a:avLst/>
            </a:prstGeom>
            <a:ln w="12700" cap="flat">
              <a:noFill/>
              <a:miter lim="400000"/>
            </a:ln>
            <a:effectLst/>
          </p:spPr>
        </p:pic>
      </p:grpSp>
      <p:sp>
        <p:nvSpPr>
          <p:cNvPr id="1342" name="线条"/>
          <p:cNvSpPr/>
          <p:nvPr/>
        </p:nvSpPr>
        <p:spPr>
          <a:xfrm>
            <a:off x="5989749" y="2687229"/>
            <a:ext cx="463756" cy="911743"/>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1343" name="图像" descr="图像"/>
          <p:cNvPicPr>
            <a:picLocks noChangeAspect="1"/>
          </p:cNvPicPr>
          <p:nvPr/>
        </p:nvPicPr>
        <p:blipFill>
          <a:blip r:embed="rId7"/>
          <a:stretch>
            <a:fillRect/>
          </a:stretch>
        </p:blipFill>
        <p:spPr>
          <a:xfrm>
            <a:off x="7798058" y="2420125"/>
            <a:ext cx="1619428" cy="423141"/>
          </a:xfrm>
          <a:prstGeom prst="rect">
            <a:avLst/>
          </a:prstGeom>
          <a:ln w="12700">
            <a:miter lim="400000"/>
          </a:ln>
        </p:spPr>
      </p:pic>
      <p:sp>
        <p:nvSpPr>
          <p:cNvPr id="1344" name="线条"/>
          <p:cNvSpPr/>
          <p:nvPr/>
        </p:nvSpPr>
        <p:spPr>
          <a:xfrm>
            <a:off x="7049920" y="1803682"/>
            <a:ext cx="553468" cy="818072"/>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5" name="线条"/>
          <p:cNvSpPr/>
          <p:nvPr/>
        </p:nvSpPr>
        <p:spPr>
          <a:xfrm>
            <a:off x="7033594" y="2664644"/>
            <a:ext cx="575134" cy="1"/>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6" name="线条"/>
          <p:cNvSpPr/>
          <p:nvPr/>
        </p:nvSpPr>
        <p:spPr>
          <a:xfrm flipV="1">
            <a:off x="7034166" y="2689892"/>
            <a:ext cx="584966" cy="897111"/>
          </a:xfrm>
          <a:prstGeom prst="line">
            <a:avLst/>
          </a:prstGeom>
          <a:ln w="25400">
            <a:solidFill>
              <a:srgbClr val="000000"/>
            </a:solidFill>
            <a:miter lim="400000"/>
            <a:tailEnd type="triangle"/>
          </a:ln>
        </p:spPr>
        <p:txBody>
          <a:bodyPr lIns="53485" tIns="53485" rIns="53485" bIns="53485" anchor="ct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348" name="线条"/>
          <p:cNvSpPr/>
          <p:nvPr/>
        </p:nvSpPr>
        <p:spPr>
          <a:xfrm flipH="1" flipV="1">
            <a:off x="3236273" y="4851714"/>
            <a:ext cx="370479" cy="294744"/>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1349" name="线条"/>
          <p:cNvSpPr/>
          <p:nvPr/>
        </p:nvSpPr>
        <p:spPr>
          <a:xfrm flipV="1">
            <a:off x="4226438" y="4796151"/>
            <a:ext cx="6448" cy="357106"/>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sp>
        <p:nvSpPr>
          <p:cNvPr id="1350" name="线条"/>
          <p:cNvSpPr/>
          <p:nvPr/>
        </p:nvSpPr>
        <p:spPr>
          <a:xfrm flipV="1">
            <a:off x="4849891" y="4836564"/>
            <a:ext cx="282592" cy="310847"/>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pic>
        <p:nvPicPr>
          <p:cNvPr id="1351" name="图像" descr="图像"/>
          <p:cNvPicPr>
            <a:picLocks noChangeAspect="1"/>
          </p:cNvPicPr>
          <p:nvPr/>
        </p:nvPicPr>
        <p:blipFill>
          <a:blip r:embed="rId8"/>
          <a:stretch>
            <a:fillRect/>
          </a:stretch>
        </p:blipFill>
        <p:spPr>
          <a:xfrm>
            <a:off x="1668332" y="4056862"/>
            <a:ext cx="4662419" cy="485943"/>
          </a:xfrm>
          <a:prstGeom prst="rect">
            <a:avLst/>
          </a:prstGeom>
          <a:ln w="12700">
            <a:miter lim="400000"/>
          </a:ln>
        </p:spPr>
      </p:pic>
      <p:pic>
        <p:nvPicPr>
          <p:cNvPr id="1352" name="图像" descr="图像"/>
          <p:cNvPicPr>
            <a:picLocks noChangeAspect="1"/>
          </p:cNvPicPr>
          <p:nvPr/>
        </p:nvPicPr>
        <p:blipFill>
          <a:blip r:embed="rId9"/>
          <a:stretch>
            <a:fillRect/>
          </a:stretch>
        </p:blipFill>
        <p:spPr>
          <a:xfrm>
            <a:off x="7966045" y="3923562"/>
            <a:ext cx="2475555" cy="485943"/>
          </a:xfrm>
          <a:prstGeom prst="rect">
            <a:avLst/>
          </a:prstGeom>
          <a:ln w="12700">
            <a:miter lim="400000"/>
          </a:ln>
        </p:spPr>
      </p:pic>
      <p:pic>
        <p:nvPicPr>
          <p:cNvPr id="1353" name="图像" descr="图像"/>
          <p:cNvPicPr>
            <a:picLocks noChangeAspect="1"/>
          </p:cNvPicPr>
          <p:nvPr/>
        </p:nvPicPr>
        <p:blipFill>
          <a:blip r:embed="rId10"/>
          <a:stretch>
            <a:fillRect/>
          </a:stretch>
        </p:blipFill>
        <p:spPr>
          <a:xfrm>
            <a:off x="7914954" y="4684263"/>
            <a:ext cx="2476707" cy="508402"/>
          </a:xfrm>
          <a:prstGeom prst="rect">
            <a:avLst/>
          </a:prstGeom>
          <a:ln w="12700">
            <a:miter lim="400000"/>
          </a:ln>
        </p:spPr>
      </p:pic>
      <p:pic>
        <p:nvPicPr>
          <p:cNvPr id="1354" name="图像" descr="图像"/>
          <p:cNvPicPr>
            <a:picLocks noChangeAspect="1"/>
          </p:cNvPicPr>
          <p:nvPr/>
        </p:nvPicPr>
        <p:blipFill>
          <a:blip r:embed="rId11"/>
          <a:stretch>
            <a:fillRect/>
          </a:stretch>
        </p:blipFill>
        <p:spPr>
          <a:xfrm>
            <a:off x="7049920" y="6198641"/>
            <a:ext cx="3298039" cy="310213"/>
          </a:xfrm>
          <a:prstGeom prst="rect">
            <a:avLst/>
          </a:prstGeom>
          <a:ln w="12700">
            <a:miter lim="400000"/>
          </a:ln>
        </p:spPr>
      </p:pic>
      <p:grpSp>
        <p:nvGrpSpPr>
          <p:cNvPr id="1358" name="成组"/>
          <p:cNvGrpSpPr/>
          <p:nvPr/>
        </p:nvGrpSpPr>
        <p:grpSpPr>
          <a:xfrm>
            <a:off x="2050954" y="4561082"/>
            <a:ext cx="3633245" cy="266933"/>
            <a:chOff x="0" y="13383"/>
            <a:chExt cx="5167281" cy="379636"/>
          </a:xfrm>
        </p:grpSpPr>
        <p:sp>
          <p:nvSpPr>
            <p:cNvPr id="1355" name="Updating variables:"/>
            <p:cNvSpPr txBox="1"/>
            <p:nvPr/>
          </p:nvSpPr>
          <p:spPr>
            <a:xfrm>
              <a:off x="0" y="13383"/>
              <a:ext cx="1911863" cy="37963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1800"/>
              </a:lvl1pPr>
            </a:lstStyle>
            <a:p>
              <a:r>
                <a:rPr sz="1266"/>
                <a:t>Updating variables:</a:t>
              </a:r>
            </a:p>
          </p:txBody>
        </p:sp>
        <p:pic>
          <p:nvPicPr>
            <p:cNvPr id="1356" name="图像" descr="图像"/>
            <p:cNvPicPr>
              <a:picLocks noChangeAspect="1"/>
            </p:cNvPicPr>
            <p:nvPr/>
          </p:nvPicPr>
          <p:blipFill>
            <a:blip r:embed="rId12"/>
            <a:stretch>
              <a:fillRect/>
            </a:stretch>
          </p:blipFill>
          <p:spPr>
            <a:xfrm>
              <a:off x="2353529" y="80307"/>
              <a:ext cx="1299346" cy="250752"/>
            </a:xfrm>
            <a:prstGeom prst="rect">
              <a:avLst/>
            </a:prstGeom>
            <a:ln w="12700" cap="flat">
              <a:noFill/>
              <a:miter lim="400000"/>
            </a:ln>
            <a:effectLst/>
          </p:spPr>
        </p:pic>
        <p:pic>
          <p:nvPicPr>
            <p:cNvPr id="1357" name="图像" descr="图像"/>
            <p:cNvPicPr>
              <a:picLocks noChangeAspect="1"/>
            </p:cNvPicPr>
            <p:nvPr/>
          </p:nvPicPr>
          <p:blipFill>
            <a:blip r:embed="rId13"/>
            <a:stretch>
              <a:fillRect/>
            </a:stretch>
          </p:blipFill>
          <p:spPr>
            <a:xfrm>
              <a:off x="4092773" y="75341"/>
              <a:ext cx="1074508" cy="195366"/>
            </a:xfrm>
            <a:prstGeom prst="rect">
              <a:avLst/>
            </a:prstGeom>
            <a:ln w="12700" cap="flat">
              <a:noFill/>
              <a:miter lim="400000"/>
            </a:ln>
            <a:effectLst/>
          </p:spPr>
        </p:pic>
      </p:grpSp>
      <p:sp>
        <p:nvSpPr>
          <p:cNvPr id="1359" name="Gradient descent"/>
          <p:cNvSpPr txBox="1"/>
          <p:nvPr/>
        </p:nvSpPr>
        <p:spPr>
          <a:xfrm>
            <a:off x="1614387" y="5920775"/>
            <a:ext cx="1449372"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a:t>Gradient descent</a:t>
            </a:r>
          </a:p>
        </p:txBody>
      </p:sp>
      <p:pic>
        <p:nvPicPr>
          <p:cNvPr id="1360" name="图像" descr="图像"/>
          <p:cNvPicPr>
            <a:picLocks noChangeAspect="1"/>
          </p:cNvPicPr>
          <p:nvPr/>
        </p:nvPicPr>
        <p:blipFill>
          <a:blip r:embed="rId14"/>
          <a:stretch>
            <a:fillRect/>
          </a:stretch>
        </p:blipFill>
        <p:spPr>
          <a:xfrm>
            <a:off x="3366681" y="5787963"/>
            <a:ext cx="2607716" cy="199524"/>
          </a:xfrm>
          <a:prstGeom prst="rect">
            <a:avLst/>
          </a:prstGeom>
          <a:ln w="12700">
            <a:miter lim="400000"/>
          </a:ln>
        </p:spPr>
      </p:pic>
      <p:pic>
        <p:nvPicPr>
          <p:cNvPr id="1361" name="图像" descr="图像"/>
          <p:cNvPicPr>
            <a:picLocks noChangeAspect="1"/>
          </p:cNvPicPr>
          <p:nvPr/>
        </p:nvPicPr>
        <p:blipFill>
          <a:blip r:embed="rId15"/>
          <a:stretch>
            <a:fillRect/>
          </a:stretch>
        </p:blipFill>
        <p:spPr>
          <a:xfrm>
            <a:off x="3397542" y="6117261"/>
            <a:ext cx="2519205" cy="200233"/>
          </a:xfrm>
          <a:prstGeom prst="rect">
            <a:avLst/>
          </a:prstGeom>
          <a:ln w="12700">
            <a:miter lim="400000"/>
          </a:ln>
        </p:spPr>
      </p:pic>
      <p:pic>
        <p:nvPicPr>
          <p:cNvPr id="1362" name="图像" descr="图像"/>
          <p:cNvPicPr>
            <a:picLocks noChangeAspect="1"/>
          </p:cNvPicPr>
          <p:nvPr/>
        </p:nvPicPr>
        <p:blipFill>
          <a:blip r:embed="rId16"/>
          <a:stretch>
            <a:fillRect/>
          </a:stretch>
        </p:blipFill>
        <p:spPr>
          <a:xfrm>
            <a:off x="1984842" y="6482989"/>
            <a:ext cx="2519204" cy="185952"/>
          </a:xfrm>
          <a:prstGeom prst="rect">
            <a:avLst/>
          </a:prstGeom>
          <a:ln w="12700">
            <a:miter lim="400000"/>
          </a:ln>
        </p:spPr>
      </p:pic>
      <p:pic>
        <p:nvPicPr>
          <p:cNvPr id="1363" name="图像" descr="图像"/>
          <p:cNvPicPr>
            <a:picLocks noChangeAspect="1"/>
          </p:cNvPicPr>
          <p:nvPr/>
        </p:nvPicPr>
        <p:blipFill>
          <a:blip r:embed="rId17"/>
          <a:stretch>
            <a:fillRect/>
          </a:stretch>
        </p:blipFill>
        <p:spPr>
          <a:xfrm>
            <a:off x="4871418" y="6509376"/>
            <a:ext cx="1157110" cy="154595"/>
          </a:xfrm>
          <a:prstGeom prst="rect">
            <a:avLst/>
          </a:prstGeom>
          <a:ln w="12700">
            <a:miter lim="400000"/>
          </a:ln>
        </p:spPr>
      </p:pic>
      <p:pic>
        <p:nvPicPr>
          <p:cNvPr id="1364" name="图像" descr="图像"/>
          <p:cNvPicPr>
            <a:picLocks noChangeAspect="1"/>
          </p:cNvPicPr>
          <p:nvPr/>
        </p:nvPicPr>
        <p:blipFill>
          <a:blip r:embed="rId18"/>
          <a:stretch>
            <a:fillRect/>
          </a:stretch>
        </p:blipFill>
        <p:spPr>
          <a:xfrm>
            <a:off x="9072168" y="1491054"/>
            <a:ext cx="1358658" cy="454758"/>
          </a:xfrm>
          <a:prstGeom prst="rect">
            <a:avLst/>
          </a:prstGeom>
          <a:ln w="12700">
            <a:miter lim="400000"/>
          </a:ln>
        </p:spPr>
      </p:pic>
      <mc:AlternateContent xmlns:mc="http://schemas.openxmlformats.org/markup-compatibility/2006">
        <mc:Choice xmlns:a14="http://schemas.microsoft.com/office/drawing/2010/main" Requires="a14">
          <p:sp>
            <p:nvSpPr>
              <p:cNvPr id="1365" name="Equation residue"/>
              <p:cNvSpPr txBox="1"/>
              <p:nvPr/>
            </p:nvSpPr>
            <p:spPr>
              <a:xfrm>
                <a:off x="7619132" y="2948491"/>
                <a:ext cx="2509598" cy="379912"/>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35719" tIns="35719" rIns="35719" bIns="35719" anchor="ctr">
                <a:spAutoFit/>
              </a:bodyPr>
              <a:lstStyle>
                <a:lvl1pPr>
                  <a:defRPr sz="2100"/>
                </a:lvl1pPr>
              </a:lstStyle>
              <a:p>
                <a:r>
                  <a:rPr lang="en-US" sz="2000" b="1" dirty="0">
                    <a:solidFill>
                      <a:srgbClr val="C00000"/>
                    </a:solidFill>
                    <a:latin typeface="Adobe Garamond Pro"/>
                  </a:rPr>
                  <a:t>Equation residue </a:t>
                </a:r>
                <a14:m>
                  <m:oMath xmlns:m="http://schemas.openxmlformats.org/officeDocument/2006/math">
                    <m:r>
                      <a:rPr lang="en-US" sz="2000" b="1" i="1" dirty="0" smtClean="0">
                        <a:solidFill>
                          <a:srgbClr val="C00000"/>
                        </a:solidFill>
                        <a:latin typeface="Cambria Math" panose="02040503050406030204" pitchFamily="18" charset="0"/>
                      </a:rPr>
                      <m:t>𝒇</m:t>
                    </m:r>
                    <m:r>
                      <a:rPr lang="en-US" sz="2000" b="1" i="1" dirty="0" smtClean="0">
                        <a:solidFill>
                          <a:srgbClr val="C00000"/>
                        </a:solidFill>
                        <a:latin typeface="Cambria Math" panose="02040503050406030204" pitchFamily="18" charset="0"/>
                      </a:rPr>
                      <m:t>(</m:t>
                    </m:r>
                    <m:r>
                      <a:rPr lang="en-US" sz="2000" b="1" i="1" dirty="0" smtClean="0">
                        <a:solidFill>
                          <a:srgbClr val="C00000"/>
                        </a:solidFill>
                        <a:latin typeface="Cambria Math" panose="02040503050406030204" pitchFamily="18" charset="0"/>
                      </a:rPr>
                      <m:t>𝒙</m:t>
                    </m:r>
                    <m:r>
                      <a:rPr lang="en-US" sz="2000" b="1" i="1" dirty="0" smtClean="0">
                        <a:solidFill>
                          <a:srgbClr val="C00000"/>
                        </a:solidFill>
                        <a:latin typeface="Cambria Math" panose="02040503050406030204" pitchFamily="18" charset="0"/>
                      </a:rPr>
                      <m:t>)</m:t>
                    </m:r>
                  </m:oMath>
                </a14:m>
                <a:endParaRPr sz="2000" b="1" dirty="0">
                  <a:solidFill>
                    <a:srgbClr val="C00000"/>
                  </a:solidFill>
                  <a:latin typeface="Adobe Garamond Pro"/>
                </a:endParaRPr>
              </a:p>
            </p:txBody>
          </p:sp>
        </mc:Choice>
        <mc:Fallback>
          <p:sp>
            <p:nvSpPr>
              <p:cNvPr id="1365" name="Equation residue"/>
              <p:cNvSpPr txBox="1">
                <a:spLocks noRot="1" noChangeAspect="1" noMove="1" noResize="1" noEditPoints="1" noAdjustHandles="1" noChangeArrowheads="1" noChangeShapeType="1" noTextEdit="1"/>
              </p:cNvSpPr>
              <p:nvPr/>
            </p:nvSpPr>
            <p:spPr>
              <a:xfrm>
                <a:off x="7619132" y="2948491"/>
                <a:ext cx="2509598" cy="379912"/>
              </a:xfrm>
              <a:prstGeom prst="rect">
                <a:avLst/>
              </a:prstGeom>
              <a:blipFill>
                <a:blip r:embed="rId19"/>
                <a:stretch>
                  <a:fillRect l="-4854" t="-9677" r="-2427" b="-32258"/>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grpSp>
        <p:nvGrpSpPr>
          <p:cNvPr id="138" name="Group 137">
            <a:extLst>
              <a:ext uri="{FF2B5EF4-FFF2-40B4-BE49-F238E27FC236}">
                <a16:creationId xmlns:a16="http://schemas.microsoft.com/office/drawing/2014/main" id="{F1FA382A-DDD8-4167-9BBD-4236AEEAFC2A}"/>
              </a:ext>
            </a:extLst>
          </p:cNvPr>
          <p:cNvGrpSpPr/>
          <p:nvPr/>
        </p:nvGrpSpPr>
        <p:grpSpPr>
          <a:xfrm>
            <a:off x="1536725" y="987425"/>
            <a:ext cx="4649291" cy="2871809"/>
            <a:chOff x="1536725" y="987425"/>
            <a:chExt cx="4649291" cy="2871809"/>
          </a:xfrm>
        </p:grpSpPr>
        <p:grpSp>
          <p:nvGrpSpPr>
            <p:cNvPr id="139" name="Group 138">
              <a:extLst>
                <a:ext uri="{FF2B5EF4-FFF2-40B4-BE49-F238E27FC236}">
                  <a16:creationId xmlns:a16="http://schemas.microsoft.com/office/drawing/2014/main" id="{26A5DB97-99D9-48BC-B405-14BFD9F27B24}"/>
                </a:ext>
              </a:extLst>
            </p:cNvPr>
            <p:cNvGrpSpPr/>
            <p:nvPr/>
          </p:nvGrpSpPr>
          <p:grpSpPr>
            <a:xfrm>
              <a:off x="1536725" y="987425"/>
              <a:ext cx="4649291" cy="2871809"/>
              <a:chOff x="1536725" y="987425"/>
              <a:chExt cx="4649291" cy="2871809"/>
            </a:xfrm>
          </p:grpSpPr>
          <p:sp>
            <p:nvSpPr>
              <p:cNvPr id="142" name="Fully-connected Neural network">
                <a:extLst>
                  <a:ext uri="{FF2B5EF4-FFF2-40B4-BE49-F238E27FC236}">
                    <a16:creationId xmlns:a16="http://schemas.microsoft.com/office/drawing/2014/main" id="{AEDEC658-ED5F-4C39-94EE-21C1055942BB}"/>
                  </a:ext>
                </a:extLst>
              </p:cNvPr>
              <p:cNvSpPr txBox="1"/>
              <p:nvPr/>
            </p:nvSpPr>
            <p:spPr>
              <a:xfrm>
                <a:off x="2540924" y="987425"/>
                <a:ext cx="2648610" cy="3102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200"/>
                </a:lvl1pPr>
              </a:lstStyle>
              <a:p>
                <a:r>
                  <a:rPr sz="1547" dirty="0"/>
                  <a:t>Fully-connected Neural network</a:t>
                </a:r>
              </a:p>
            </p:txBody>
          </p:sp>
          <p:sp>
            <p:nvSpPr>
              <p:cNvPr id="143" name="圆形">
                <a:extLst>
                  <a:ext uri="{FF2B5EF4-FFF2-40B4-BE49-F238E27FC236}">
                    <a16:creationId xmlns:a16="http://schemas.microsoft.com/office/drawing/2014/main" id="{0D631027-4B28-4F41-8154-44822969DD8C}"/>
                  </a:ext>
                </a:extLst>
              </p:cNvPr>
              <p:cNvSpPr/>
              <p:nvPr/>
            </p:nvSpPr>
            <p:spPr>
              <a:xfrm>
                <a:off x="2500101"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4" name="圆形">
                <a:extLst>
                  <a:ext uri="{FF2B5EF4-FFF2-40B4-BE49-F238E27FC236}">
                    <a16:creationId xmlns:a16="http://schemas.microsoft.com/office/drawing/2014/main" id="{9A234A55-288F-4778-9655-9188FAAAA7AF}"/>
                  </a:ext>
                </a:extLst>
              </p:cNvPr>
              <p:cNvSpPr/>
              <p:nvPr/>
            </p:nvSpPr>
            <p:spPr>
              <a:xfrm>
                <a:off x="2500101" y="2119102"/>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5" name="圆形">
                <a:extLst>
                  <a:ext uri="{FF2B5EF4-FFF2-40B4-BE49-F238E27FC236}">
                    <a16:creationId xmlns:a16="http://schemas.microsoft.com/office/drawing/2014/main" id="{8DD6BECB-48B1-4E72-AF5D-5E156E0DEAAF}"/>
                  </a:ext>
                </a:extLst>
              </p:cNvPr>
              <p:cNvSpPr/>
              <p:nvPr/>
            </p:nvSpPr>
            <p:spPr>
              <a:xfrm>
                <a:off x="2500101"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6" name="圆形">
                <a:extLst>
                  <a:ext uri="{FF2B5EF4-FFF2-40B4-BE49-F238E27FC236}">
                    <a16:creationId xmlns:a16="http://schemas.microsoft.com/office/drawing/2014/main" id="{DE15DF6E-F0CB-4F58-BABE-775431DA5148}"/>
                  </a:ext>
                </a:extLst>
              </p:cNvPr>
              <p:cNvSpPr/>
              <p:nvPr/>
            </p:nvSpPr>
            <p:spPr>
              <a:xfrm>
                <a:off x="2500101"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7" name="圆形">
                <a:extLst>
                  <a:ext uri="{FF2B5EF4-FFF2-40B4-BE49-F238E27FC236}">
                    <a16:creationId xmlns:a16="http://schemas.microsoft.com/office/drawing/2014/main" id="{7BC334F7-D8C6-4C98-956A-CEAA8252C2BD}"/>
                  </a:ext>
                </a:extLst>
              </p:cNvPr>
              <p:cNvSpPr/>
              <p:nvPr/>
            </p:nvSpPr>
            <p:spPr>
              <a:xfrm>
                <a:off x="3290774"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8" name="圆形">
                <a:extLst>
                  <a:ext uri="{FF2B5EF4-FFF2-40B4-BE49-F238E27FC236}">
                    <a16:creationId xmlns:a16="http://schemas.microsoft.com/office/drawing/2014/main" id="{792F6A40-F64C-4DD0-BC5B-5F39AE1CB96D}"/>
                  </a:ext>
                </a:extLst>
              </p:cNvPr>
              <p:cNvSpPr/>
              <p:nvPr/>
            </p:nvSpPr>
            <p:spPr>
              <a:xfrm>
                <a:off x="3290774"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49" name="圆形">
                <a:extLst>
                  <a:ext uri="{FF2B5EF4-FFF2-40B4-BE49-F238E27FC236}">
                    <a16:creationId xmlns:a16="http://schemas.microsoft.com/office/drawing/2014/main" id="{406EFF69-4FAB-4EB1-BC3C-4E60BC347E4B}"/>
                  </a:ext>
                </a:extLst>
              </p:cNvPr>
              <p:cNvSpPr/>
              <p:nvPr/>
            </p:nvSpPr>
            <p:spPr>
              <a:xfrm>
                <a:off x="3290774"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0" name="圆形">
                <a:extLst>
                  <a:ext uri="{FF2B5EF4-FFF2-40B4-BE49-F238E27FC236}">
                    <a16:creationId xmlns:a16="http://schemas.microsoft.com/office/drawing/2014/main" id="{39A6E1F3-791D-4AAE-920D-CE868DE8BD26}"/>
                  </a:ext>
                </a:extLst>
              </p:cNvPr>
              <p:cNvSpPr/>
              <p:nvPr/>
            </p:nvSpPr>
            <p:spPr>
              <a:xfrm>
                <a:off x="3290774"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1" name="线条">
                <a:extLst>
                  <a:ext uri="{FF2B5EF4-FFF2-40B4-BE49-F238E27FC236}">
                    <a16:creationId xmlns:a16="http://schemas.microsoft.com/office/drawing/2014/main" id="{0B02399F-6EB2-4129-980C-192F844FE97E}"/>
                  </a:ext>
                </a:extLst>
              </p:cNvPr>
              <p:cNvSpPr/>
              <p:nvPr/>
            </p:nvSpPr>
            <p:spPr>
              <a:xfrm flipV="1">
                <a:off x="2079531" y="1729161"/>
                <a:ext cx="420300" cy="87260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2" name="线条">
                <a:extLst>
                  <a:ext uri="{FF2B5EF4-FFF2-40B4-BE49-F238E27FC236}">
                    <a16:creationId xmlns:a16="http://schemas.microsoft.com/office/drawing/2014/main" id="{0C67BD8B-2091-4F2F-881B-1146D5109CF3}"/>
                  </a:ext>
                </a:extLst>
              </p:cNvPr>
              <p:cNvSpPr/>
              <p:nvPr/>
            </p:nvSpPr>
            <p:spPr>
              <a:xfrm flipV="1">
                <a:off x="2075838" y="2317188"/>
                <a:ext cx="425499" cy="30538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3" name="线条">
                <a:extLst>
                  <a:ext uri="{FF2B5EF4-FFF2-40B4-BE49-F238E27FC236}">
                    <a16:creationId xmlns:a16="http://schemas.microsoft.com/office/drawing/2014/main" id="{C7A8B194-5E02-46F8-A53E-068CD69D89E4}"/>
                  </a:ext>
                </a:extLst>
              </p:cNvPr>
              <p:cNvSpPr/>
              <p:nvPr/>
            </p:nvSpPr>
            <p:spPr>
              <a:xfrm>
                <a:off x="2080855" y="2626088"/>
                <a:ext cx="420203" cy="40654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4" name="线条">
                <a:extLst>
                  <a:ext uri="{FF2B5EF4-FFF2-40B4-BE49-F238E27FC236}">
                    <a16:creationId xmlns:a16="http://schemas.microsoft.com/office/drawing/2014/main" id="{EA63A814-4518-4C2B-AB97-351EAD335285}"/>
                  </a:ext>
                </a:extLst>
              </p:cNvPr>
              <p:cNvSpPr/>
              <p:nvPr/>
            </p:nvSpPr>
            <p:spPr>
              <a:xfrm flipV="1">
                <a:off x="2897130" y="1714347"/>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5" name="圆形">
                <a:extLst>
                  <a:ext uri="{FF2B5EF4-FFF2-40B4-BE49-F238E27FC236}">
                    <a16:creationId xmlns:a16="http://schemas.microsoft.com/office/drawing/2014/main" id="{1509BBB4-F596-48E8-8100-3FB59CD14E73}"/>
                  </a:ext>
                </a:extLst>
              </p:cNvPr>
              <p:cNvSpPr/>
              <p:nvPr/>
            </p:nvSpPr>
            <p:spPr>
              <a:xfrm>
                <a:off x="4092990" y="153488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6" name="圆形">
                <a:extLst>
                  <a:ext uri="{FF2B5EF4-FFF2-40B4-BE49-F238E27FC236}">
                    <a16:creationId xmlns:a16="http://schemas.microsoft.com/office/drawing/2014/main" id="{0DE6EA40-CBAE-4CFD-A925-D30EECCD7A9B}"/>
                  </a:ext>
                </a:extLst>
              </p:cNvPr>
              <p:cNvSpPr/>
              <p:nvPr/>
            </p:nvSpPr>
            <p:spPr>
              <a:xfrm>
                <a:off x="4092990" y="20963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7" name="圆形">
                <a:extLst>
                  <a:ext uri="{FF2B5EF4-FFF2-40B4-BE49-F238E27FC236}">
                    <a16:creationId xmlns:a16="http://schemas.microsoft.com/office/drawing/2014/main" id="{B7B2476F-3C04-45E7-906A-9419D927FC7A}"/>
                  </a:ext>
                </a:extLst>
              </p:cNvPr>
              <p:cNvSpPr/>
              <p:nvPr/>
            </p:nvSpPr>
            <p:spPr>
              <a:xfrm>
                <a:off x="4092990" y="2891470"/>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8" name="圆形">
                <a:extLst>
                  <a:ext uri="{FF2B5EF4-FFF2-40B4-BE49-F238E27FC236}">
                    <a16:creationId xmlns:a16="http://schemas.microsoft.com/office/drawing/2014/main" id="{B16F93C6-6072-4B77-A62C-E6EC32BDB3F7}"/>
                  </a:ext>
                </a:extLst>
              </p:cNvPr>
              <p:cNvSpPr/>
              <p:nvPr/>
            </p:nvSpPr>
            <p:spPr>
              <a:xfrm>
                <a:off x="4092990" y="3466176"/>
                <a:ext cx="393059"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59" name="圆形">
                <a:extLst>
                  <a:ext uri="{FF2B5EF4-FFF2-40B4-BE49-F238E27FC236}">
                    <a16:creationId xmlns:a16="http://schemas.microsoft.com/office/drawing/2014/main" id="{444640C9-82E3-4FB3-96CF-1DC7B3052F68}"/>
                  </a:ext>
                </a:extLst>
              </p:cNvPr>
              <p:cNvSpPr/>
              <p:nvPr/>
            </p:nvSpPr>
            <p:spPr>
              <a:xfrm>
                <a:off x="4883663" y="153488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0" name="圆形">
                <a:extLst>
                  <a:ext uri="{FF2B5EF4-FFF2-40B4-BE49-F238E27FC236}">
                    <a16:creationId xmlns:a16="http://schemas.microsoft.com/office/drawing/2014/main" id="{7507AD0B-5FD7-46DB-92BA-6A02A3F9EF82}"/>
                  </a:ext>
                </a:extLst>
              </p:cNvPr>
              <p:cNvSpPr/>
              <p:nvPr/>
            </p:nvSpPr>
            <p:spPr>
              <a:xfrm>
                <a:off x="4883663" y="2119102"/>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1" name="圆形">
                <a:extLst>
                  <a:ext uri="{FF2B5EF4-FFF2-40B4-BE49-F238E27FC236}">
                    <a16:creationId xmlns:a16="http://schemas.microsoft.com/office/drawing/2014/main" id="{AE0BF570-8BD8-4AE9-95EF-A84FE94C78DA}"/>
                  </a:ext>
                </a:extLst>
              </p:cNvPr>
              <p:cNvSpPr/>
              <p:nvPr/>
            </p:nvSpPr>
            <p:spPr>
              <a:xfrm>
                <a:off x="4883663" y="2891470"/>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2" name="圆形">
                <a:extLst>
                  <a:ext uri="{FF2B5EF4-FFF2-40B4-BE49-F238E27FC236}">
                    <a16:creationId xmlns:a16="http://schemas.microsoft.com/office/drawing/2014/main" id="{D2E5F915-12BA-4A76-9285-B59D2F1AD9C1}"/>
                  </a:ext>
                </a:extLst>
              </p:cNvPr>
              <p:cNvSpPr/>
              <p:nvPr/>
            </p:nvSpPr>
            <p:spPr>
              <a:xfrm>
                <a:off x="4883663" y="3466176"/>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3" name="线条">
                <a:extLst>
                  <a:ext uri="{FF2B5EF4-FFF2-40B4-BE49-F238E27FC236}">
                    <a16:creationId xmlns:a16="http://schemas.microsoft.com/office/drawing/2014/main" id="{31F9A695-080B-4AFE-A36E-A790102A7F62}"/>
                  </a:ext>
                </a:extLst>
              </p:cNvPr>
              <p:cNvSpPr/>
              <p:nvPr/>
            </p:nvSpPr>
            <p:spPr>
              <a:xfrm>
                <a:off x="3748911" y="2289438"/>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4" name="线条">
                <a:extLst>
                  <a:ext uri="{FF2B5EF4-FFF2-40B4-BE49-F238E27FC236}">
                    <a16:creationId xmlns:a16="http://schemas.microsoft.com/office/drawing/2014/main" id="{685462E4-80DC-4AD1-954C-262E7F79FD5F}"/>
                  </a:ext>
                </a:extLst>
              </p:cNvPr>
              <p:cNvSpPr/>
              <p:nvPr/>
            </p:nvSpPr>
            <p:spPr>
              <a:xfrm>
                <a:off x="3748911" y="1696405"/>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5" name="线条">
                <a:extLst>
                  <a:ext uri="{FF2B5EF4-FFF2-40B4-BE49-F238E27FC236}">
                    <a16:creationId xmlns:a16="http://schemas.microsoft.com/office/drawing/2014/main" id="{E2CA442C-2214-40D5-A2C9-05FA3703F5DD}"/>
                  </a:ext>
                </a:extLst>
              </p:cNvPr>
              <p:cNvSpPr/>
              <p:nvPr/>
            </p:nvSpPr>
            <p:spPr>
              <a:xfrm>
                <a:off x="3748911" y="3066770"/>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6" name="线条">
                <a:extLst>
                  <a:ext uri="{FF2B5EF4-FFF2-40B4-BE49-F238E27FC236}">
                    <a16:creationId xmlns:a16="http://schemas.microsoft.com/office/drawing/2014/main" id="{673D2CFD-6227-422A-8209-D8EFC1AA025A}"/>
                  </a:ext>
                </a:extLst>
              </p:cNvPr>
              <p:cNvSpPr/>
              <p:nvPr/>
            </p:nvSpPr>
            <p:spPr>
              <a:xfrm>
                <a:off x="3748911" y="3639973"/>
                <a:ext cx="393058" cy="1"/>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7" name="线条">
                <a:extLst>
                  <a:ext uri="{FF2B5EF4-FFF2-40B4-BE49-F238E27FC236}">
                    <a16:creationId xmlns:a16="http://schemas.microsoft.com/office/drawing/2014/main" id="{C3CC9938-6F72-4789-BB10-0918C426B801}"/>
                  </a:ext>
                </a:extLst>
              </p:cNvPr>
              <p:cNvSpPr/>
              <p:nvPr/>
            </p:nvSpPr>
            <p:spPr>
              <a:xfrm>
                <a:off x="2696630" y="254923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8" name="线条">
                <a:extLst>
                  <a:ext uri="{FF2B5EF4-FFF2-40B4-BE49-F238E27FC236}">
                    <a16:creationId xmlns:a16="http://schemas.microsoft.com/office/drawing/2014/main" id="{18A40281-8271-428A-A8CE-E29FAE598EC5}"/>
                  </a:ext>
                </a:extLst>
              </p:cNvPr>
              <p:cNvSpPr/>
              <p:nvPr/>
            </p:nvSpPr>
            <p:spPr>
              <a:xfrm>
                <a:off x="3498847" y="2536409"/>
                <a:ext cx="1" cy="292166"/>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69" name="线条">
                <a:extLst>
                  <a:ext uri="{FF2B5EF4-FFF2-40B4-BE49-F238E27FC236}">
                    <a16:creationId xmlns:a16="http://schemas.microsoft.com/office/drawing/2014/main" id="{3471FC1E-1CE6-4B54-93CA-6A31FDF028C5}"/>
                  </a:ext>
                </a:extLst>
              </p:cNvPr>
              <p:cNvSpPr/>
              <p:nvPr/>
            </p:nvSpPr>
            <p:spPr>
              <a:xfrm>
                <a:off x="5080191"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0" name="线条">
                <a:extLst>
                  <a:ext uri="{FF2B5EF4-FFF2-40B4-BE49-F238E27FC236}">
                    <a16:creationId xmlns:a16="http://schemas.microsoft.com/office/drawing/2014/main" id="{6052E1BB-4E63-4128-9A8C-01C2575C96AA}"/>
                  </a:ext>
                </a:extLst>
              </p:cNvPr>
              <p:cNvSpPr/>
              <p:nvPr/>
            </p:nvSpPr>
            <p:spPr>
              <a:xfrm>
                <a:off x="4299545" y="2536916"/>
                <a:ext cx="1" cy="292165"/>
              </a:xfrm>
              <a:prstGeom prst="line">
                <a:avLst/>
              </a:prstGeom>
              <a:noFill/>
              <a:ln w="88900" cap="rnd">
                <a:solidFill>
                  <a:srgbClr val="000000"/>
                </a:solidFill>
                <a:custDash>
                  <a:ds d="100000" sp="200000"/>
                </a:custDash>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1" name="线条">
                <a:extLst>
                  <a:ext uri="{FF2B5EF4-FFF2-40B4-BE49-F238E27FC236}">
                    <a16:creationId xmlns:a16="http://schemas.microsoft.com/office/drawing/2014/main" id="{5465FA97-7190-4145-B4AB-0295060DAF7B}"/>
                  </a:ext>
                </a:extLst>
              </p:cNvPr>
              <p:cNvSpPr/>
              <p:nvPr/>
            </p:nvSpPr>
            <p:spPr>
              <a:xfrm>
                <a:off x="2077305" y="2646981"/>
                <a:ext cx="436157" cy="91345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2" name="线条">
                <a:extLst>
                  <a:ext uri="{FF2B5EF4-FFF2-40B4-BE49-F238E27FC236}">
                    <a16:creationId xmlns:a16="http://schemas.microsoft.com/office/drawing/2014/main" id="{CBC971AF-11A3-46AC-8251-78555AE4D95E}"/>
                  </a:ext>
                </a:extLst>
              </p:cNvPr>
              <p:cNvSpPr/>
              <p:nvPr/>
            </p:nvSpPr>
            <p:spPr>
              <a:xfrm>
                <a:off x="2894571" y="1713367"/>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3" name="线条">
                <a:extLst>
                  <a:ext uri="{FF2B5EF4-FFF2-40B4-BE49-F238E27FC236}">
                    <a16:creationId xmlns:a16="http://schemas.microsoft.com/office/drawing/2014/main" id="{67C82DCC-453B-49AE-B381-3FC23ECF626B}"/>
                  </a:ext>
                </a:extLst>
              </p:cNvPr>
              <p:cNvSpPr/>
              <p:nvPr/>
            </p:nvSpPr>
            <p:spPr>
              <a:xfrm>
                <a:off x="2897083" y="1713367"/>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4" name="线条">
                <a:extLst>
                  <a:ext uri="{FF2B5EF4-FFF2-40B4-BE49-F238E27FC236}">
                    <a16:creationId xmlns:a16="http://schemas.microsoft.com/office/drawing/2014/main" id="{0F69485E-D1A7-4613-B122-785406AA46AB}"/>
                  </a:ext>
                </a:extLst>
              </p:cNvPr>
              <p:cNvSpPr/>
              <p:nvPr/>
            </p:nvSpPr>
            <p:spPr>
              <a:xfrm>
                <a:off x="2897944" y="1713367"/>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5" name="线条">
                <a:extLst>
                  <a:ext uri="{FF2B5EF4-FFF2-40B4-BE49-F238E27FC236}">
                    <a16:creationId xmlns:a16="http://schemas.microsoft.com/office/drawing/2014/main" id="{C42919BB-4C18-4CA4-892A-D04C078BE6B9}"/>
                  </a:ext>
                </a:extLst>
              </p:cNvPr>
              <p:cNvSpPr/>
              <p:nvPr/>
            </p:nvSpPr>
            <p:spPr>
              <a:xfrm flipV="1">
                <a:off x="2904606" y="228929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6" name="线条">
                <a:extLst>
                  <a:ext uri="{FF2B5EF4-FFF2-40B4-BE49-F238E27FC236}">
                    <a16:creationId xmlns:a16="http://schemas.microsoft.com/office/drawing/2014/main" id="{4DD0BDDD-C422-4293-8440-36CEEF9AB58A}"/>
                  </a:ext>
                </a:extLst>
              </p:cNvPr>
              <p:cNvSpPr/>
              <p:nvPr/>
            </p:nvSpPr>
            <p:spPr>
              <a:xfrm>
                <a:off x="2902047" y="2288311"/>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7" name="线条">
                <a:extLst>
                  <a:ext uri="{FF2B5EF4-FFF2-40B4-BE49-F238E27FC236}">
                    <a16:creationId xmlns:a16="http://schemas.microsoft.com/office/drawing/2014/main" id="{91CA8708-B1AD-453E-A2D2-E498FBBBA5E5}"/>
                  </a:ext>
                </a:extLst>
              </p:cNvPr>
              <p:cNvSpPr/>
              <p:nvPr/>
            </p:nvSpPr>
            <p:spPr>
              <a:xfrm>
                <a:off x="2899946" y="2284637"/>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8" name="线条">
                <a:extLst>
                  <a:ext uri="{FF2B5EF4-FFF2-40B4-BE49-F238E27FC236}">
                    <a16:creationId xmlns:a16="http://schemas.microsoft.com/office/drawing/2014/main" id="{28208624-AC4A-4710-92DB-F2E5B759D508}"/>
                  </a:ext>
                </a:extLst>
              </p:cNvPr>
              <p:cNvSpPr/>
              <p:nvPr/>
            </p:nvSpPr>
            <p:spPr>
              <a:xfrm flipV="1">
                <a:off x="2903166" y="1741217"/>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79" name="线条">
                <a:extLst>
                  <a:ext uri="{FF2B5EF4-FFF2-40B4-BE49-F238E27FC236}">
                    <a16:creationId xmlns:a16="http://schemas.microsoft.com/office/drawing/2014/main" id="{2B32FE37-69ED-4F78-8054-44A909D5235C}"/>
                  </a:ext>
                </a:extLst>
              </p:cNvPr>
              <p:cNvSpPr/>
              <p:nvPr/>
            </p:nvSpPr>
            <p:spPr>
              <a:xfrm flipV="1">
                <a:off x="2896012" y="3065848"/>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0" name="线条">
                <a:extLst>
                  <a:ext uri="{FF2B5EF4-FFF2-40B4-BE49-F238E27FC236}">
                    <a16:creationId xmlns:a16="http://schemas.microsoft.com/office/drawing/2014/main" id="{FDE00F01-7339-4C75-8841-D19AF1A35A55}"/>
                  </a:ext>
                </a:extLst>
              </p:cNvPr>
              <p:cNvSpPr/>
              <p:nvPr/>
            </p:nvSpPr>
            <p:spPr>
              <a:xfrm>
                <a:off x="2899613" y="3071028"/>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1" name="线条">
                <a:extLst>
                  <a:ext uri="{FF2B5EF4-FFF2-40B4-BE49-F238E27FC236}">
                    <a16:creationId xmlns:a16="http://schemas.microsoft.com/office/drawing/2014/main" id="{8EC74444-6A17-458D-8DAB-1508AA7B9BDB}"/>
                  </a:ext>
                </a:extLst>
              </p:cNvPr>
              <p:cNvSpPr/>
              <p:nvPr/>
            </p:nvSpPr>
            <p:spPr>
              <a:xfrm flipV="1">
                <a:off x="2903488" y="3640793"/>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2" name="线条">
                <a:extLst>
                  <a:ext uri="{FF2B5EF4-FFF2-40B4-BE49-F238E27FC236}">
                    <a16:creationId xmlns:a16="http://schemas.microsoft.com/office/drawing/2014/main" id="{B4C6483D-0395-41CA-9F3A-31AE5994E6C4}"/>
                  </a:ext>
                </a:extLst>
              </p:cNvPr>
              <p:cNvSpPr/>
              <p:nvPr/>
            </p:nvSpPr>
            <p:spPr>
              <a:xfrm flipV="1">
                <a:off x="2902047" y="3092572"/>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3" name="线条">
                <a:extLst>
                  <a:ext uri="{FF2B5EF4-FFF2-40B4-BE49-F238E27FC236}">
                    <a16:creationId xmlns:a16="http://schemas.microsoft.com/office/drawing/2014/main" id="{4C375429-3F33-4DE0-9922-E266B5005B4A}"/>
                  </a:ext>
                </a:extLst>
              </p:cNvPr>
              <p:cNvSpPr/>
              <p:nvPr/>
            </p:nvSpPr>
            <p:spPr>
              <a:xfrm flipV="1">
                <a:off x="2897083" y="2360699"/>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4" name="线条">
                <a:extLst>
                  <a:ext uri="{FF2B5EF4-FFF2-40B4-BE49-F238E27FC236}">
                    <a16:creationId xmlns:a16="http://schemas.microsoft.com/office/drawing/2014/main" id="{EF6176A1-2D2A-42D1-AE6E-2CA197CB580B}"/>
                  </a:ext>
                </a:extLst>
              </p:cNvPr>
              <p:cNvSpPr/>
              <p:nvPr/>
            </p:nvSpPr>
            <p:spPr>
              <a:xfrm flipV="1">
                <a:off x="2897944" y="1844782"/>
                <a:ext cx="431807"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5" name="线条">
                <a:extLst>
                  <a:ext uri="{FF2B5EF4-FFF2-40B4-BE49-F238E27FC236}">
                    <a16:creationId xmlns:a16="http://schemas.microsoft.com/office/drawing/2014/main" id="{19BF41ED-5A13-436C-8ABA-F9CD6BD5103A}"/>
                  </a:ext>
                </a:extLst>
              </p:cNvPr>
              <p:cNvSpPr/>
              <p:nvPr/>
            </p:nvSpPr>
            <p:spPr>
              <a:xfrm flipV="1">
                <a:off x="2897526" y="2319795"/>
                <a:ext cx="383713"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6" name="线条">
                <a:extLst>
                  <a:ext uri="{FF2B5EF4-FFF2-40B4-BE49-F238E27FC236}">
                    <a16:creationId xmlns:a16="http://schemas.microsoft.com/office/drawing/2014/main" id="{1556C70D-1272-400B-A380-B1A7723E4665}"/>
                  </a:ext>
                </a:extLst>
              </p:cNvPr>
              <p:cNvSpPr/>
              <p:nvPr/>
            </p:nvSpPr>
            <p:spPr>
              <a:xfrm flipV="1">
                <a:off x="2897305" y="1783141"/>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7" name="线条">
                <a:extLst>
                  <a:ext uri="{FF2B5EF4-FFF2-40B4-BE49-F238E27FC236}">
                    <a16:creationId xmlns:a16="http://schemas.microsoft.com/office/drawing/2014/main" id="{5C3D37F0-9EA0-42A0-8249-48E0BA2AD641}"/>
                  </a:ext>
                </a:extLst>
              </p:cNvPr>
              <p:cNvSpPr/>
              <p:nvPr/>
            </p:nvSpPr>
            <p:spPr>
              <a:xfrm flipV="1">
                <a:off x="4493571" y="1698800"/>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8" name="线条">
                <a:extLst>
                  <a:ext uri="{FF2B5EF4-FFF2-40B4-BE49-F238E27FC236}">
                    <a16:creationId xmlns:a16="http://schemas.microsoft.com/office/drawing/2014/main" id="{42C27FF2-B63C-40E6-826F-39F7BC3B7436}"/>
                  </a:ext>
                </a:extLst>
              </p:cNvPr>
              <p:cNvSpPr/>
              <p:nvPr/>
            </p:nvSpPr>
            <p:spPr>
              <a:xfrm>
                <a:off x="4491012" y="1697820"/>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89" name="线条">
                <a:extLst>
                  <a:ext uri="{FF2B5EF4-FFF2-40B4-BE49-F238E27FC236}">
                    <a16:creationId xmlns:a16="http://schemas.microsoft.com/office/drawing/2014/main" id="{ABAE8E15-A0EE-4BF0-B013-05F956C5ADD1}"/>
                  </a:ext>
                </a:extLst>
              </p:cNvPr>
              <p:cNvSpPr/>
              <p:nvPr/>
            </p:nvSpPr>
            <p:spPr>
              <a:xfrm>
                <a:off x="4493525" y="1697820"/>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0" name="线条">
                <a:extLst>
                  <a:ext uri="{FF2B5EF4-FFF2-40B4-BE49-F238E27FC236}">
                    <a16:creationId xmlns:a16="http://schemas.microsoft.com/office/drawing/2014/main" id="{53FFF374-0CD3-4F03-A6EC-5E4A3D0A405E}"/>
                  </a:ext>
                </a:extLst>
              </p:cNvPr>
              <p:cNvSpPr/>
              <p:nvPr/>
            </p:nvSpPr>
            <p:spPr>
              <a:xfrm>
                <a:off x="4494385" y="1697820"/>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1" name="线条">
                <a:extLst>
                  <a:ext uri="{FF2B5EF4-FFF2-40B4-BE49-F238E27FC236}">
                    <a16:creationId xmlns:a16="http://schemas.microsoft.com/office/drawing/2014/main" id="{F1C33850-F1E8-484C-AA19-ECC7DF6B3414}"/>
                  </a:ext>
                </a:extLst>
              </p:cNvPr>
              <p:cNvSpPr/>
              <p:nvPr/>
            </p:nvSpPr>
            <p:spPr>
              <a:xfrm flipV="1">
                <a:off x="4501047" y="2273745"/>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2" name="线条">
                <a:extLst>
                  <a:ext uri="{FF2B5EF4-FFF2-40B4-BE49-F238E27FC236}">
                    <a16:creationId xmlns:a16="http://schemas.microsoft.com/office/drawing/2014/main" id="{74DC04D0-B92F-4D19-84C3-93CCE9E55A4D}"/>
                  </a:ext>
                </a:extLst>
              </p:cNvPr>
              <p:cNvSpPr/>
              <p:nvPr/>
            </p:nvSpPr>
            <p:spPr>
              <a:xfrm>
                <a:off x="4498488" y="2272765"/>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3" name="线条">
                <a:extLst>
                  <a:ext uri="{FF2B5EF4-FFF2-40B4-BE49-F238E27FC236}">
                    <a16:creationId xmlns:a16="http://schemas.microsoft.com/office/drawing/2014/main" id="{70F92CC6-C3E3-4C4B-A0D9-C59B4BE80778}"/>
                  </a:ext>
                </a:extLst>
              </p:cNvPr>
              <p:cNvSpPr/>
              <p:nvPr/>
            </p:nvSpPr>
            <p:spPr>
              <a:xfrm>
                <a:off x="4496387" y="2269090"/>
                <a:ext cx="406246" cy="1287662"/>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4" name="线条">
                <a:extLst>
                  <a:ext uri="{FF2B5EF4-FFF2-40B4-BE49-F238E27FC236}">
                    <a16:creationId xmlns:a16="http://schemas.microsoft.com/office/drawing/2014/main" id="{B30EB061-526F-4523-847B-93ABBB256698}"/>
                  </a:ext>
                </a:extLst>
              </p:cNvPr>
              <p:cNvSpPr/>
              <p:nvPr/>
            </p:nvSpPr>
            <p:spPr>
              <a:xfrm flipV="1">
                <a:off x="4499606" y="1725670"/>
                <a:ext cx="384389" cy="542238"/>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5" name="线条">
                <a:extLst>
                  <a:ext uri="{FF2B5EF4-FFF2-40B4-BE49-F238E27FC236}">
                    <a16:creationId xmlns:a16="http://schemas.microsoft.com/office/drawing/2014/main" id="{E94A5431-EE7F-4ECB-8C5D-0F1EA9DB51A1}"/>
                  </a:ext>
                </a:extLst>
              </p:cNvPr>
              <p:cNvSpPr/>
              <p:nvPr/>
            </p:nvSpPr>
            <p:spPr>
              <a:xfrm flipV="1">
                <a:off x="4492453" y="3050301"/>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6" name="线条">
                <a:extLst>
                  <a:ext uri="{FF2B5EF4-FFF2-40B4-BE49-F238E27FC236}">
                    <a16:creationId xmlns:a16="http://schemas.microsoft.com/office/drawing/2014/main" id="{01E07693-FB65-4602-873B-382DDE8BB1BF}"/>
                  </a:ext>
                </a:extLst>
              </p:cNvPr>
              <p:cNvSpPr/>
              <p:nvPr/>
            </p:nvSpPr>
            <p:spPr>
              <a:xfrm>
                <a:off x="4496054" y="3055481"/>
                <a:ext cx="399388" cy="5552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7" name="线条">
                <a:extLst>
                  <a:ext uri="{FF2B5EF4-FFF2-40B4-BE49-F238E27FC236}">
                    <a16:creationId xmlns:a16="http://schemas.microsoft.com/office/drawing/2014/main" id="{4503593B-5A66-427D-A85F-82BAEB0428BD}"/>
                  </a:ext>
                </a:extLst>
              </p:cNvPr>
              <p:cNvSpPr/>
              <p:nvPr/>
            </p:nvSpPr>
            <p:spPr>
              <a:xfrm flipV="1">
                <a:off x="4499929" y="3625246"/>
                <a:ext cx="389457" cy="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8" name="线条">
                <a:extLst>
                  <a:ext uri="{FF2B5EF4-FFF2-40B4-BE49-F238E27FC236}">
                    <a16:creationId xmlns:a16="http://schemas.microsoft.com/office/drawing/2014/main" id="{A16AD80E-EA32-4A7F-87FD-1A6551112CB3}"/>
                  </a:ext>
                </a:extLst>
              </p:cNvPr>
              <p:cNvSpPr/>
              <p:nvPr/>
            </p:nvSpPr>
            <p:spPr>
              <a:xfrm flipV="1">
                <a:off x="4498488" y="3077025"/>
                <a:ext cx="398580" cy="542384"/>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199" name="线条">
                <a:extLst>
                  <a:ext uri="{FF2B5EF4-FFF2-40B4-BE49-F238E27FC236}">
                    <a16:creationId xmlns:a16="http://schemas.microsoft.com/office/drawing/2014/main" id="{9BA0007A-9BA7-412B-BCE5-F27AB7311937}"/>
                  </a:ext>
                </a:extLst>
              </p:cNvPr>
              <p:cNvSpPr/>
              <p:nvPr/>
            </p:nvSpPr>
            <p:spPr>
              <a:xfrm flipV="1">
                <a:off x="4493524" y="2345152"/>
                <a:ext cx="406845" cy="1278716"/>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0" name="线条">
                <a:extLst>
                  <a:ext uri="{FF2B5EF4-FFF2-40B4-BE49-F238E27FC236}">
                    <a16:creationId xmlns:a16="http://schemas.microsoft.com/office/drawing/2014/main" id="{7453BE70-5BF9-42BD-A1C0-7E8AC510BF7D}"/>
                  </a:ext>
                </a:extLst>
              </p:cNvPr>
              <p:cNvSpPr/>
              <p:nvPr/>
            </p:nvSpPr>
            <p:spPr>
              <a:xfrm flipV="1">
                <a:off x="4494385" y="1829236"/>
                <a:ext cx="431808" cy="179618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1" name="线条">
                <a:extLst>
                  <a:ext uri="{FF2B5EF4-FFF2-40B4-BE49-F238E27FC236}">
                    <a16:creationId xmlns:a16="http://schemas.microsoft.com/office/drawing/2014/main" id="{6F5A22FE-03E1-41FB-BE79-DA252972AD5B}"/>
                  </a:ext>
                </a:extLst>
              </p:cNvPr>
              <p:cNvSpPr/>
              <p:nvPr/>
            </p:nvSpPr>
            <p:spPr>
              <a:xfrm flipV="1">
                <a:off x="4493966" y="2304249"/>
                <a:ext cx="383714" cy="75005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2" name="线条">
                <a:extLst>
                  <a:ext uri="{FF2B5EF4-FFF2-40B4-BE49-F238E27FC236}">
                    <a16:creationId xmlns:a16="http://schemas.microsoft.com/office/drawing/2014/main" id="{2EEB2ABA-8538-4DD6-B71B-B646E40CE857}"/>
                  </a:ext>
                </a:extLst>
              </p:cNvPr>
              <p:cNvSpPr/>
              <p:nvPr/>
            </p:nvSpPr>
            <p:spPr>
              <a:xfrm flipV="1">
                <a:off x="4493746" y="1767594"/>
                <a:ext cx="406246" cy="1287661"/>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03" name="圆形">
                <a:extLst>
                  <a:ext uri="{FF2B5EF4-FFF2-40B4-BE49-F238E27FC236}">
                    <a16:creationId xmlns:a16="http://schemas.microsoft.com/office/drawing/2014/main" id="{277108A6-D494-4A6E-89DB-1AE449CFCBE8}"/>
                  </a:ext>
                </a:extLst>
              </p:cNvPr>
              <p:cNvSpPr/>
              <p:nvPr/>
            </p:nvSpPr>
            <p:spPr>
              <a:xfrm>
                <a:off x="5605380" y="2464877"/>
                <a:ext cx="393059" cy="393059"/>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204" name="图像" descr="图像">
                <a:extLst>
                  <a:ext uri="{FF2B5EF4-FFF2-40B4-BE49-F238E27FC236}">
                    <a16:creationId xmlns:a16="http://schemas.microsoft.com/office/drawing/2014/main" id="{5BE2343B-C535-4D84-BA95-E691782376DF}"/>
                  </a:ext>
                </a:extLst>
              </p:cNvPr>
              <p:cNvPicPr>
                <a:picLocks noChangeAspect="1"/>
              </p:cNvPicPr>
              <p:nvPr/>
            </p:nvPicPr>
            <p:blipFill>
              <a:blip r:embed="rId20"/>
              <a:stretch>
                <a:fillRect/>
              </a:stretch>
            </p:blipFill>
            <p:spPr>
              <a:xfrm>
                <a:off x="5743387" y="2620571"/>
                <a:ext cx="117043" cy="104723"/>
              </a:xfrm>
              <a:prstGeom prst="rect">
                <a:avLst/>
              </a:prstGeom>
              <a:ln w="12700" cap="flat">
                <a:noFill/>
                <a:miter lim="400000"/>
              </a:ln>
              <a:effectLst/>
            </p:spPr>
          </p:pic>
          <p:pic>
            <p:nvPicPr>
              <p:cNvPr id="205" name="图像" descr="图像">
                <a:extLst>
                  <a:ext uri="{FF2B5EF4-FFF2-40B4-BE49-F238E27FC236}">
                    <a16:creationId xmlns:a16="http://schemas.microsoft.com/office/drawing/2014/main" id="{12139D78-45FE-458E-8D4E-16023A73847B}"/>
                  </a:ext>
                </a:extLst>
              </p:cNvPr>
              <p:cNvPicPr>
                <a:picLocks noChangeAspect="1"/>
              </p:cNvPicPr>
              <p:nvPr/>
            </p:nvPicPr>
            <p:blipFill>
              <a:blip r:embed="rId21"/>
              <a:stretch>
                <a:fillRect/>
              </a:stretch>
            </p:blipFill>
            <p:spPr>
              <a:xfrm>
                <a:off x="2641993" y="1659402"/>
                <a:ext cx="123203" cy="98562"/>
              </a:xfrm>
              <a:prstGeom prst="rect">
                <a:avLst/>
              </a:prstGeom>
              <a:solidFill>
                <a:schemeClr val="bg1"/>
              </a:solidFill>
              <a:ln w="12700" cap="flat">
                <a:noFill/>
                <a:miter lim="400000"/>
              </a:ln>
              <a:effectLst/>
            </p:spPr>
          </p:pic>
          <p:pic>
            <p:nvPicPr>
              <p:cNvPr id="206" name="图像" descr="图像">
                <a:extLst>
                  <a:ext uri="{FF2B5EF4-FFF2-40B4-BE49-F238E27FC236}">
                    <a16:creationId xmlns:a16="http://schemas.microsoft.com/office/drawing/2014/main" id="{6E069BF3-1737-4FC2-8DE6-BF6E1D3DB48D}"/>
                  </a:ext>
                </a:extLst>
              </p:cNvPr>
              <p:cNvPicPr>
                <a:picLocks noChangeAspect="1"/>
              </p:cNvPicPr>
              <p:nvPr/>
            </p:nvPicPr>
            <p:blipFill>
              <a:blip r:embed="rId21"/>
              <a:stretch>
                <a:fillRect/>
              </a:stretch>
            </p:blipFill>
            <p:spPr>
              <a:xfrm>
                <a:off x="2641993" y="2243617"/>
                <a:ext cx="123203" cy="98563"/>
              </a:xfrm>
              <a:prstGeom prst="rect">
                <a:avLst/>
              </a:prstGeom>
              <a:solidFill>
                <a:schemeClr val="bg1"/>
              </a:solidFill>
              <a:ln w="12700" cap="flat">
                <a:noFill/>
                <a:miter lim="400000"/>
              </a:ln>
              <a:effectLst/>
            </p:spPr>
          </p:pic>
          <p:pic>
            <p:nvPicPr>
              <p:cNvPr id="207" name="图像" descr="图像">
                <a:extLst>
                  <a:ext uri="{FF2B5EF4-FFF2-40B4-BE49-F238E27FC236}">
                    <a16:creationId xmlns:a16="http://schemas.microsoft.com/office/drawing/2014/main" id="{33BADF0F-B463-42C5-8D72-17E4B2539822}"/>
                  </a:ext>
                </a:extLst>
              </p:cNvPr>
              <p:cNvPicPr>
                <a:picLocks noChangeAspect="1"/>
              </p:cNvPicPr>
              <p:nvPr/>
            </p:nvPicPr>
            <p:blipFill>
              <a:blip r:embed="rId21"/>
              <a:stretch>
                <a:fillRect/>
              </a:stretch>
            </p:blipFill>
            <p:spPr>
              <a:xfrm>
                <a:off x="2641993" y="3015986"/>
                <a:ext cx="123203" cy="98562"/>
              </a:xfrm>
              <a:prstGeom prst="rect">
                <a:avLst/>
              </a:prstGeom>
              <a:solidFill>
                <a:schemeClr val="bg1"/>
              </a:solidFill>
              <a:ln w="12700" cap="flat">
                <a:noFill/>
                <a:miter lim="400000"/>
              </a:ln>
              <a:effectLst/>
            </p:spPr>
          </p:pic>
          <p:pic>
            <p:nvPicPr>
              <p:cNvPr id="208" name="图像" descr="图像">
                <a:extLst>
                  <a:ext uri="{FF2B5EF4-FFF2-40B4-BE49-F238E27FC236}">
                    <a16:creationId xmlns:a16="http://schemas.microsoft.com/office/drawing/2014/main" id="{8B9A98E4-5B26-40C2-AD49-BF6787ADF269}"/>
                  </a:ext>
                </a:extLst>
              </p:cNvPr>
              <p:cNvPicPr>
                <a:picLocks noChangeAspect="1"/>
              </p:cNvPicPr>
              <p:nvPr/>
            </p:nvPicPr>
            <p:blipFill>
              <a:blip r:embed="rId21"/>
              <a:stretch>
                <a:fillRect/>
              </a:stretch>
            </p:blipFill>
            <p:spPr>
              <a:xfrm>
                <a:off x="2641993" y="3590692"/>
                <a:ext cx="123203" cy="98562"/>
              </a:xfrm>
              <a:prstGeom prst="rect">
                <a:avLst/>
              </a:prstGeom>
              <a:solidFill>
                <a:schemeClr val="bg1"/>
              </a:solidFill>
              <a:ln w="12700" cap="flat">
                <a:noFill/>
                <a:miter lim="400000"/>
              </a:ln>
              <a:effectLst/>
            </p:spPr>
          </p:pic>
          <p:pic>
            <p:nvPicPr>
              <p:cNvPr id="209" name="图像" descr="图像">
                <a:extLst>
                  <a:ext uri="{FF2B5EF4-FFF2-40B4-BE49-F238E27FC236}">
                    <a16:creationId xmlns:a16="http://schemas.microsoft.com/office/drawing/2014/main" id="{172446A9-62B5-4507-A741-C8C0F50FA553}"/>
                  </a:ext>
                </a:extLst>
              </p:cNvPr>
              <p:cNvPicPr>
                <a:picLocks noChangeAspect="1"/>
              </p:cNvPicPr>
              <p:nvPr/>
            </p:nvPicPr>
            <p:blipFill>
              <a:blip r:embed="rId21"/>
              <a:stretch>
                <a:fillRect/>
              </a:stretch>
            </p:blipFill>
            <p:spPr>
              <a:xfrm>
                <a:off x="3435111" y="1660286"/>
                <a:ext cx="123203" cy="98563"/>
              </a:xfrm>
              <a:prstGeom prst="rect">
                <a:avLst/>
              </a:prstGeom>
              <a:solidFill>
                <a:schemeClr val="bg1"/>
              </a:solidFill>
              <a:ln w="12700" cap="flat">
                <a:noFill/>
                <a:miter lim="400000"/>
              </a:ln>
              <a:effectLst/>
            </p:spPr>
          </p:pic>
          <p:pic>
            <p:nvPicPr>
              <p:cNvPr id="210" name="图像" descr="图像">
                <a:extLst>
                  <a:ext uri="{FF2B5EF4-FFF2-40B4-BE49-F238E27FC236}">
                    <a16:creationId xmlns:a16="http://schemas.microsoft.com/office/drawing/2014/main" id="{05920DF7-5F33-487A-91AD-57C815809DF2}"/>
                  </a:ext>
                </a:extLst>
              </p:cNvPr>
              <p:cNvPicPr>
                <a:picLocks noChangeAspect="1"/>
              </p:cNvPicPr>
              <p:nvPr/>
            </p:nvPicPr>
            <p:blipFill>
              <a:blip r:embed="rId21"/>
              <a:stretch>
                <a:fillRect/>
              </a:stretch>
            </p:blipFill>
            <p:spPr>
              <a:xfrm>
                <a:off x="3435111" y="2244502"/>
                <a:ext cx="123203" cy="98563"/>
              </a:xfrm>
              <a:prstGeom prst="rect">
                <a:avLst/>
              </a:prstGeom>
              <a:solidFill>
                <a:schemeClr val="bg1"/>
              </a:solidFill>
              <a:ln w="12700" cap="flat">
                <a:noFill/>
                <a:miter lim="400000"/>
              </a:ln>
              <a:effectLst/>
            </p:spPr>
          </p:pic>
          <p:pic>
            <p:nvPicPr>
              <p:cNvPr id="211" name="图像" descr="图像">
                <a:extLst>
                  <a:ext uri="{FF2B5EF4-FFF2-40B4-BE49-F238E27FC236}">
                    <a16:creationId xmlns:a16="http://schemas.microsoft.com/office/drawing/2014/main" id="{83AC2B8C-5BF9-4430-A24C-459C863FEA70}"/>
                  </a:ext>
                </a:extLst>
              </p:cNvPr>
              <p:cNvPicPr>
                <a:picLocks noChangeAspect="1"/>
              </p:cNvPicPr>
              <p:nvPr/>
            </p:nvPicPr>
            <p:blipFill>
              <a:blip r:embed="rId21"/>
              <a:stretch>
                <a:fillRect/>
              </a:stretch>
            </p:blipFill>
            <p:spPr>
              <a:xfrm>
                <a:off x="3435111" y="3016871"/>
                <a:ext cx="123203" cy="98563"/>
              </a:xfrm>
              <a:prstGeom prst="rect">
                <a:avLst/>
              </a:prstGeom>
              <a:solidFill>
                <a:schemeClr val="bg1"/>
              </a:solidFill>
              <a:ln w="12700" cap="flat">
                <a:noFill/>
                <a:miter lim="400000"/>
              </a:ln>
              <a:effectLst/>
            </p:spPr>
          </p:pic>
          <p:pic>
            <p:nvPicPr>
              <p:cNvPr id="212" name="图像" descr="图像">
                <a:extLst>
                  <a:ext uri="{FF2B5EF4-FFF2-40B4-BE49-F238E27FC236}">
                    <a16:creationId xmlns:a16="http://schemas.microsoft.com/office/drawing/2014/main" id="{809D5767-8228-425A-8B06-0B1456F51AB8}"/>
                  </a:ext>
                </a:extLst>
              </p:cNvPr>
              <p:cNvPicPr>
                <a:picLocks noChangeAspect="1"/>
              </p:cNvPicPr>
              <p:nvPr/>
            </p:nvPicPr>
            <p:blipFill>
              <a:blip r:embed="rId21"/>
              <a:stretch>
                <a:fillRect/>
              </a:stretch>
            </p:blipFill>
            <p:spPr>
              <a:xfrm>
                <a:off x="3435111" y="3591577"/>
                <a:ext cx="123203" cy="98563"/>
              </a:xfrm>
              <a:prstGeom prst="rect">
                <a:avLst/>
              </a:prstGeom>
              <a:solidFill>
                <a:schemeClr val="bg1"/>
              </a:solidFill>
              <a:ln w="12700" cap="flat">
                <a:noFill/>
                <a:miter lim="400000"/>
              </a:ln>
              <a:effectLst/>
            </p:spPr>
          </p:pic>
          <p:pic>
            <p:nvPicPr>
              <p:cNvPr id="213" name="图像" descr="图像">
                <a:extLst>
                  <a:ext uri="{FF2B5EF4-FFF2-40B4-BE49-F238E27FC236}">
                    <a16:creationId xmlns:a16="http://schemas.microsoft.com/office/drawing/2014/main" id="{A9258FB0-82DC-4F15-92D5-5674CBE88985}"/>
                  </a:ext>
                </a:extLst>
              </p:cNvPr>
              <p:cNvPicPr>
                <a:picLocks noChangeAspect="1"/>
              </p:cNvPicPr>
              <p:nvPr/>
            </p:nvPicPr>
            <p:blipFill>
              <a:blip r:embed="rId21"/>
              <a:stretch>
                <a:fillRect/>
              </a:stretch>
            </p:blipFill>
            <p:spPr>
              <a:xfrm>
                <a:off x="4239348" y="1647096"/>
                <a:ext cx="123203" cy="98563"/>
              </a:xfrm>
              <a:prstGeom prst="rect">
                <a:avLst/>
              </a:prstGeom>
              <a:solidFill>
                <a:schemeClr val="bg1"/>
              </a:solidFill>
              <a:ln w="12700" cap="flat">
                <a:noFill/>
                <a:miter lim="400000"/>
              </a:ln>
              <a:effectLst/>
            </p:spPr>
          </p:pic>
          <p:pic>
            <p:nvPicPr>
              <p:cNvPr id="214" name="图像" descr="图像">
                <a:extLst>
                  <a:ext uri="{FF2B5EF4-FFF2-40B4-BE49-F238E27FC236}">
                    <a16:creationId xmlns:a16="http://schemas.microsoft.com/office/drawing/2014/main" id="{B6A725BA-C666-465D-AED5-67ACDA7DDAF6}"/>
                  </a:ext>
                </a:extLst>
              </p:cNvPr>
              <p:cNvPicPr>
                <a:picLocks noChangeAspect="1"/>
              </p:cNvPicPr>
              <p:nvPr/>
            </p:nvPicPr>
            <p:blipFill>
              <a:blip r:embed="rId21"/>
              <a:stretch>
                <a:fillRect/>
              </a:stretch>
            </p:blipFill>
            <p:spPr>
              <a:xfrm>
                <a:off x="4239348" y="2231313"/>
                <a:ext cx="123203" cy="98563"/>
              </a:xfrm>
              <a:prstGeom prst="rect">
                <a:avLst/>
              </a:prstGeom>
              <a:solidFill>
                <a:schemeClr val="bg1"/>
              </a:solidFill>
              <a:ln w="12700" cap="flat">
                <a:noFill/>
                <a:miter lim="400000"/>
              </a:ln>
              <a:effectLst/>
            </p:spPr>
          </p:pic>
          <p:pic>
            <p:nvPicPr>
              <p:cNvPr id="215" name="图像" descr="图像">
                <a:extLst>
                  <a:ext uri="{FF2B5EF4-FFF2-40B4-BE49-F238E27FC236}">
                    <a16:creationId xmlns:a16="http://schemas.microsoft.com/office/drawing/2014/main" id="{C46B21E0-52FB-432D-9EF8-92882C039C9A}"/>
                  </a:ext>
                </a:extLst>
              </p:cNvPr>
              <p:cNvPicPr>
                <a:picLocks noChangeAspect="1"/>
              </p:cNvPicPr>
              <p:nvPr/>
            </p:nvPicPr>
            <p:blipFill>
              <a:blip r:embed="rId21"/>
              <a:stretch>
                <a:fillRect/>
              </a:stretch>
            </p:blipFill>
            <p:spPr>
              <a:xfrm>
                <a:off x="4239348" y="3003681"/>
                <a:ext cx="123203" cy="98563"/>
              </a:xfrm>
              <a:prstGeom prst="rect">
                <a:avLst/>
              </a:prstGeom>
              <a:solidFill>
                <a:schemeClr val="bg1"/>
              </a:solidFill>
              <a:ln w="12700" cap="flat">
                <a:noFill/>
                <a:miter lim="400000"/>
              </a:ln>
              <a:effectLst/>
            </p:spPr>
          </p:pic>
          <p:pic>
            <p:nvPicPr>
              <p:cNvPr id="216" name="图像" descr="图像">
                <a:extLst>
                  <a:ext uri="{FF2B5EF4-FFF2-40B4-BE49-F238E27FC236}">
                    <a16:creationId xmlns:a16="http://schemas.microsoft.com/office/drawing/2014/main" id="{C23FF76A-EBF5-4225-89C4-620558655768}"/>
                  </a:ext>
                </a:extLst>
              </p:cNvPr>
              <p:cNvPicPr>
                <a:picLocks noChangeAspect="1"/>
              </p:cNvPicPr>
              <p:nvPr/>
            </p:nvPicPr>
            <p:blipFill>
              <a:blip r:embed="rId21"/>
              <a:stretch>
                <a:fillRect/>
              </a:stretch>
            </p:blipFill>
            <p:spPr>
              <a:xfrm>
                <a:off x="4239348" y="3578387"/>
                <a:ext cx="123203" cy="98563"/>
              </a:xfrm>
              <a:prstGeom prst="rect">
                <a:avLst/>
              </a:prstGeom>
              <a:solidFill>
                <a:schemeClr val="bg1"/>
              </a:solidFill>
              <a:ln w="12700" cap="flat">
                <a:noFill/>
                <a:miter lim="400000"/>
              </a:ln>
              <a:effectLst/>
            </p:spPr>
          </p:pic>
          <p:pic>
            <p:nvPicPr>
              <p:cNvPr id="217" name="图像" descr="图像">
                <a:extLst>
                  <a:ext uri="{FF2B5EF4-FFF2-40B4-BE49-F238E27FC236}">
                    <a16:creationId xmlns:a16="http://schemas.microsoft.com/office/drawing/2014/main" id="{555D09C6-6860-46B6-BFC3-4E5D0123A9DE}"/>
                  </a:ext>
                </a:extLst>
              </p:cNvPr>
              <p:cNvPicPr>
                <a:picLocks noChangeAspect="1"/>
              </p:cNvPicPr>
              <p:nvPr/>
            </p:nvPicPr>
            <p:blipFill>
              <a:blip r:embed="rId21"/>
              <a:stretch>
                <a:fillRect/>
              </a:stretch>
            </p:blipFill>
            <p:spPr>
              <a:xfrm>
                <a:off x="5027385" y="1660286"/>
                <a:ext cx="123203" cy="98563"/>
              </a:xfrm>
              <a:prstGeom prst="rect">
                <a:avLst/>
              </a:prstGeom>
              <a:solidFill>
                <a:schemeClr val="bg1"/>
              </a:solidFill>
              <a:ln w="12700" cap="flat">
                <a:noFill/>
                <a:miter lim="400000"/>
              </a:ln>
              <a:effectLst/>
            </p:spPr>
          </p:pic>
          <p:pic>
            <p:nvPicPr>
              <p:cNvPr id="218" name="图像" descr="图像">
                <a:extLst>
                  <a:ext uri="{FF2B5EF4-FFF2-40B4-BE49-F238E27FC236}">
                    <a16:creationId xmlns:a16="http://schemas.microsoft.com/office/drawing/2014/main" id="{E02A1951-D310-481B-B70A-40E84233B821}"/>
                  </a:ext>
                </a:extLst>
              </p:cNvPr>
              <p:cNvPicPr>
                <a:picLocks noChangeAspect="1"/>
              </p:cNvPicPr>
              <p:nvPr/>
            </p:nvPicPr>
            <p:blipFill>
              <a:blip r:embed="rId21"/>
              <a:stretch>
                <a:fillRect/>
              </a:stretch>
            </p:blipFill>
            <p:spPr>
              <a:xfrm>
                <a:off x="5027385" y="2244502"/>
                <a:ext cx="123203" cy="98563"/>
              </a:xfrm>
              <a:prstGeom prst="rect">
                <a:avLst/>
              </a:prstGeom>
              <a:solidFill>
                <a:schemeClr val="bg1"/>
              </a:solidFill>
              <a:ln w="12700" cap="flat">
                <a:noFill/>
                <a:miter lim="400000"/>
              </a:ln>
              <a:effectLst/>
            </p:spPr>
          </p:pic>
          <p:pic>
            <p:nvPicPr>
              <p:cNvPr id="219" name="图像" descr="图像">
                <a:extLst>
                  <a:ext uri="{FF2B5EF4-FFF2-40B4-BE49-F238E27FC236}">
                    <a16:creationId xmlns:a16="http://schemas.microsoft.com/office/drawing/2014/main" id="{127127EA-9A5C-4343-90DA-94C56AE4B50B}"/>
                  </a:ext>
                </a:extLst>
              </p:cNvPr>
              <p:cNvPicPr>
                <a:picLocks noChangeAspect="1"/>
              </p:cNvPicPr>
              <p:nvPr/>
            </p:nvPicPr>
            <p:blipFill>
              <a:blip r:embed="rId21"/>
              <a:stretch>
                <a:fillRect/>
              </a:stretch>
            </p:blipFill>
            <p:spPr>
              <a:xfrm>
                <a:off x="5027385" y="3016871"/>
                <a:ext cx="123203" cy="98563"/>
              </a:xfrm>
              <a:prstGeom prst="rect">
                <a:avLst/>
              </a:prstGeom>
              <a:solidFill>
                <a:schemeClr val="bg1"/>
              </a:solidFill>
              <a:ln w="12700" cap="flat">
                <a:noFill/>
                <a:miter lim="400000"/>
              </a:ln>
              <a:effectLst/>
            </p:spPr>
          </p:pic>
          <p:pic>
            <p:nvPicPr>
              <p:cNvPr id="220" name="图像" descr="图像">
                <a:extLst>
                  <a:ext uri="{FF2B5EF4-FFF2-40B4-BE49-F238E27FC236}">
                    <a16:creationId xmlns:a16="http://schemas.microsoft.com/office/drawing/2014/main" id="{0CE1B2A9-05C8-4B1E-B472-FB79F70D087E}"/>
                  </a:ext>
                </a:extLst>
              </p:cNvPr>
              <p:cNvPicPr>
                <a:picLocks noChangeAspect="1"/>
              </p:cNvPicPr>
              <p:nvPr/>
            </p:nvPicPr>
            <p:blipFill>
              <a:blip r:embed="rId21"/>
              <a:stretch>
                <a:fillRect/>
              </a:stretch>
            </p:blipFill>
            <p:spPr>
              <a:xfrm>
                <a:off x="5027385" y="3591577"/>
                <a:ext cx="123203" cy="98563"/>
              </a:xfrm>
              <a:prstGeom prst="rect">
                <a:avLst/>
              </a:prstGeom>
              <a:solidFill>
                <a:schemeClr val="bg1"/>
              </a:solidFill>
              <a:ln w="12700" cap="flat">
                <a:noFill/>
                <a:miter lim="400000"/>
              </a:ln>
              <a:effectLst/>
            </p:spPr>
          </p:pic>
          <p:sp>
            <p:nvSpPr>
              <p:cNvPr id="221" name="线条">
                <a:extLst>
                  <a:ext uri="{FF2B5EF4-FFF2-40B4-BE49-F238E27FC236}">
                    <a16:creationId xmlns:a16="http://schemas.microsoft.com/office/drawing/2014/main" id="{EB4D8C94-F8B9-4EE1-8A48-C85B3E8C591A}"/>
                  </a:ext>
                </a:extLst>
              </p:cNvPr>
              <p:cNvSpPr/>
              <p:nvPr/>
            </p:nvSpPr>
            <p:spPr>
              <a:xfrm>
                <a:off x="5274639" y="1719813"/>
                <a:ext cx="353455" cy="841850"/>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22" name="线条">
                <a:extLst>
                  <a:ext uri="{FF2B5EF4-FFF2-40B4-BE49-F238E27FC236}">
                    <a16:creationId xmlns:a16="http://schemas.microsoft.com/office/drawing/2014/main" id="{0AF9E431-971B-4705-A635-6D9D0B2269FA}"/>
                  </a:ext>
                </a:extLst>
              </p:cNvPr>
              <p:cNvSpPr/>
              <p:nvPr/>
            </p:nvSpPr>
            <p:spPr>
              <a:xfrm>
                <a:off x="5277109" y="2293830"/>
                <a:ext cx="340097" cy="332153"/>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23" name="圆形">
                <a:extLst>
                  <a:ext uri="{FF2B5EF4-FFF2-40B4-BE49-F238E27FC236}">
                    <a16:creationId xmlns:a16="http://schemas.microsoft.com/office/drawing/2014/main" id="{3AF52C76-7A96-4A28-8895-BE23E6788262}"/>
                  </a:ext>
                </a:extLst>
              </p:cNvPr>
              <p:cNvSpPr/>
              <p:nvPr/>
            </p:nvSpPr>
            <p:spPr>
              <a:xfrm>
                <a:off x="1694102" y="2449331"/>
                <a:ext cx="393058" cy="393058"/>
              </a:xfrm>
              <a:prstGeom prst="ellipse">
                <a:avLst/>
              </a:prstGeom>
              <a:solidFill>
                <a:schemeClr val="bg1"/>
              </a:solidFill>
              <a:ln w="12700" cap="flat">
                <a:solidFill>
                  <a:schemeClr val="tx1"/>
                </a:solidFill>
                <a:miter lim="400000"/>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pic>
            <p:nvPicPr>
              <p:cNvPr id="224" name="图像" descr="图像">
                <a:extLst>
                  <a:ext uri="{FF2B5EF4-FFF2-40B4-BE49-F238E27FC236}">
                    <a16:creationId xmlns:a16="http://schemas.microsoft.com/office/drawing/2014/main" id="{B72DA9CF-A517-4265-8367-9982602B5FF1}"/>
                  </a:ext>
                </a:extLst>
              </p:cNvPr>
              <p:cNvPicPr>
                <a:picLocks noChangeAspect="1"/>
              </p:cNvPicPr>
              <p:nvPr/>
            </p:nvPicPr>
            <p:blipFill>
              <a:blip r:embed="rId22"/>
              <a:stretch>
                <a:fillRect/>
              </a:stretch>
            </p:blipFill>
            <p:spPr>
              <a:xfrm>
                <a:off x="1832109" y="2593498"/>
                <a:ext cx="117043" cy="104723"/>
              </a:xfrm>
              <a:prstGeom prst="rect">
                <a:avLst/>
              </a:prstGeom>
              <a:ln w="12700" cap="flat">
                <a:noFill/>
                <a:miter lim="400000"/>
              </a:ln>
              <a:effectLst/>
            </p:spPr>
          </p:pic>
          <p:sp>
            <p:nvSpPr>
              <p:cNvPr id="225" name="线条">
                <a:extLst>
                  <a:ext uri="{FF2B5EF4-FFF2-40B4-BE49-F238E27FC236}">
                    <a16:creationId xmlns:a16="http://schemas.microsoft.com/office/drawing/2014/main" id="{CCE0AC16-F00C-4ACA-8A16-C0268CCE1697}"/>
                  </a:ext>
                </a:extLst>
              </p:cNvPr>
              <p:cNvSpPr/>
              <p:nvPr/>
            </p:nvSpPr>
            <p:spPr>
              <a:xfrm flipV="1">
                <a:off x="5273934" y="2638741"/>
                <a:ext cx="330842" cy="435299"/>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26" name="线条">
                <a:extLst>
                  <a:ext uri="{FF2B5EF4-FFF2-40B4-BE49-F238E27FC236}">
                    <a16:creationId xmlns:a16="http://schemas.microsoft.com/office/drawing/2014/main" id="{1E96F373-BB8B-457F-B707-92FD6C4B6533}"/>
                  </a:ext>
                </a:extLst>
              </p:cNvPr>
              <p:cNvSpPr/>
              <p:nvPr/>
            </p:nvSpPr>
            <p:spPr>
              <a:xfrm flipV="1">
                <a:off x="5275059" y="2726265"/>
                <a:ext cx="354598" cy="915315"/>
              </a:xfrm>
              <a:prstGeom prst="line">
                <a:avLst/>
              </a:prstGeom>
              <a:noFill/>
              <a:ln w="25400" cap="flat">
                <a:solidFill>
                  <a:srgbClr val="000000"/>
                </a:solidFill>
                <a:prstDash val="solid"/>
                <a:miter lim="400000"/>
                <a:tailEnd type="triangle" w="med" len="med"/>
              </a:ln>
              <a:effectLst/>
            </p:spPr>
            <p:txBody>
              <a:bodyPr wrap="square" lIns="53485" tIns="53485" rIns="53485" bIns="53485" numCol="1" anchor="ctr">
                <a:noAutofit/>
              </a:bodyPr>
              <a:lstStyle/>
              <a:p>
                <a:pPr defTabSz="615056">
                  <a:defRPr sz="2800">
                    <a:solidFill>
                      <a:srgbClr val="FFFFFF"/>
                    </a:solidFill>
                    <a:latin typeface="Helvetica Neue Medium"/>
                    <a:ea typeface="Helvetica Neue Medium"/>
                    <a:cs typeface="Helvetica Neue Medium"/>
                    <a:sym typeface="Helvetica Neue Medium"/>
                  </a:defRPr>
                </a:pPr>
                <a:endParaRPr sz="1969"/>
              </a:p>
            </p:txBody>
          </p:sp>
          <p:sp>
            <p:nvSpPr>
              <p:cNvPr id="227" name="Output">
                <a:extLst>
                  <a:ext uri="{FF2B5EF4-FFF2-40B4-BE49-F238E27FC236}">
                    <a16:creationId xmlns:a16="http://schemas.microsoft.com/office/drawing/2014/main" id="{DAA221DF-093C-4D76-8A68-0F719BD4E2D0}"/>
                  </a:ext>
                </a:extLst>
              </p:cNvPr>
              <p:cNvSpPr txBox="1"/>
              <p:nvPr/>
            </p:nvSpPr>
            <p:spPr>
              <a:xfrm>
                <a:off x="5538402" y="2020808"/>
                <a:ext cx="647614"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Output</a:t>
                </a:r>
              </a:p>
            </p:txBody>
          </p:sp>
          <p:sp>
            <p:nvSpPr>
              <p:cNvPr id="228" name="Input">
                <a:extLst>
                  <a:ext uri="{FF2B5EF4-FFF2-40B4-BE49-F238E27FC236}">
                    <a16:creationId xmlns:a16="http://schemas.microsoft.com/office/drawing/2014/main" id="{CAC75884-767A-4273-83E8-57EB77049D11}"/>
                  </a:ext>
                </a:extLst>
              </p:cNvPr>
              <p:cNvSpPr txBox="1"/>
              <p:nvPr/>
            </p:nvSpPr>
            <p:spPr>
              <a:xfrm>
                <a:off x="1536725" y="2063469"/>
                <a:ext cx="589906" cy="3102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numCol="1" anchor="ctr">
                <a:spAutoFit/>
              </a:bodyPr>
              <a:lstStyle>
                <a:lvl1pPr>
                  <a:defRPr sz="2200"/>
                </a:lvl1pPr>
              </a:lstStyle>
              <a:p>
                <a:r>
                  <a:rPr sz="1547" dirty="0"/>
                  <a:t>Input  </a:t>
                </a:r>
              </a:p>
            </p:txBody>
          </p:sp>
        </p:grpSp>
        <p:sp>
          <p:nvSpPr>
            <p:cNvPr id="140" name="Neuron">
              <a:extLst>
                <a:ext uri="{FF2B5EF4-FFF2-40B4-BE49-F238E27FC236}">
                  <a16:creationId xmlns:a16="http://schemas.microsoft.com/office/drawing/2014/main" id="{0C47E431-A500-4759-B489-7449E85DF31E}"/>
                </a:ext>
              </a:extLst>
            </p:cNvPr>
            <p:cNvSpPr txBox="1"/>
            <p:nvPr/>
          </p:nvSpPr>
          <p:spPr>
            <a:xfrm>
              <a:off x="1598040" y="1334519"/>
              <a:ext cx="632610"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b="1"/>
              </a:lvl1pPr>
            </a:lstStyle>
            <a:p>
              <a:r>
                <a:rPr sz="1406" dirty="0"/>
                <a:t>Neuron</a:t>
              </a:r>
            </a:p>
          </p:txBody>
        </p:sp>
        <p:sp>
          <p:nvSpPr>
            <p:cNvPr id="141" name="线条">
              <a:extLst>
                <a:ext uri="{FF2B5EF4-FFF2-40B4-BE49-F238E27FC236}">
                  <a16:creationId xmlns:a16="http://schemas.microsoft.com/office/drawing/2014/main" id="{69718149-E315-4088-A825-CD873F0A32EC}"/>
                </a:ext>
              </a:extLst>
            </p:cNvPr>
            <p:cNvSpPr/>
            <p:nvPr/>
          </p:nvSpPr>
          <p:spPr>
            <a:xfrm>
              <a:off x="2306802" y="1503983"/>
              <a:ext cx="164156" cy="52109"/>
            </a:xfrm>
            <a:prstGeom prst="line">
              <a:avLst/>
            </a:prstGeom>
            <a:ln w="25400">
              <a:solidFill>
                <a:srgbClr val="414141"/>
              </a:solidFill>
              <a:miter lim="400000"/>
              <a:tailEnd type="triangle"/>
            </a:ln>
          </p:spPr>
          <p:txBody>
            <a:bodyPr lIns="35719" tIns="35719" rIns="35719" bIns="35719" anchor="ctr"/>
            <a:lstStyle/>
            <a:p>
              <a:pPr>
                <a:defRPr sz="3200"/>
              </a:pPr>
              <a:endParaRPr sz="2250"/>
            </a:p>
          </p:txBody>
        </p:sp>
      </p:grpSp>
      <p:sp>
        <p:nvSpPr>
          <p:cNvPr id="2" name="Rectangle 1">
            <a:extLst>
              <a:ext uri="{FF2B5EF4-FFF2-40B4-BE49-F238E27FC236}">
                <a16:creationId xmlns:a16="http://schemas.microsoft.com/office/drawing/2014/main" id="{6F462D13-B8D8-4E15-B421-7A7845BCA36C}"/>
              </a:ext>
            </a:extLst>
          </p:cNvPr>
          <p:cNvSpPr/>
          <p:nvPr/>
        </p:nvSpPr>
        <p:spPr>
          <a:xfrm>
            <a:off x="6858335" y="6064432"/>
            <a:ext cx="3719278" cy="599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Karniadakis et. al. (2021), Nat. Rev. Phys., 3">
            <a:extLst>
              <a:ext uri="{FF2B5EF4-FFF2-40B4-BE49-F238E27FC236}">
                <a16:creationId xmlns:a16="http://schemas.microsoft.com/office/drawing/2014/main" id="{263CFC72-5D98-46EF-9837-B4A7F3950E68}"/>
              </a:ext>
            </a:extLst>
          </p:cNvPr>
          <p:cNvSpPr txBox="1"/>
          <p:nvPr/>
        </p:nvSpPr>
        <p:spPr>
          <a:xfrm>
            <a:off x="9895796" y="213756"/>
            <a:ext cx="2146387"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9050" tIns="19050" rIns="19050" bIns="19050" anchor="ctr">
            <a:spAutoFit/>
          </a:bodyPr>
          <a:lstStyle/>
          <a:p>
            <a:pPr defTabSz="412735">
              <a:defRPr sz="1600"/>
            </a:pPr>
            <a:r>
              <a:rPr sz="1600" dirty="0" err="1"/>
              <a:t>Karniadakis</a:t>
            </a:r>
            <a:r>
              <a:rPr sz="1600" dirty="0"/>
              <a:t> </a:t>
            </a:r>
            <a:r>
              <a:rPr sz="1600" i="1" dirty="0"/>
              <a:t>et. al.</a:t>
            </a:r>
            <a:r>
              <a:rPr sz="1600" dirty="0"/>
              <a:t> (2021), </a:t>
            </a:r>
            <a:r>
              <a:rPr sz="1600" i="1" dirty="0"/>
              <a:t>Nat. Rev. Phys</a:t>
            </a:r>
            <a:r>
              <a:rPr lang="en-US" sz="1600" i="1" dirty="0"/>
              <a:t>.</a:t>
            </a:r>
            <a:endParaRPr sz="1600" b="1" i="1"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4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4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4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5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 grpId="0" animBg="1"/>
      <p:bldP spid="1235" grpId="0" animBg="1"/>
      <p:bldP spid="1240" grpId="0" animBg="1"/>
      <p:bldP spid="1243" grpId="0" animBg="1"/>
      <p:bldP spid="1244" grpId="0" animBg="1"/>
      <p:bldP spid="1245" grpId="0" animBg="1"/>
      <p:bldP spid="1333" grpId="0" animBg="1"/>
      <p:bldP spid="1334" grpId="0" animBg="1"/>
      <p:bldP spid="1342" grpId="0" animBg="1"/>
      <p:bldP spid="1344" grpId="0" animBg="1"/>
      <p:bldP spid="1345" grpId="0" animBg="1"/>
      <p:bldP spid="1346" grpId="0" animBg="1"/>
      <p:bldP spid="1365"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2" name="A simple example of PINNs"/>
          <p:cNvSpPr txBox="1">
            <a:spLocks noGrp="1"/>
          </p:cNvSpPr>
          <p:nvPr>
            <p:ph type="title"/>
          </p:nvPr>
        </p:nvSpPr>
        <p:spPr>
          <a:xfrm>
            <a:off x="646927" y="-12710"/>
            <a:ext cx="10515600" cy="1325563"/>
          </a:xfrm>
          <a:prstGeom prst="rect">
            <a:avLst/>
          </a:prstGeom>
        </p:spPr>
        <p:txBody>
          <a:bodyPr/>
          <a:lstStyle/>
          <a:p>
            <a:r>
              <a:rPr lang="en-US" dirty="0"/>
              <a:t>Multistage-PINN for simple ODE</a:t>
            </a:r>
          </a:p>
        </p:txBody>
      </p:sp>
      <p:sp>
        <p:nvSpPr>
          <p:cNvPr id="1875" name="Equations"/>
          <p:cNvSpPr txBox="1"/>
          <p:nvPr/>
        </p:nvSpPr>
        <p:spPr>
          <a:xfrm>
            <a:off x="646927" y="1271888"/>
            <a:ext cx="179696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dirty="0">
                <a:latin typeface="Adobe Garamond Pro" panose="02020502060506020403"/>
              </a:rPr>
              <a:t>Equation</a:t>
            </a:r>
            <a:r>
              <a:rPr lang="en-US" sz="2000" dirty="0">
                <a:latin typeface="Adobe Garamond Pro" panose="02020502060506020403"/>
              </a:rPr>
              <a:t> residue:</a:t>
            </a:r>
            <a:endParaRPr sz="2000" dirty="0">
              <a:latin typeface="Adobe Garamond Pro" panose="02020502060506020403"/>
            </a:endParaRPr>
          </a:p>
        </p:txBody>
      </p:sp>
      <p:pic>
        <p:nvPicPr>
          <p:cNvPr id="1877" name="Image" descr="Image"/>
          <p:cNvPicPr>
            <a:picLocks noChangeAspect="1"/>
          </p:cNvPicPr>
          <p:nvPr/>
        </p:nvPicPr>
        <p:blipFill>
          <a:blip r:embed="rId3"/>
          <a:stretch>
            <a:fillRect/>
          </a:stretch>
        </p:blipFill>
        <p:spPr>
          <a:xfrm>
            <a:off x="6753765" y="1149169"/>
            <a:ext cx="3989929" cy="3079666"/>
          </a:xfrm>
          <a:prstGeom prst="rect">
            <a:avLst/>
          </a:prstGeom>
          <a:ln w="12700" cap="flat">
            <a:noFill/>
            <a:miter lim="400000"/>
          </a:ln>
          <a:effectLst/>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80354593-1B59-974F-58E0-A412DF49753E}"/>
                  </a:ext>
                </a:extLst>
              </p:cNvPr>
              <p:cNvSpPr txBox="1"/>
              <p:nvPr/>
            </p:nvSpPr>
            <p:spPr>
              <a:xfrm>
                <a:off x="1970076" y="1288680"/>
                <a:ext cx="4773743" cy="3693319"/>
              </a:xfrm>
              <a:prstGeom prst="rect">
                <a:avLst/>
              </a:prstGeom>
              <a:noFill/>
            </p:spPr>
            <p:txBody>
              <a:bodyPr wrap="none" rtlCol="0">
                <a:spAutoFit/>
              </a:bodyPr>
              <a:lstStyle/>
              <a:p>
                <a:r>
                  <a:rPr lang="en-US" b="0" dirty="0"/>
                  <a:t>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𝑢</m:t>
                        </m:r>
                        <m:r>
                          <a:rPr lang="en-US" b="0" i="1" smtClean="0">
                            <a:latin typeface="Cambria Math" panose="02040503050406030204" pitchFamily="18" charset="0"/>
                          </a:rPr>
                          <m:t>, </m:t>
                        </m:r>
                        <m:r>
                          <a:rPr lang="en-US" b="0" i="1" smtClean="0">
                            <a:latin typeface="Cambria Math" panose="02040503050406030204" pitchFamily="18" charset="0"/>
                          </a:rPr>
                          <m:t>𝑥</m:t>
                        </m:r>
                      </m:e>
                    </m:d>
                  </m:oMath>
                </a14:m>
                <a:r>
                  <a:rPr lang="en-US" b="0" dirty="0"/>
                  <a:t> </a:t>
                </a:r>
                <a:endParaRPr lang="en-US" dirty="0"/>
              </a:p>
              <a:p>
                <a:endParaRPr lang="en-US" b="0" dirty="0"/>
              </a:p>
              <a:p>
                <a:r>
                  <a:rPr lang="en-US" b="0" dirty="0">
                    <a:solidFill>
                      <a:schemeClr val="accent1">
                        <a:lumMod val="75000"/>
                      </a:schemeClr>
                    </a:solidFill>
                  </a:rPr>
                  <a:t>		</a:t>
                </a:r>
              </a:p>
              <a:p>
                <a:endParaRPr lang="en-US" i="1" dirty="0">
                  <a:solidFill>
                    <a:schemeClr val="accent1">
                      <a:lumMod val="75000"/>
                    </a:schemeClr>
                  </a:solidFill>
                  <a:latin typeface="Cambria Math" panose="02040503050406030204" pitchFamily="18" charset="0"/>
                </a:endParaRPr>
              </a:p>
              <a:p>
                <a:r>
                  <a:rPr lang="en-US" b="0" dirty="0">
                    <a:solidFill>
                      <a:schemeClr val="accent1">
                        <a:lumMod val="75000"/>
                      </a:schemeClr>
                    </a:solidFill>
                  </a:rPr>
                  <a:t>		             </a:t>
                </a:r>
                <a14:m>
                  <m:oMath xmlns:m="http://schemas.openxmlformats.org/officeDocument/2006/math">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𝑓</m:t>
                        </m:r>
                      </m:e>
                      <m:sub>
                        <m:r>
                          <a:rPr lang="en-US" b="0" i="1" smtClean="0">
                            <a:solidFill>
                              <a:srgbClr val="C00000"/>
                            </a:solidFill>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𝑢</m:t>
                            </m:r>
                          </m:e>
                          <m:sub>
                            <m:r>
                              <a:rPr lang="en-US" b="0" i="1" smtClean="0">
                                <a:solidFill>
                                  <a:srgbClr val="C00000"/>
                                </a:solidFill>
                                <a:latin typeface="Cambria Math" panose="02040503050406030204" pitchFamily="18" charset="0"/>
                              </a:rPr>
                              <m:t>0</m:t>
                            </m:r>
                          </m:sub>
                        </m:sSub>
                        <m:r>
                          <a:rPr lang="en-US" b="0" i="1" smtClean="0">
                            <a:latin typeface="Cambria Math" panose="02040503050406030204" pitchFamily="18" charset="0"/>
                          </a:rPr>
                          <m:t>, </m:t>
                        </m:r>
                        <m:r>
                          <a:rPr lang="en-US" b="0" i="1" smtClean="0">
                            <a:latin typeface="Cambria Math" panose="02040503050406030204" pitchFamily="18" charset="0"/>
                          </a:rPr>
                          <m:t>𝑥</m:t>
                        </m:r>
                      </m:e>
                    </m:d>
                  </m:oMath>
                </a14:m>
                <a:r>
                  <a:rPr lang="en-US" b="0" dirty="0"/>
                  <a:t> </a:t>
                </a:r>
              </a:p>
              <a:p>
                <a:endParaRPr lang="en-US" dirty="0"/>
              </a:p>
              <a:p>
                <a:endParaRPr lang="en-US" dirty="0"/>
              </a:p>
              <a:p>
                <a:endParaRPr lang="en-US" dirty="0"/>
              </a:p>
              <a:p>
                <a:endParaRPr lang="en-US" dirty="0"/>
              </a:p>
              <a:p>
                <a:endParaRPr lang="en-US" dirty="0"/>
              </a:p>
              <a:p>
                <a:endParaRPr lang="en-US" dirty="0"/>
              </a:p>
              <a:p>
                <a:r>
                  <a:rPr lang="en-US" b="0" dirty="0"/>
                  <a:t>                      </a:t>
                </a:r>
              </a:p>
              <a:p>
                <a:r>
                  <a:rPr lang="en-US" b="0" dirty="0"/>
                  <a:t>		             </a:t>
                </a:r>
                <a14:m>
                  <m:oMath xmlns:m="http://schemas.openxmlformats.org/officeDocument/2006/math">
                    <m:sSub>
                      <m:sSubPr>
                        <m:ctrlPr>
                          <a:rPr lang="en-US" i="1">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𝑓</m:t>
                        </m:r>
                      </m:e>
                      <m:sub>
                        <m:r>
                          <a:rPr lang="en-US" i="1">
                            <a:solidFill>
                              <a:srgbClr val="C00000"/>
                            </a:solidFill>
                            <a:latin typeface="Cambria Math" panose="02040503050406030204" pitchFamily="18" charset="0"/>
                          </a:rPr>
                          <m:t>2</m:t>
                        </m:r>
                      </m:sub>
                    </m:sSub>
                    <m:r>
                      <a:rPr lang="en-US" b="0" i="1" smtClean="0">
                        <a:latin typeface="Cambria Math" panose="02040503050406030204" pitchFamily="18" charset="0"/>
                      </a:rPr>
                      <m:t>≡</m:t>
                    </m:r>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𝑢</m:t>
                            </m:r>
                          </m:e>
                          <m:sub>
                            <m:r>
                              <a:rPr lang="en-US" b="0" i="1" smtClean="0">
                                <a:solidFill>
                                  <a:srgbClr val="C00000"/>
                                </a:solidFill>
                                <a:latin typeface="Cambria Math" panose="02040503050406030204" pitchFamily="18" charset="0"/>
                              </a:rPr>
                              <m:t>0</m:t>
                            </m:r>
                          </m:sub>
                        </m:sSub>
                        <m:r>
                          <a:rPr lang="en-US" b="0" i="1" smtClean="0">
                            <a:solidFill>
                              <a:srgbClr val="C00000"/>
                            </a:solidFill>
                            <a:latin typeface="Cambria Math" panose="02040503050406030204" pitchFamily="18" charset="0"/>
                          </a:rPr>
                          <m:t>+</m:t>
                        </m:r>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𝜖</m:t>
                            </m:r>
                          </m:e>
                          <m:sub>
                            <m:r>
                              <a:rPr lang="en-US" b="0" i="1" smtClean="0">
                                <a:solidFill>
                                  <a:srgbClr val="C00000"/>
                                </a:solidFill>
                                <a:latin typeface="Cambria Math" panose="02040503050406030204" pitchFamily="18" charset="0"/>
                              </a:rPr>
                              <m:t>1</m:t>
                            </m:r>
                          </m:sub>
                        </m:sSub>
                        <m:sSub>
                          <m:sSubPr>
                            <m:ctrlPr>
                              <a:rPr lang="en-US" b="0" i="1" smtClean="0">
                                <a:solidFill>
                                  <a:srgbClr val="C00000"/>
                                </a:solidFill>
                                <a:latin typeface="Cambria Math" panose="02040503050406030204" pitchFamily="18" charset="0"/>
                              </a:rPr>
                            </m:ctrlPr>
                          </m:sSubPr>
                          <m:e>
                            <m:r>
                              <a:rPr lang="en-US" b="0" i="1" smtClean="0">
                                <a:solidFill>
                                  <a:srgbClr val="C00000"/>
                                </a:solidFill>
                                <a:latin typeface="Cambria Math" panose="02040503050406030204" pitchFamily="18" charset="0"/>
                              </a:rPr>
                              <m:t>𝑢</m:t>
                            </m:r>
                          </m:e>
                          <m:sub>
                            <m:r>
                              <a:rPr lang="en-US" b="0" i="1" smtClean="0">
                                <a:solidFill>
                                  <a:srgbClr val="C00000"/>
                                </a:solidFill>
                                <a:latin typeface="Cambria Math" panose="02040503050406030204" pitchFamily="18" charset="0"/>
                              </a:rPr>
                              <m:t>1</m:t>
                            </m:r>
                          </m:sub>
                        </m:sSub>
                        <m:r>
                          <a:rPr lang="en-US" b="0" i="1" smtClean="0">
                            <a:latin typeface="Cambria Math" panose="02040503050406030204" pitchFamily="18" charset="0"/>
                          </a:rPr>
                          <m:t>, </m:t>
                        </m:r>
                        <m:r>
                          <a:rPr lang="en-US" b="0" i="1" smtClean="0">
                            <a:latin typeface="Cambria Math" panose="02040503050406030204" pitchFamily="18" charset="0"/>
                          </a:rPr>
                          <m:t>𝑥</m:t>
                        </m:r>
                      </m:e>
                    </m:d>
                  </m:oMath>
                </a14:m>
                <a:endParaRPr lang="en-US" b="0" dirty="0"/>
              </a:p>
            </p:txBody>
          </p:sp>
        </mc:Choice>
        <mc:Fallback>
          <p:sp>
            <p:nvSpPr>
              <p:cNvPr id="6" name="TextBox 5">
                <a:extLst>
                  <a:ext uri="{FF2B5EF4-FFF2-40B4-BE49-F238E27FC236}">
                    <a16:creationId xmlns:a16="http://schemas.microsoft.com/office/drawing/2014/main" id="{80354593-1B59-974F-58E0-A412DF49753E}"/>
                  </a:ext>
                </a:extLst>
              </p:cNvPr>
              <p:cNvSpPr txBox="1">
                <a:spLocks noRot="1" noChangeAspect="1" noMove="1" noResize="1" noEditPoints="1" noAdjustHandles="1" noChangeArrowheads="1" noChangeShapeType="1" noTextEdit="1"/>
              </p:cNvSpPr>
              <p:nvPr/>
            </p:nvSpPr>
            <p:spPr>
              <a:xfrm>
                <a:off x="1970076" y="1288680"/>
                <a:ext cx="4773743" cy="3693319"/>
              </a:xfrm>
              <a:prstGeom prst="rect">
                <a:avLst/>
              </a:prstGeom>
              <a:blipFill>
                <a:blip r:embed="rId4"/>
                <a:stretch>
                  <a:fillRect b="-495"/>
                </a:stretch>
              </a:blipFill>
            </p:spPr>
            <p:txBody>
              <a:bodyPr/>
              <a:lstStyle/>
              <a:p>
                <a:r>
                  <a:rPr lang="en-US">
                    <a:noFill/>
                  </a:rPr>
                  <a:t> </a:t>
                </a:r>
              </a:p>
            </p:txBody>
          </p:sp>
        </mc:Fallback>
      </mc:AlternateContent>
      <p:pic>
        <p:nvPicPr>
          <p:cNvPr id="7" name="Image" descr="Image">
            <a:extLst>
              <a:ext uri="{FF2B5EF4-FFF2-40B4-BE49-F238E27FC236}">
                <a16:creationId xmlns:a16="http://schemas.microsoft.com/office/drawing/2014/main" id="{DC9A7AF6-8F28-9840-89CA-584971424137}"/>
              </a:ext>
            </a:extLst>
          </p:cNvPr>
          <p:cNvPicPr>
            <a:picLocks noChangeAspect="1"/>
          </p:cNvPicPr>
          <p:nvPr/>
        </p:nvPicPr>
        <p:blipFill>
          <a:blip r:embed="rId5"/>
          <a:stretch>
            <a:fillRect/>
          </a:stretch>
        </p:blipFill>
        <p:spPr>
          <a:xfrm>
            <a:off x="2030178" y="1901612"/>
            <a:ext cx="2619468" cy="270728"/>
          </a:xfrm>
          <a:prstGeom prst="rect">
            <a:avLst/>
          </a:prstGeom>
          <a:ln w="12700">
            <a:miter lim="400000"/>
          </a:ln>
        </p:spPr>
      </p:pic>
      <p:sp>
        <p:nvSpPr>
          <p:cNvPr id="8" name="Ansatz">
            <a:extLst>
              <a:ext uri="{FF2B5EF4-FFF2-40B4-BE49-F238E27FC236}">
                <a16:creationId xmlns:a16="http://schemas.microsoft.com/office/drawing/2014/main" id="{9BAEE019-4C20-6A7B-4438-710E72125818}"/>
              </a:ext>
            </a:extLst>
          </p:cNvPr>
          <p:cNvSpPr txBox="1"/>
          <p:nvPr/>
        </p:nvSpPr>
        <p:spPr>
          <a:xfrm>
            <a:off x="652814" y="1820050"/>
            <a:ext cx="79348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dirty="0">
                <a:latin typeface="Adobe Garamond Pro" panose="02020502060506020403"/>
              </a:rPr>
              <a:t>Ansatz</a:t>
            </a:r>
            <a:r>
              <a:rPr lang="en-US" sz="2000" dirty="0">
                <a:latin typeface="Adobe Garamond Pro" panose="02020502060506020403"/>
              </a:rPr>
              <a:t>:</a:t>
            </a:r>
            <a:endParaRPr sz="2000" dirty="0">
              <a:latin typeface="Adobe Garamond Pro" panose="02020502060506020403"/>
            </a:endParaRPr>
          </a:p>
        </p:txBody>
      </p:sp>
      <p:pic>
        <p:nvPicPr>
          <p:cNvPr id="10" name="Image" descr="Image">
            <a:extLst>
              <a:ext uri="{FF2B5EF4-FFF2-40B4-BE49-F238E27FC236}">
                <a16:creationId xmlns:a16="http://schemas.microsoft.com/office/drawing/2014/main" id="{45FEBD42-F58D-5AFD-FAFA-C27FEB6E1455}"/>
              </a:ext>
            </a:extLst>
          </p:cNvPr>
          <p:cNvPicPr>
            <a:picLocks noChangeAspect="1"/>
          </p:cNvPicPr>
          <p:nvPr/>
        </p:nvPicPr>
        <p:blipFill>
          <a:blip r:embed="rId6"/>
          <a:srcRect r="58169"/>
          <a:stretch>
            <a:fillRect/>
          </a:stretch>
        </p:blipFill>
        <p:spPr>
          <a:xfrm>
            <a:off x="8267598" y="2316060"/>
            <a:ext cx="1188465" cy="473521"/>
          </a:xfrm>
          <a:prstGeom prst="rect">
            <a:avLst/>
          </a:prstGeom>
          <a:ln w="12700">
            <a:miter lim="400000"/>
          </a:ln>
        </p:spPr>
      </p:pic>
      <p:pic>
        <p:nvPicPr>
          <p:cNvPr id="11" name="Image" descr="Image">
            <a:extLst>
              <a:ext uri="{FF2B5EF4-FFF2-40B4-BE49-F238E27FC236}">
                <a16:creationId xmlns:a16="http://schemas.microsoft.com/office/drawing/2014/main" id="{4C328034-74CA-AAA6-650A-C7B19BD05DBE}"/>
              </a:ext>
            </a:extLst>
          </p:cNvPr>
          <p:cNvPicPr>
            <a:picLocks noChangeAspect="1"/>
          </p:cNvPicPr>
          <p:nvPr/>
        </p:nvPicPr>
        <p:blipFill>
          <a:blip r:embed="rId6"/>
          <a:srcRect l="46105" t="16639"/>
          <a:stretch>
            <a:fillRect/>
          </a:stretch>
        </p:blipFill>
        <p:spPr>
          <a:xfrm>
            <a:off x="8068684" y="2823239"/>
            <a:ext cx="1395987" cy="359873"/>
          </a:xfrm>
          <a:prstGeom prst="rect">
            <a:avLst/>
          </a:prstGeom>
          <a:ln w="12700">
            <a:miter lim="400000"/>
          </a:ln>
        </p:spPr>
      </p:pic>
      <mc:AlternateContent xmlns:mc="http://schemas.openxmlformats.org/markup-compatibility/2006">
        <mc:Choice xmlns:a14="http://schemas.microsoft.com/office/drawing/2010/main" Requires="a14">
          <p:sp>
            <p:nvSpPr>
              <p:cNvPr id="1891" name="Equation residue"/>
              <p:cNvSpPr txBox="1"/>
              <p:nvPr/>
            </p:nvSpPr>
            <p:spPr>
              <a:xfrm>
                <a:off x="605471" y="2382318"/>
                <a:ext cx="3759042" cy="359073"/>
              </a:xfrm>
              <a:prstGeom prst="rect">
                <a:avLst/>
              </a:prstGeom>
              <a:ln w="12700">
                <a:miter lim="400000"/>
              </a:ln>
              <a:extLst>
                <a:ext uri="{C572A759-6A51-4108-AA02-DFA0A04FC94B}">
                  <ma14:wrappingTextBoxFlag xmlns="" xmlns:ma14="http://schemas.microsoft.com/office/mac/drawingml/2011/main" xmlns:m="http://schemas.openxmlformats.org/officeDocument/2006/math" val="1"/>
                </a:ext>
              </a:extLst>
            </p:spPr>
            <p:txBody>
              <a:bodyPr wrap="none" lIns="25400" tIns="25400" rIns="25400" bIns="25400" anchor="ctr">
                <a:spAutoFit/>
              </a:bodyPr>
              <a:lstStyle>
                <a:lvl1pPr>
                  <a:defRPr sz="4000"/>
                </a:lvl1pPr>
              </a:lstStyle>
              <a:p>
                <a:r>
                  <a:rPr lang="en-US" sz="2000" dirty="0">
                    <a:latin typeface="Adobe Garamond Pro" panose="02020502060506020403"/>
                  </a:rPr>
                  <a:t>Equation</a:t>
                </a:r>
                <a:r>
                  <a:rPr sz="2000" dirty="0">
                    <a:latin typeface="Adobe Garamond Pro" panose="02020502060506020403"/>
                  </a:rPr>
                  <a:t> residue</a:t>
                </a:r>
                <a:r>
                  <a:rPr lang="en-US" sz="2000" dirty="0">
                    <a:latin typeface="Adobe Garamond Pro" panose="02020502060506020403"/>
                  </a:rPr>
                  <a:t> of 1</a:t>
                </a:r>
                <a:r>
                  <a:rPr lang="en-US" sz="2000" baseline="30000" dirty="0">
                    <a:latin typeface="Adobe Garamond Pro" panose="02020502060506020403"/>
                  </a:rPr>
                  <a:t>st</a:t>
                </a:r>
                <a:r>
                  <a:rPr lang="en-US" sz="2000" dirty="0">
                    <a:latin typeface="Adobe Garamond Pro" panose="02020502060506020403"/>
                  </a:rPr>
                  <a:t> stage NN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0</m:t>
                        </m:r>
                      </m:sub>
                    </m:sSub>
                  </m:oMath>
                </a14:m>
                <a:r>
                  <a:rPr lang="en-US" sz="2000" dirty="0">
                    <a:latin typeface="Adobe Garamond Pro" panose="02020502060506020403"/>
                  </a:rPr>
                  <a:t>:</a:t>
                </a:r>
                <a:endParaRPr sz="2000" dirty="0">
                  <a:latin typeface="Adobe Garamond Pro" panose="02020502060506020403"/>
                </a:endParaRPr>
              </a:p>
            </p:txBody>
          </p:sp>
        </mc:Choice>
        <mc:Fallback>
          <p:sp>
            <p:nvSpPr>
              <p:cNvPr id="1891" name="Equation residue"/>
              <p:cNvSpPr txBox="1">
                <a:spLocks noRot="1" noChangeAspect="1" noMove="1" noResize="1" noEditPoints="1" noAdjustHandles="1" noChangeArrowheads="1" noChangeShapeType="1" noTextEdit="1"/>
              </p:cNvSpPr>
              <p:nvPr/>
            </p:nvSpPr>
            <p:spPr>
              <a:xfrm>
                <a:off x="605471" y="2382318"/>
                <a:ext cx="3759042" cy="359073"/>
              </a:xfrm>
              <a:prstGeom prst="rect">
                <a:avLst/>
              </a:prstGeom>
              <a:blipFill>
                <a:blip r:embed="rId7"/>
                <a:stretch>
                  <a:fillRect l="-3404" t="-13559" r="-2431" b="-37288"/>
                </a:stretch>
              </a:blipFill>
              <a:ln w="12700">
                <a:miter lim="400000"/>
              </a:ln>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Equation residue">
                <a:extLst>
                  <a:ext uri="{FF2B5EF4-FFF2-40B4-BE49-F238E27FC236}">
                    <a16:creationId xmlns:a16="http://schemas.microsoft.com/office/drawing/2014/main" id="{C2CFC894-7C89-A530-F62F-4E41E04FBC65}"/>
                  </a:ext>
                </a:extLst>
              </p:cNvPr>
              <p:cNvSpPr txBox="1"/>
              <p:nvPr/>
            </p:nvSpPr>
            <p:spPr>
              <a:xfrm>
                <a:off x="610386" y="4581678"/>
                <a:ext cx="3812390" cy="359073"/>
              </a:xfrm>
              <a:prstGeom prst="rect">
                <a:avLst/>
              </a:prstGeom>
              <a:ln w="12700">
                <a:miter lim="400000"/>
              </a:ln>
              <a:extLst>
                <a:ext uri="{C572A759-6A51-4108-AA02-DFA0A04FC94B}">
                  <ma14:wrappingTextBoxFlag xmlns="" xmlns:ma14="http://schemas.microsoft.com/office/mac/drawingml/2011/main" xmlns:m="http://schemas.openxmlformats.org/officeDocument/2006/math" val="1"/>
                </a:ext>
              </a:extLst>
            </p:spPr>
            <p:txBody>
              <a:bodyPr wrap="none" lIns="25400" tIns="25400" rIns="25400" bIns="25400" anchor="ctr">
                <a:spAutoFit/>
              </a:bodyPr>
              <a:lstStyle>
                <a:lvl1pPr>
                  <a:defRPr sz="4000"/>
                </a:lvl1pPr>
              </a:lstStyle>
              <a:p>
                <a:r>
                  <a:rPr lang="en-US" sz="2000" dirty="0">
                    <a:latin typeface="Adobe Garamond Pro" panose="02020502060506020403"/>
                  </a:rPr>
                  <a:t>Equation residue of 2</a:t>
                </a:r>
                <a:r>
                  <a:rPr lang="en-US" sz="2000" baseline="30000" dirty="0">
                    <a:latin typeface="Adobe Garamond Pro" panose="02020502060506020403"/>
                  </a:rPr>
                  <a:t>nd</a:t>
                </a:r>
                <a:r>
                  <a:rPr lang="en-US" sz="2000" dirty="0">
                    <a:latin typeface="Adobe Garamond Pro" panose="02020502060506020403"/>
                  </a:rPr>
                  <a:t> stage NN </a:t>
                </a:r>
                <a14:m>
                  <m:oMath xmlns:m="http://schemas.openxmlformats.org/officeDocument/2006/math">
                    <m:sSub>
                      <m:sSubPr>
                        <m:ctrlPr>
                          <a:rPr lang="ar-AE" sz="2000" i="1">
                            <a:latin typeface="Cambria Math" panose="02040503050406030204" pitchFamily="18" charset="0"/>
                          </a:rPr>
                        </m:ctrlPr>
                      </m:sSubPr>
                      <m:e>
                        <m:r>
                          <a:rPr lang="ar-AE" sz="2000" i="1">
                            <a:latin typeface="Cambria Math" panose="02040503050406030204" pitchFamily="18" charset="0"/>
                          </a:rPr>
                          <m:t>𝑢</m:t>
                        </m:r>
                      </m:e>
                      <m:sub>
                        <m:r>
                          <a:rPr lang="en-US" sz="2000" b="0" i="1" smtClean="0">
                            <a:latin typeface="Cambria Math" panose="02040503050406030204" pitchFamily="18" charset="0"/>
                          </a:rPr>
                          <m:t>1</m:t>
                        </m:r>
                      </m:sub>
                    </m:sSub>
                  </m:oMath>
                </a14:m>
                <a:r>
                  <a:rPr lang="en-US" sz="2000" dirty="0">
                    <a:latin typeface="Adobe Garamond Pro" panose="02020502060506020403"/>
                  </a:rPr>
                  <a:t>:</a:t>
                </a:r>
                <a:endParaRPr sz="2000" dirty="0">
                  <a:latin typeface="Adobe Garamond Pro" panose="02020502060506020403"/>
                </a:endParaRPr>
              </a:p>
            </p:txBody>
          </p:sp>
        </mc:Choice>
        <mc:Fallback>
          <p:sp>
            <p:nvSpPr>
              <p:cNvPr id="9" name="Equation residue">
                <a:extLst>
                  <a:ext uri="{FF2B5EF4-FFF2-40B4-BE49-F238E27FC236}">
                    <a16:creationId xmlns:a16="http://schemas.microsoft.com/office/drawing/2014/main" id="{C2CFC894-7C89-A530-F62F-4E41E04FBC65}"/>
                  </a:ext>
                </a:extLst>
              </p:cNvPr>
              <p:cNvSpPr txBox="1">
                <a:spLocks noRot="1" noChangeAspect="1" noMove="1" noResize="1" noEditPoints="1" noAdjustHandles="1" noChangeArrowheads="1" noChangeShapeType="1" noTextEdit="1"/>
              </p:cNvSpPr>
              <p:nvPr/>
            </p:nvSpPr>
            <p:spPr>
              <a:xfrm>
                <a:off x="610386" y="4581678"/>
                <a:ext cx="3812390" cy="359073"/>
              </a:xfrm>
              <a:prstGeom prst="rect">
                <a:avLst/>
              </a:prstGeom>
              <a:blipFill>
                <a:blip r:embed="rId8"/>
                <a:stretch>
                  <a:fillRect l="-3355" t="-13793" r="-2236" b="-39655"/>
                </a:stretch>
              </a:blipFill>
              <a:ln w="12700">
                <a:miter lim="400000"/>
              </a:ln>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B15B10EA-F9B7-7559-6275-C0D0687EACB0}"/>
              </a:ext>
            </a:extLst>
          </p:cNvPr>
          <p:cNvGrpSpPr/>
          <p:nvPr/>
        </p:nvGrpSpPr>
        <p:grpSpPr>
          <a:xfrm>
            <a:off x="6714151" y="4196242"/>
            <a:ext cx="4049453" cy="2523572"/>
            <a:chOff x="7979508" y="991935"/>
            <a:chExt cx="3692281" cy="2300987"/>
          </a:xfrm>
        </p:grpSpPr>
        <p:grpSp>
          <p:nvGrpSpPr>
            <p:cNvPr id="12" name="Group">
              <a:extLst>
                <a:ext uri="{FF2B5EF4-FFF2-40B4-BE49-F238E27FC236}">
                  <a16:creationId xmlns:a16="http://schemas.microsoft.com/office/drawing/2014/main" id="{A8753102-4691-22F1-F7A2-7638A8D5A1BA}"/>
                </a:ext>
              </a:extLst>
            </p:cNvPr>
            <p:cNvGrpSpPr/>
            <p:nvPr/>
          </p:nvGrpSpPr>
          <p:grpSpPr>
            <a:xfrm>
              <a:off x="7979508" y="991935"/>
              <a:ext cx="3692281" cy="2300987"/>
              <a:chOff x="0" y="0"/>
              <a:chExt cx="7384559" cy="4601971"/>
            </a:xfrm>
          </p:grpSpPr>
          <p:pic>
            <p:nvPicPr>
              <p:cNvPr id="13" name="Image" descr="Image">
                <a:extLst>
                  <a:ext uri="{FF2B5EF4-FFF2-40B4-BE49-F238E27FC236}">
                    <a16:creationId xmlns:a16="http://schemas.microsoft.com/office/drawing/2014/main" id="{3F0428F9-F654-F0E9-E7E2-B9132BE00A94}"/>
                  </a:ext>
                </a:extLst>
              </p:cNvPr>
              <p:cNvPicPr>
                <a:picLocks noChangeAspect="1"/>
              </p:cNvPicPr>
              <p:nvPr/>
            </p:nvPicPr>
            <p:blipFill>
              <a:blip r:embed="rId9"/>
              <a:stretch>
                <a:fillRect/>
              </a:stretch>
            </p:blipFill>
            <p:spPr>
              <a:xfrm>
                <a:off x="0" y="0"/>
                <a:ext cx="7384559" cy="4601971"/>
              </a:xfrm>
              <a:prstGeom prst="rect">
                <a:avLst/>
              </a:prstGeom>
              <a:ln w="12700" cap="flat">
                <a:noFill/>
                <a:miter lim="400000"/>
              </a:ln>
              <a:effectLst/>
            </p:spPr>
          </p:pic>
          <p:pic>
            <p:nvPicPr>
              <p:cNvPr id="14" name="Image" descr="Image">
                <a:extLst>
                  <a:ext uri="{FF2B5EF4-FFF2-40B4-BE49-F238E27FC236}">
                    <a16:creationId xmlns:a16="http://schemas.microsoft.com/office/drawing/2014/main" id="{296A78DA-F75C-4018-FC50-B67269A5955D}"/>
                  </a:ext>
                </a:extLst>
              </p:cNvPr>
              <p:cNvPicPr>
                <a:picLocks noChangeAspect="1"/>
              </p:cNvPicPr>
              <p:nvPr/>
            </p:nvPicPr>
            <p:blipFill>
              <a:blip r:embed="rId10"/>
              <a:stretch>
                <a:fillRect/>
              </a:stretch>
            </p:blipFill>
            <p:spPr>
              <a:xfrm>
                <a:off x="2756014" y="211469"/>
                <a:ext cx="4447867" cy="2158698"/>
              </a:xfrm>
              <a:prstGeom prst="rect">
                <a:avLst/>
              </a:prstGeom>
              <a:ln w="12700" cap="flat">
                <a:noFill/>
                <a:miter lim="400000"/>
              </a:ln>
              <a:effectLst/>
            </p:spPr>
          </p:pic>
          <p:sp>
            <p:nvSpPr>
              <p:cNvPr id="15" name="Line">
                <a:extLst>
                  <a:ext uri="{FF2B5EF4-FFF2-40B4-BE49-F238E27FC236}">
                    <a16:creationId xmlns:a16="http://schemas.microsoft.com/office/drawing/2014/main" id="{13501DBA-E2A8-CBC6-FDCF-FFC5F7F70A88}"/>
                  </a:ext>
                </a:extLst>
              </p:cNvPr>
              <p:cNvSpPr/>
              <p:nvPr/>
            </p:nvSpPr>
            <p:spPr>
              <a:xfrm flipV="1">
                <a:off x="1438259" y="308424"/>
                <a:ext cx="1" cy="2825022"/>
              </a:xfrm>
              <a:prstGeom prst="line">
                <a:avLst/>
              </a:prstGeom>
              <a:noFill/>
              <a:ln w="38100" cap="flat">
                <a:solidFill>
                  <a:srgbClr val="0433FF"/>
                </a:solidFill>
                <a:custDash>
                  <a:ds d="200000" sp="200000"/>
                </a:custDash>
                <a:miter lim="400000"/>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16" name="Stage 1">
                <a:extLst>
                  <a:ext uri="{FF2B5EF4-FFF2-40B4-BE49-F238E27FC236}">
                    <a16:creationId xmlns:a16="http://schemas.microsoft.com/office/drawing/2014/main" id="{F224D0EA-4D2C-ECD0-F85B-65640AD97AAE}"/>
                  </a:ext>
                </a:extLst>
              </p:cNvPr>
              <p:cNvSpPr txBox="1"/>
              <p:nvPr/>
            </p:nvSpPr>
            <p:spPr>
              <a:xfrm>
                <a:off x="879910" y="3161250"/>
                <a:ext cx="1177234" cy="56774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492" tIns="12492" rIns="12492" bIns="12492" numCol="1" anchor="ctr">
                <a:noAutofit/>
              </a:bodyPr>
              <a:lstStyle>
                <a:lvl1pPr defTabSz="608541">
                  <a:defRPr sz="1500">
                    <a:solidFill>
                      <a:srgbClr val="000000"/>
                    </a:solidFill>
                    <a:latin typeface="Times New Roman"/>
                    <a:ea typeface="Times New Roman"/>
                    <a:cs typeface="Times New Roman"/>
                    <a:sym typeface="Times New Roman"/>
                  </a:defRPr>
                </a:lvl1pPr>
              </a:lstStyle>
              <a:p>
                <a:r>
                  <a:rPr sz="1600" dirty="0"/>
                  <a:t>Stage 1</a:t>
                </a:r>
              </a:p>
            </p:txBody>
          </p:sp>
          <p:sp>
            <p:nvSpPr>
              <p:cNvPr id="17" name="Line">
                <a:extLst>
                  <a:ext uri="{FF2B5EF4-FFF2-40B4-BE49-F238E27FC236}">
                    <a16:creationId xmlns:a16="http://schemas.microsoft.com/office/drawing/2014/main" id="{0F813012-A2A8-93CB-9E3A-45B09D3FD078}"/>
                  </a:ext>
                </a:extLst>
              </p:cNvPr>
              <p:cNvSpPr/>
              <p:nvPr/>
            </p:nvSpPr>
            <p:spPr>
              <a:xfrm flipV="1">
                <a:off x="1111518" y="1987295"/>
                <a:ext cx="1" cy="1207937"/>
              </a:xfrm>
              <a:prstGeom prst="line">
                <a:avLst/>
              </a:prstGeom>
              <a:noFill/>
              <a:ln w="12700" cap="flat">
                <a:solidFill>
                  <a:srgbClr val="000000"/>
                </a:solidFill>
                <a:prstDash val="solid"/>
                <a:miter lim="400000"/>
                <a:tailEnd type="triangle" w="med" len="med"/>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18" name="Line">
                <a:extLst>
                  <a:ext uri="{FF2B5EF4-FFF2-40B4-BE49-F238E27FC236}">
                    <a16:creationId xmlns:a16="http://schemas.microsoft.com/office/drawing/2014/main" id="{68E5019B-EB49-48D4-0F70-7DBE23AA843B}"/>
                  </a:ext>
                </a:extLst>
              </p:cNvPr>
              <p:cNvSpPr/>
              <p:nvPr/>
            </p:nvSpPr>
            <p:spPr>
              <a:xfrm>
                <a:off x="3440969" y="2951806"/>
                <a:ext cx="3756904" cy="1"/>
              </a:xfrm>
              <a:prstGeom prst="line">
                <a:avLst/>
              </a:prstGeom>
              <a:noFill/>
              <a:ln w="25400" cap="flat">
                <a:solidFill>
                  <a:srgbClr val="000000"/>
                </a:solidFill>
                <a:prstDash val="solid"/>
                <a:miter lim="400000"/>
                <a:headEnd type="triangle" w="med" len="med"/>
                <a:tailEnd type="triangle" w="med" len="med"/>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19" name="Line">
                <a:extLst>
                  <a:ext uri="{FF2B5EF4-FFF2-40B4-BE49-F238E27FC236}">
                    <a16:creationId xmlns:a16="http://schemas.microsoft.com/office/drawing/2014/main" id="{AF424344-D9CB-0A14-AF01-7905F9757454}"/>
                  </a:ext>
                </a:extLst>
              </p:cNvPr>
              <p:cNvSpPr/>
              <p:nvPr/>
            </p:nvSpPr>
            <p:spPr>
              <a:xfrm flipV="1">
                <a:off x="3440969" y="2527642"/>
                <a:ext cx="1" cy="1122223"/>
              </a:xfrm>
              <a:prstGeom prst="line">
                <a:avLst/>
              </a:prstGeom>
              <a:noFill/>
              <a:ln w="38100" cap="flat">
                <a:solidFill>
                  <a:srgbClr val="0433FF"/>
                </a:solidFill>
                <a:custDash>
                  <a:ds d="200000" sp="200000"/>
                </a:custDash>
                <a:miter lim="400000"/>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20" name="Stage 2">
                <a:extLst>
                  <a:ext uri="{FF2B5EF4-FFF2-40B4-BE49-F238E27FC236}">
                    <a16:creationId xmlns:a16="http://schemas.microsoft.com/office/drawing/2014/main" id="{E1E86D9E-4DCB-84EF-969D-4B784D36DD7D}"/>
                  </a:ext>
                </a:extLst>
              </p:cNvPr>
              <p:cNvSpPr txBox="1"/>
              <p:nvPr/>
            </p:nvSpPr>
            <p:spPr>
              <a:xfrm>
                <a:off x="2044632" y="2997792"/>
                <a:ext cx="1177236" cy="416443"/>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492" tIns="12492" rIns="12492" bIns="12492" numCol="1" anchor="ctr">
                <a:noAutofit/>
              </a:bodyPr>
              <a:lstStyle>
                <a:lvl1pPr defTabSz="608541">
                  <a:defRPr sz="1500">
                    <a:solidFill>
                      <a:srgbClr val="000000"/>
                    </a:solidFill>
                    <a:latin typeface="Times New Roman"/>
                    <a:ea typeface="Times New Roman"/>
                    <a:cs typeface="Times New Roman"/>
                    <a:sym typeface="Times New Roman"/>
                  </a:defRPr>
                </a:lvl1pPr>
              </a:lstStyle>
              <a:p>
                <a:r>
                  <a:rPr sz="1600" dirty="0"/>
                  <a:t>Stage 2</a:t>
                </a:r>
              </a:p>
            </p:txBody>
          </p:sp>
          <p:sp>
            <p:nvSpPr>
              <p:cNvPr id="21" name="Stage 3">
                <a:extLst>
                  <a:ext uri="{FF2B5EF4-FFF2-40B4-BE49-F238E27FC236}">
                    <a16:creationId xmlns:a16="http://schemas.microsoft.com/office/drawing/2014/main" id="{E7F4CD84-7AD2-85F7-6CCC-9DDA88B51F7D}"/>
                  </a:ext>
                </a:extLst>
              </p:cNvPr>
              <p:cNvSpPr txBox="1"/>
              <p:nvPr/>
            </p:nvSpPr>
            <p:spPr>
              <a:xfrm>
                <a:off x="4877846" y="3004377"/>
                <a:ext cx="1177237" cy="432907"/>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12492" tIns="12492" rIns="12492" bIns="12492" numCol="1" anchor="ctr">
                <a:noAutofit/>
              </a:bodyPr>
              <a:lstStyle>
                <a:lvl1pPr defTabSz="608541">
                  <a:defRPr sz="1500">
                    <a:solidFill>
                      <a:srgbClr val="000000"/>
                    </a:solidFill>
                    <a:latin typeface="Times New Roman"/>
                    <a:ea typeface="Times New Roman"/>
                    <a:cs typeface="Times New Roman"/>
                    <a:sym typeface="Times New Roman"/>
                  </a:defRPr>
                </a:lvl1pPr>
              </a:lstStyle>
              <a:p>
                <a:r>
                  <a:rPr sz="1600"/>
                  <a:t>Stage 3</a:t>
                </a:r>
              </a:p>
            </p:txBody>
          </p:sp>
          <p:sp>
            <p:nvSpPr>
              <p:cNvPr id="22" name="Line">
                <a:extLst>
                  <a:ext uri="{FF2B5EF4-FFF2-40B4-BE49-F238E27FC236}">
                    <a16:creationId xmlns:a16="http://schemas.microsoft.com/office/drawing/2014/main" id="{C3D5C85A-529E-37B6-1BCC-6E79119FB275}"/>
                  </a:ext>
                </a:extLst>
              </p:cNvPr>
              <p:cNvSpPr/>
              <p:nvPr/>
            </p:nvSpPr>
            <p:spPr>
              <a:xfrm>
                <a:off x="1414950" y="2951806"/>
                <a:ext cx="2043463" cy="2"/>
              </a:xfrm>
              <a:prstGeom prst="line">
                <a:avLst/>
              </a:prstGeom>
              <a:noFill/>
              <a:ln w="25400" cap="flat">
                <a:solidFill>
                  <a:srgbClr val="000000"/>
                </a:solidFill>
                <a:prstDash val="solid"/>
                <a:miter lim="400000"/>
                <a:headEnd type="triangle" w="med" len="med"/>
                <a:tailEnd type="triangle" w="med" len="med"/>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23" name="Line">
                <a:extLst>
                  <a:ext uri="{FF2B5EF4-FFF2-40B4-BE49-F238E27FC236}">
                    <a16:creationId xmlns:a16="http://schemas.microsoft.com/office/drawing/2014/main" id="{41D9D0F1-87AA-0BEE-65ED-E3AA0ACDDD22}"/>
                  </a:ext>
                </a:extLst>
              </p:cNvPr>
              <p:cNvSpPr/>
              <p:nvPr/>
            </p:nvSpPr>
            <p:spPr>
              <a:xfrm>
                <a:off x="879910" y="1842105"/>
                <a:ext cx="580934" cy="1"/>
              </a:xfrm>
              <a:prstGeom prst="line">
                <a:avLst/>
              </a:prstGeom>
              <a:noFill/>
              <a:ln w="12700" cap="flat">
                <a:solidFill>
                  <a:srgbClr val="000000"/>
                </a:solidFill>
                <a:prstDash val="solid"/>
                <a:miter lim="400000"/>
                <a:headEnd type="triangle" w="med" len="med"/>
                <a:tailEnd type="triangle" w="med" len="med"/>
              </a:ln>
              <a:effectLst/>
            </p:spPr>
            <p:txBody>
              <a:bodyPr wrap="square" lIns="12492" tIns="12492" rIns="12492" bIns="12492" numCol="1" anchor="ctr">
                <a:noAutofit/>
              </a:bodyPr>
              <a:lstStyle/>
              <a:p>
                <a:pPr defTabSz="304271">
                  <a:defRPr sz="1600">
                    <a:solidFill>
                      <a:srgbClr val="FFFFFF"/>
                    </a:solidFill>
                    <a:latin typeface="Helvetica Neue Medium"/>
                    <a:ea typeface="Helvetica Neue Medium"/>
                    <a:cs typeface="Helvetica Neue Medium"/>
                    <a:sym typeface="Helvetica Neue Medium"/>
                  </a:defRPr>
                </a:pPr>
                <a:endParaRPr sz="800"/>
              </a:p>
            </p:txBody>
          </p:sp>
          <p:sp>
            <p:nvSpPr>
              <p:cNvPr id="24" name="Line">
                <a:extLst>
                  <a:ext uri="{FF2B5EF4-FFF2-40B4-BE49-F238E27FC236}">
                    <a16:creationId xmlns:a16="http://schemas.microsoft.com/office/drawing/2014/main" id="{2A79DD07-D508-14A4-DC48-65E0D08476C2}"/>
                  </a:ext>
                </a:extLst>
              </p:cNvPr>
              <p:cNvSpPr/>
              <p:nvPr/>
            </p:nvSpPr>
            <p:spPr>
              <a:xfrm>
                <a:off x="3325977" y="339728"/>
                <a:ext cx="3730301" cy="1611706"/>
              </a:xfrm>
              <a:prstGeom prst="line">
                <a:avLst/>
              </a:prstGeom>
              <a:noFill/>
              <a:ln w="25400" cap="flat">
                <a:solidFill>
                  <a:srgbClr val="000000"/>
                </a:solidFill>
                <a:custDash>
                  <a:ds d="200000" sp="200000"/>
                </a:custDash>
                <a:miter lim="400000"/>
              </a:ln>
              <a:effectLst/>
            </p:spPr>
            <p:txBody>
              <a:bodyPr wrap="square" lIns="9688" tIns="9688" rIns="9688" bIns="9688" numCol="1" anchor="ctr">
                <a:noAutofit/>
              </a:bodyPr>
              <a:lstStyle/>
              <a:p>
                <a:pPr defTabSz="342305">
                  <a:defRPr sz="1100">
                    <a:solidFill>
                      <a:srgbClr val="FFFFFF"/>
                    </a:solidFill>
                    <a:latin typeface="Helvetica Neue Medium"/>
                    <a:ea typeface="Helvetica Neue Medium"/>
                    <a:cs typeface="Helvetica Neue Medium"/>
                    <a:sym typeface="Helvetica Neue Medium"/>
                  </a:defRPr>
                </a:pPr>
                <a:endParaRPr sz="550"/>
              </a:p>
            </p:txBody>
          </p:sp>
          <p:pic>
            <p:nvPicPr>
              <p:cNvPr id="25" name="Image" descr="Image">
                <a:extLst>
                  <a:ext uri="{FF2B5EF4-FFF2-40B4-BE49-F238E27FC236}">
                    <a16:creationId xmlns:a16="http://schemas.microsoft.com/office/drawing/2014/main" id="{30A12461-BAB2-41CF-3D6C-DBAC019310AD}"/>
                  </a:ext>
                </a:extLst>
              </p:cNvPr>
              <p:cNvPicPr>
                <a:picLocks noChangeAspect="1"/>
              </p:cNvPicPr>
              <p:nvPr/>
            </p:nvPicPr>
            <p:blipFill>
              <a:blip r:embed="rId11"/>
              <a:stretch>
                <a:fillRect/>
              </a:stretch>
            </p:blipFill>
            <p:spPr>
              <a:xfrm>
                <a:off x="4607394" y="2379594"/>
                <a:ext cx="849470" cy="317479"/>
              </a:xfrm>
              <a:prstGeom prst="rect">
                <a:avLst/>
              </a:prstGeom>
              <a:ln w="12700" cap="flat">
                <a:noFill/>
                <a:miter lim="400000"/>
              </a:ln>
              <a:effectLst/>
            </p:spPr>
          </p:pic>
          <p:sp>
            <p:nvSpPr>
              <p:cNvPr id="26" name="root mean square of…">
                <a:extLst>
                  <a:ext uri="{FF2B5EF4-FFF2-40B4-BE49-F238E27FC236}">
                    <a16:creationId xmlns:a16="http://schemas.microsoft.com/office/drawing/2014/main" id="{0322D9C6-0A1C-D28A-E16F-4D1F8A0C2BE8}"/>
                  </a:ext>
                </a:extLst>
              </p:cNvPr>
              <p:cNvSpPr txBox="1"/>
              <p:nvPr/>
            </p:nvSpPr>
            <p:spPr>
              <a:xfrm>
                <a:off x="4821054" y="307954"/>
                <a:ext cx="2268606" cy="724274"/>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9688" tIns="9688" rIns="9688" bIns="9688" numCol="1" anchor="ctr">
                <a:noAutofit/>
              </a:bodyPr>
              <a:lstStyle/>
              <a:p>
                <a:pPr algn="r" defTabSz="342305">
                  <a:defRPr sz="1800">
                    <a:solidFill>
                      <a:srgbClr val="000000"/>
                    </a:solidFill>
                    <a:latin typeface="Palatino"/>
                    <a:ea typeface="Palatino"/>
                    <a:cs typeface="Palatino"/>
                    <a:sym typeface="Palatino"/>
                  </a:defRPr>
                </a:pPr>
                <a:r>
                  <a:rPr sz="900"/>
                  <a:t>root mean square of</a:t>
                </a:r>
              </a:p>
              <a:p>
                <a:pPr algn="r" defTabSz="342305">
                  <a:defRPr sz="1800">
                    <a:solidFill>
                      <a:srgbClr val="000000"/>
                    </a:solidFill>
                    <a:latin typeface="Palatino"/>
                    <a:ea typeface="Palatino"/>
                    <a:cs typeface="Palatino"/>
                    <a:sym typeface="Palatino"/>
                  </a:defRPr>
                </a:pPr>
                <a:r>
                  <a:rPr sz="900"/>
                  <a:t>equation residue</a:t>
                </a:r>
              </a:p>
            </p:txBody>
          </p:sp>
          <p:pic>
            <p:nvPicPr>
              <p:cNvPr id="27" name="Image" descr="Image">
                <a:extLst>
                  <a:ext uri="{FF2B5EF4-FFF2-40B4-BE49-F238E27FC236}">
                    <a16:creationId xmlns:a16="http://schemas.microsoft.com/office/drawing/2014/main" id="{2B60678E-5EEF-D494-0C56-F9B1789F690B}"/>
                  </a:ext>
                </a:extLst>
              </p:cNvPr>
              <p:cNvPicPr>
                <a:picLocks noChangeAspect="1"/>
              </p:cNvPicPr>
              <p:nvPr/>
            </p:nvPicPr>
            <p:blipFill>
              <a:blip r:embed="rId12"/>
              <a:stretch>
                <a:fillRect/>
              </a:stretch>
            </p:blipFill>
            <p:spPr>
              <a:xfrm>
                <a:off x="3549535" y="1640181"/>
                <a:ext cx="1987261" cy="289285"/>
              </a:xfrm>
              <a:prstGeom prst="rect">
                <a:avLst/>
              </a:prstGeom>
              <a:ln w="12700" cap="flat">
                <a:noFill/>
                <a:miter lim="400000"/>
              </a:ln>
              <a:effectLst/>
            </p:spPr>
          </p:pic>
          <p:pic>
            <p:nvPicPr>
              <p:cNvPr id="28" name="Image" descr="Image">
                <a:extLst>
                  <a:ext uri="{FF2B5EF4-FFF2-40B4-BE49-F238E27FC236}">
                    <a16:creationId xmlns:a16="http://schemas.microsoft.com/office/drawing/2014/main" id="{B9A6EF1D-BCBA-A925-DB31-527B902CFA19}"/>
                  </a:ext>
                </a:extLst>
              </p:cNvPr>
              <p:cNvPicPr>
                <a:picLocks noChangeAspect="1"/>
              </p:cNvPicPr>
              <p:nvPr/>
            </p:nvPicPr>
            <p:blipFill>
              <a:blip r:embed="rId13"/>
              <a:stretch>
                <a:fillRect/>
              </a:stretch>
            </p:blipFill>
            <p:spPr>
              <a:xfrm>
                <a:off x="2681913" y="853536"/>
                <a:ext cx="326185" cy="268623"/>
              </a:xfrm>
              <a:prstGeom prst="rect">
                <a:avLst/>
              </a:prstGeom>
              <a:ln w="12700" cap="flat">
                <a:noFill/>
                <a:miter lim="400000"/>
              </a:ln>
              <a:effectLst/>
            </p:spPr>
          </p:pic>
          <p:pic>
            <p:nvPicPr>
              <p:cNvPr id="29" name="Image" descr="Image">
                <a:extLst>
                  <a:ext uri="{FF2B5EF4-FFF2-40B4-BE49-F238E27FC236}">
                    <a16:creationId xmlns:a16="http://schemas.microsoft.com/office/drawing/2014/main" id="{77D2B3D7-68F7-450D-765E-DE59C6B22817}"/>
                  </a:ext>
                </a:extLst>
              </p:cNvPr>
              <p:cNvPicPr>
                <a:picLocks noChangeAspect="1"/>
              </p:cNvPicPr>
              <p:nvPr/>
            </p:nvPicPr>
            <p:blipFill>
              <a:blip r:embed="rId13"/>
              <a:stretch>
                <a:fillRect/>
              </a:stretch>
            </p:blipFill>
            <p:spPr>
              <a:xfrm>
                <a:off x="3549767" y="1287463"/>
                <a:ext cx="326185" cy="268623"/>
              </a:xfrm>
              <a:prstGeom prst="rect">
                <a:avLst/>
              </a:prstGeom>
              <a:ln w="12700" cap="flat">
                <a:noFill/>
                <a:miter lim="400000"/>
              </a:ln>
              <a:effectLst/>
            </p:spPr>
          </p:pic>
          <p:pic>
            <p:nvPicPr>
              <p:cNvPr id="30" name="Image" descr="Image">
                <a:extLst>
                  <a:ext uri="{FF2B5EF4-FFF2-40B4-BE49-F238E27FC236}">
                    <a16:creationId xmlns:a16="http://schemas.microsoft.com/office/drawing/2014/main" id="{331AAAC3-7479-8DA6-5A20-4C6C76CC0813}"/>
                  </a:ext>
                </a:extLst>
              </p:cNvPr>
              <p:cNvPicPr>
                <a:picLocks noChangeAspect="1"/>
              </p:cNvPicPr>
              <p:nvPr/>
            </p:nvPicPr>
            <p:blipFill>
              <a:blip r:embed="rId13"/>
              <a:stretch>
                <a:fillRect/>
              </a:stretch>
            </p:blipFill>
            <p:spPr>
              <a:xfrm>
                <a:off x="4472761" y="413110"/>
                <a:ext cx="301093" cy="247959"/>
              </a:xfrm>
              <a:prstGeom prst="rect">
                <a:avLst/>
              </a:prstGeom>
              <a:ln w="12700" cap="flat">
                <a:noFill/>
                <a:miter lim="400000"/>
              </a:ln>
              <a:effectLst/>
            </p:spPr>
          </p:pic>
        </p:grpSp>
        <p:sp>
          <p:nvSpPr>
            <p:cNvPr id="31" name="Rectangle 30">
              <a:extLst>
                <a:ext uri="{FF2B5EF4-FFF2-40B4-BE49-F238E27FC236}">
                  <a16:creationId xmlns:a16="http://schemas.microsoft.com/office/drawing/2014/main" id="{BBDC055C-1DB2-62DB-6387-23F621EB3525}"/>
                </a:ext>
              </a:extLst>
            </p:cNvPr>
            <p:cNvSpPr/>
            <p:nvPr/>
          </p:nvSpPr>
          <p:spPr>
            <a:xfrm>
              <a:off x="9320465" y="1075973"/>
              <a:ext cx="2319804" cy="1264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5" name="Picture 34" descr="A graph of a function&#10;&#10;Description automatically generated">
            <a:extLst>
              <a:ext uri="{FF2B5EF4-FFF2-40B4-BE49-F238E27FC236}">
                <a16:creationId xmlns:a16="http://schemas.microsoft.com/office/drawing/2014/main" id="{F4950623-5360-B4CB-A15C-5031F4A543D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23180" y="2867179"/>
            <a:ext cx="4833165" cy="1461960"/>
          </a:xfrm>
          <a:prstGeom prst="rect">
            <a:avLst/>
          </a:prstGeom>
        </p:spPr>
      </p:pic>
      <p:pic>
        <p:nvPicPr>
          <p:cNvPr id="38" name="Picture 37" descr="A graph of a graph showing a number of equalizers&#10;&#10;Description automatically generated">
            <a:extLst>
              <a:ext uri="{FF2B5EF4-FFF2-40B4-BE49-F238E27FC236}">
                <a16:creationId xmlns:a16="http://schemas.microsoft.com/office/drawing/2014/main" id="{EBFD7401-E61C-CE03-C477-43D0BDC0E59B}"/>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61165" y="5076497"/>
            <a:ext cx="4812627" cy="1575732"/>
          </a:xfrm>
          <a:prstGeom prst="rect">
            <a:avLst/>
          </a:prstGeom>
        </p:spPr>
      </p:pic>
      <p:sp>
        <p:nvSpPr>
          <p:cNvPr id="43" name="Rectangle 42">
            <a:extLst>
              <a:ext uri="{FF2B5EF4-FFF2-40B4-BE49-F238E27FC236}">
                <a16:creationId xmlns:a16="http://schemas.microsoft.com/office/drawing/2014/main" id="{23C09F56-F0DC-EB5D-B64B-9BE862EF3023}"/>
              </a:ext>
            </a:extLst>
          </p:cNvPr>
          <p:cNvSpPr/>
          <p:nvPr/>
        </p:nvSpPr>
        <p:spPr>
          <a:xfrm>
            <a:off x="1282572" y="2914408"/>
            <a:ext cx="479121" cy="154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51FB2CF-F35B-E133-A8BE-12A54E3150F3}"/>
              </a:ext>
            </a:extLst>
          </p:cNvPr>
          <p:cNvSpPr/>
          <p:nvPr/>
        </p:nvSpPr>
        <p:spPr>
          <a:xfrm>
            <a:off x="1346589" y="5128765"/>
            <a:ext cx="479121" cy="1540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descr="A number on a white background&#10;&#10;Description automatically generated">
            <a:extLst>
              <a:ext uri="{FF2B5EF4-FFF2-40B4-BE49-F238E27FC236}">
                <a16:creationId xmlns:a16="http://schemas.microsoft.com/office/drawing/2014/main" id="{ACB09AF5-EEA5-55D2-2583-444853945E2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84627" y="2858734"/>
            <a:ext cx="490541" cy="228602"/>
          </a:xfrm>
          <a:prstGeom prst="rect">
            <a:avLst/>
          </a:prstGeom>
        </p:spPr>
      </p:pic>
      <p:pic>
        <p:nvPicPr>
          <p:cNvPr id="42" name="Picture 41" descr="A number on a white background&#10;&#10;Description automatically generated">
            <a:extLst>
              <a:ext uri="{FF2B5EF4-FFF2-40B4-BE49-F238E27FC236}">
                <a16:creationId xmlns:a16="http://schemas.microsoft.com/office/drawing/2014/main" id="{948AFAA0-498F-C9CF-B8D3-20EA39CC038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166502" y="5035754"/>
            <a:ext cx="559598" cy="209552"/>
          </a:xfrm>
          <a:prstGeom prst="rect">
            <a:avLst/>
          </a:prstGeom>
        </p:spPr>
      </p:pic>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1C1E3118-B646-F520-513D-A3379271EA3E}"/>
                  </a:ext>
                </a:extLst>
              </p:cNvPr>
              <p:cNvSpPr txBox="1"/>
              <p:nvPr/>
            </p:nvSpPr>
            <p:spPr>
              <a:xfrm>
                <a:off x="861165" y="3450561"/>
                <a:ext cx="245515"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oMath>
                  </m:oMathPara>
                </a14:m>
                <a:endParaRPr lang="en-US" dirty="0"/>
              </a:p>
            </p:txBody>
          </p:sp>
        </mc:Choice>
        <mc:Fallback>
          <p:sp>
            <p:nvSpPr>
              <p:cNvPr id="2" name="TextBox 1">
                <a:extLst>
                  <a:ext uri="{FF2B5EF4-FFF2-40B4-BE49-F238E27FC236}">
                    <a16:creationId xmlns:a16="http://schemas.microsoft.com/office/drawing/2014/main" id="{1C1E3118-B646-F520-513D-A3379271EA3E}"/>
                  </a:ext>
                </a:extLst>
              </p:cNvPr>
              <p:cNvSpPr txBox="1">
                <a:spLocks noRot="1" noChangeAspect="1" noMove="1" noResize="1" noEditPoints="1" noAdjustHandles="1" noChangeArrowheads="1" noChangeShapeType="1" noTextEdit="1"/>
              </p:cNvSpPr>
              <p:nvPr/>
            </p:nvSpPr>
            <p:spPr>
              <a:xfrm>
                <a:off x="861165" y="3450561"/>
                <a:ext cx="245515" cy="276999"/>
              </a:xfrm>
              <a:prstGeom prst="rect">
                <a:avLst/>
              </a:prstGeom>
              <a:blipFill>
                <a:blip r:embed="rId18"/>
                <a:stretch>
                  <a:fillRect l="-34146" t="-2222" r="-7317" b="-355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92959EB1-A769-D51A-0B10-A67BC98620C3}"/>
                  </a:ext>
                </a:extLst>
              </p:cNvPr>
              <p:cNvSpPr txBox="1"/>
              <p:nvPr/>
            </p:nvSpPr>
            <p:spPr>
              <a:xfrm>
                <a:off x="926799" y="5573038"/>
                <a:ext cx="250838"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2</m:t>
                          </m:r>
                        </m:sub>
                      </m:sSub>
                    </m:oMath>
                  </m:oMathPara>
                </a14:m>
                <a:endParaRPr lang="en-US" dirty="0"/>
              </a:p>
            </p:txBody>
          </p:sp>
        </mc:Choice>
        <mc:Fallback>
          <p:sp>
            <p:nvSpPr>
              <p:cNvPr id="3" name="TextBox 2">
                <a:extLst>
                  <a:ext uri="{FF2B5EF4-FFF2-40B4-BE49-F238E27FC236}">
                    <a16:creationId xmlns:a16="http://schemas.microsoft.com/office/drawing/2014/main" id="{92959EB1-A769-D51A-0B10-A67BC98620C3}"/>
                  </a:ext>
                </a:extLst>
              </p:cNvPr>
              <p:cNvSpPr txBox="1">
                <a:spLocks noRot="1" noChangeAspect="1" noMove="1" noResize="1" noEditPoints="1" noAdjustHandles="1" noChangeArrowheads="1" noChangeShapeType="1" noTextEdit="1"/>
              </p:cNvSpPr>
              <p:nvPr/>
            </p:nvSpPr>
            <p:spPr>
              <a:xfrm>
                <a:off x="926799" y="5573038"/>
                <a:ext cx="250838" cy="276999"/>
              </a:xfrm>
              <a:prstGeom prst="rect">
                <a:avLst/>
              </a:prstGeom>
              <a:blipFill>
                <a:blip r:embed="rId19"/>
                <a:stretch>
                  <a:fillRect l="-34146" t="-2174" r="-9756" b="-32609"/>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30F5130A-D95C-A36E-B01E-9BA53FF7DB91}"/>
              </a:ext>
            </a:extLst>
          </p:cNvPr>
          <p:cNvSpPr/>
          <p:nvPr/>
        </p:nvSpPr>
        <p:spPr>
          <a:xfrm>
            <a:off x="1995373" y="2861675"/>
            <a:ext cx="3055258" cy="2068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494015-4924-44E4-2358-F465C4054860}"/>
              </a:ext>
            </a:extLst>
          </p:cNvPr>
          <p:cNvSpPr/>
          <p:nvPr/>
        </p:nvSpPr>
        <p:spPr>
          <a:xfrm>
            <a:off x="2138259" y="5055737"/>
            <a:ext cx="3055258" cy="2068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9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1" grpId="0" animBg="1"/>
      <p:bldP spid="9" grpId="0" animBg="1"/>
      <p:bldP spid="2" grpId="0" animBg="1"/>
      <p:bldP spid="3" grpId="0" animBg="1"/>
      <p:bldP spid="4" grpId="0" animBg="1"/>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01983-7BB9-FD55-2B48-9A3E87742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04E86-5EBA-814D-DB4A-3E8207FCDB94}"/>
              </a:ext>
            </a:extLst>
          </p:cNvPr>
          <p:cNvSpPr>
            <a:spLocks noGrp="1"/>
          </p:cNvSpPr>
          <p:nvPr>
            <p:ph type="title"/>
          </p:nvPr>
        </p:nvSpPr>
        <p:spPr/>
        <p:txBody>
          <a:bodyPr/>
          <a:lstStyle/>
          <a:p>
            <a:r>
              <a:rPr lang="en-US" dirty="0"/>
              <a:t>Outline</a:t>
            </a:r>
          </a:p>
        </p:txBody>
      </p:sp>
      <p:sp>
        <p:nvSpPr>
          <p:cNvPr id="4" name="Slide Number Placeholder 3">
            <a:extLst>
              <a:ext uri="{FF2B5EF4-FFF2-40B4-BE49-F238E27FC236}">
                <a16:creationId xmlns:a16="http://schemas.microsoft.com/office/drawing/2014/main" id="{5A60DC7E-5681-1F52-93A4-416F330DBF6D}"/>
              </a:ext>
            </a:extLst>
          </p:cNvPr>
          <p:cNvSpPr>
            <a:spLocks noGrp="1"/>
          </p:cNvSpPr>
          <p:nvPr>
            <p:ph type="sldNum" sz="quarter" idx="12"/>
          </p:nvPr>
        </p:nvSpPr>
        <p:spPr/>
        <p:txBody>
          <a:bodyPr/>
          <a:lstStyle/>
          <a:p>
            <a:fld id="{435E5A4D-A201-4C99-A12A-30FD58102251}" type="slidenum">
              <a:rPr lang="en-US" smtClean="0"/>
              <a:t>32</a:t>
            </a:fld>
            <a:endParaRPr lang="en-US"/>
          </a:p>
        </p:txBody>
      </p:sp>
      <p:sp>
        <p:nvSpPr>
          <p:cNvPr id="7" name="Content Placeholder 2">
            <a:extLst>
              <a:ext uri="{FF2B5EF4-FFF2-40B4-BE49-F238E27FC236}">
                <a16:creationId xmlns:a16="http://schemas.microsoft.com/office/drawing/2014/main" id="{38B5F3E6-7559-E878-5C49-6BDC8CFC0F12}"/>
              </a:ext>
            </a:extLst>
          </p:cNvPr>
          <p:cNvSpPr>
            <a:spLocks noGrp="1"/>
          </p:cNvSpPr>
          <p:nvPr>
            <p:ph idx="1"/>
          </p:nvPr>
        </p:nvSpPr>
        <p:spPr>
          <a:xfrm>
            <a:off x="838200" y="1825625"/>
            <a:ext cx="10515600" cy="4351338"/>
          </a:xfrm>
        </p:spPr>
        <p:txBody>
          <a:bodyPr>
            <a:normAutofit/>
          </a:bodyPr>
          <a:lstStyle/>
          <a:p>
            <a:r>
              <a:rPr lang="en-US" sz="3600" dirty="0">
                <a:solidFill>
                  <a:schemeClr val="bg1">
                    <a:lumMod val="85000"/>
                  </a:schemeClr>
                </a:solidFill>
                <a:latin typeface="Adobe Garamond Pro" panose="02020502060506020403"/>
              </a:rPr>
              <a:t>Machine-precision NN algorithm for tackling the spectral bias</a:t>
            </a:r>
          </a:p>
          <a:p>
            <a:r>
              <a:rPr lang="en-US" sz="3600" dirty="0">
                <a:solidFill>
                  <a:schemeClr val="bg1">
                    <a:lumMod val="85000"/>
                  </a:schemeClr>
                </a:solidFill>
                <a:latin typeface="Adobe Garamond Pro" panose="02020502060506020403"/>
              </a:rPr>
              <a:t>Applications to finding PDE solutions numerically</a:t>
            </a:r>
          </a:p>
          <a:p>
            <a:r>
              <a:rPr lang="en-US" sz="3600" dirty="0">
                <a:latin typeface="Adobe Garamond Pro" panose="02020502060506020403"/>
              </a:rPr>
              <a:t>Applications of finding singularities in fluids</a:t>
            </a:r>
          </a:p>
        </p:txBody>
      </p:sp>
      <p:sp>
        <p:nvSpPr>
          <p:cNvPr id="3" name="TextBox 2">
            <a:extLst>
              <a:ext uri="{FF2B5EF4-FFF2-40B4-BE49-F238E27FC236}">
                <a16:creationId xmlns:a16="http://schemas.microsoft.com/office/drawing/2014/main" id="{9D86A282-4F87-AE3D-D980-191698F5C30F}"/>
              </a:ext>
            </a:extLst>
          </p:cNvPr>
          <p:cNvSpPr txBox="1"/>
          <p:nvPr/>
        </p:nvSpPr>
        <p:spPr>
          <a:xfrm>
            <a:off x="1073904" y="4321525"/>
            <a:ext cx="10235238" cy="769441"/>
          </a:xfrm>
          <a:prstGeom prst="rect">
            <a:avLst/>
          </a:prstGeom>
          <a:noFill/>
        </p:spPr>
        <p:txBody>
          <a:bodyPr wrap="none" rtlCol="0">
            <a:spAutoFit/>
          </a:bodyPr>
          <a:lstStyle/>
          <a:p>
            <a:r>
              <a:rPr lang="en-US" sz="2400" dirty="0">
                <a:latin typeface="Adobe Garamond Pro" panose="02020502060506020403"/>
              </a:rPr>
              <a:t>With Tristan Buckmaster, Gonzalo Cao-</a:t>
            </a:r>
            <a:r>
              <a:rPr lang="en-US" sz="2400" dirty="0" err="1">
                <a:latin typeface="Adobe Garamond Pro" panose="02020502060506020403"/>
              </a:rPr>
              <a:t>Labora</a:t>
            </a:r>
            <a:r>
              <a:rPr lang="en-US" sz="2400" dirty="0">
                <a:latin typeface="Adobe Garamond Pro" panose="02020502060506020403"/>
              </a:rPr>
              <a:t>, Javier Gomez-</a:t>
            </a:r>
            <a:r>
              <a:rPr lang="en-US" sz="2400" dirty="0" err="1">
                <a:latin typeface="Adobe Garamond Pro" panose="02020502060506020403"/>
              </a:rPr>
              <a:t>Serran</a:t>
            </a:r>
            <a:r>
              <a:rPr lang="en-US" sz="2400" dirty="0">
                <a:latin typeface="Adobe Garamond Pro" panose="02020502060506020403"/>
              </a:rPr>
              <a:t>, </a:t>
            </a:r>
            <a:r>
              <a:rPr lang="en-US" sz="2400" dirty="0" err="1">
                <a:latin typeface="Adobe Garamond Pro" panose="02020502060506020403"/>
              </a:rPr>
              <a:t>Yongji</a:t>
            </a:r>
            <a:r>
              <a:rPr lang="en-US" sz="2400" dirty="0">
                <a:latin typeface="Adobe Garamond Pro" panose="02020502060506020403"/>
              </a:rPr>
              <a:t> Wang</a:t>
            </a:r>
          </a:p>
          <a:p>
            <a:endParaRPr lang="en-US" sz="2000" dirty="0"/>
          </a:p>
        </p:txBody>
      </p:sp>
    </p:spTree>
    <p:extLst>
      <p:ext uri="{BB962C8B-B14F-4D97-AF65-F5344CB8AC3E}">
        <p14:creationId xmlns:p14="http://schemas.microsoft.com/office/powerpoint/2010/main" val="3104218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xt, letter&#10;&#10;Description automatically generated">
            <a:extLst>
              <a:ext uri="{FF2B5EF4-FFF2-40B4-BE49-F238E27FC236}">
                <a16:creationId xmlns:a16="http://schemas.microsoft.com/office/drawing/2014/main" id="{08E397A1-A8C7-8495-442E-2FAB0DCF14CA}"/>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t="16078" b="58044"/>
          <a:stretch/>
        </p:blipFill>
        <p:spPr>
          <a:xfrm>
            <a:off x="1523643" y="1429718"/>
            <a:ext cx="9144714" cy="1774720"/>
          </a:xfrm>
          <a:prstGeom prst="rect">
            <a:avLst/>
          </a:prstGeom>
        </p:spPr>
      </p:pic>
      <p:sp>
        <p:nvSpPr>
          <p:cNvPr id="8" name="Title 1">
            <a:extLst>
              <a:ext uri="{FF2B5EF4-FFF2-40B4-BE49-F238E27FC236}">
                <a16:creationId xmlns:a16="http://schemas.microsoft.com/office/drawing/2014/main" id="{9C0FB42D-30DA-F1E0-EE3B-6848B0650C90}"/>
              </a:ext>
            </a:extLst>
          </p:cNvPr>
          <p:cNvSpPr txBox="1">
            <a:spLocks/>
          </p:cNvSpPr>
          <p:nvPr/>
        </p:nvSpPr>
        <p:spPr>
          <a:xfrm>
            <a:off x="784412" y="154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Benchmark example: Burgers equation </a:t>
            </a:r>
          </a:p>
        </p:txBody>
      </p:sp>
      <p:pic>
        <p:nvPicPr>
          <p:cNvPr id="2" name="Picture 1">
            <a:extLst>
              <a:ext uri="{FF2B5EF4-FFF2-40B4-BE49-F238E27FC236}">
                <a16:creationId xmlns:a16="http://schemas.microsoft.com/office/drawing/2014/main" id="{921819D9-4FF6-5A9F-61B7-19296B7C3DF0}"/>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33335" t="48479" r="51493" b="44147"/>
          <a:stretch/>
        </p:blipFill>
        <p:spPr>
          <a:xfrm>
            <a:off x="4716116" y="3360654"/>
            <a:ext cx="1529514" cy="557504"/>
          </a:xfrm>
          <a:prstGeom prst="rect">
            <a:avLst/>
          </a:prstGeom>
        </p:spPr>
      </p:pic>
      <p:sp>
        <p:nvSpPr>
          <p:cNvPr id="4" name="TextBox 3">
            <a:extLst>
              <a:ext uri="{FF2B5EF4-FFF2-40B4-BE49-F238E27FC236}">
                <a16:creationId xmlns:a16="http://schemas.microsoft.com/office/drawing/2014/main" id="{16BB8039-1453-CCBE-1EFE-04CFCF77A5B4}"/>
              </a:ext>
            </a:extLst>
          </p:cNvPr>
          <p:cNvSpPr txBox="1"/>
          <p:nvPr/>
        </p:nvSpPr>
        <p:spPr>
          <a:xfrm>
            <a:off x="6405770" y="3438007"/>
            <a:ext cx="265970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is the self-similar variable.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FD026B5-3C1D-2B4A-C33E-684F9621126D}"/>
                  </a:ext>
                </a:extLst>
              </p:cNvPr>
              <p:cNvSpPr txBox="1"/>
              <p:nvPr/>
            </p:nvSpPr>
            <p:spPr>
              <a:xfrm>
                <a:off x="7735621" y="2630299"/>
                <a:ext cx="3647986"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is the solution that blows up at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=1</m:t>
                    </m:r>
                  </m:oMath>
                </a14:m>
                <a:r>
                  <a:rPr lang="en-US" dirty="0">
                    <a:latin typeface="Times New Roman" panose="02020603050405020304" pitchFamily="18"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BFD026B5-3C1D-2B4A-C33E-684F9621126D}"/>
                  </a:ext>
                </a:extLst>
              </p:cNvPr>
              <p:cNvSpPr txBox="1">
                <a:spLocks noRot="1" noChangeAspect="1" noMove="1" noResize="1" noEditPoints="1" noAdjustHandles="1" noChangeArrowheads="1" noChangeShapeType="1" noTextEdit="1"/>
              </p:cNvSpPr>
              <p:nvPr/>
            </p:nvSpPr>
            <p:spPr>
              <a:xfrm>
                <a:off x="7735621" y="2630299"/>
                <a:ext cx="3647986" cy="369332"/>
              </a:xfrm>
              <a:prstGeom prst="rect">
                <a:avLst/>
              </a:prstGeom>
              <a:blipFill>
                <a:blip r:embed="rId11"/>
                <a:stretch>
                  <a:fillRect l="-1505" t="-8197" r="-669"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E9A6E86-5665-41F2-A6B2-4B3ADC3A023E}"/>
                  </a:ext>
                </a:extLst>
              </p:cNvPr>
              <p:cNvSpPr txBox="1"/>
              <p:nvPr/>
            </p:nvSpPr>
            <p:spPr>
              <a:xfrm>
                <a:off x="6106538" y="3653563"/>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9" name="TextBox 8">
                <a:extLst>
                  <a:ext uri="{FF2B5EF4-FFF2-40B4-BE49-F238E27FC236}">
                    <a16:creationId xmlns:a16="http://schemas.microsoft.com/office/drawing/2014/main" id="{9E9A6E86-5665-41F2-A6B2-4B3ADC3A023E}"/>
                  </a:ext>
                </a:extLst>
              </p:cNvPr>
              <p:cNvSpPr txBox="1">
                <a:spLocks noRot="1" noChangeAspect="1" noMove="1" noResize="1" noEditPoints="1" noAdjustHandles="1" noChangeArrowheads="1" noChangeShapeType="1" noTextEdit="1"/>
              </p:cNvSpPr>
              <p:nvPr/>
            </p:nvSpPr>
            <p:spPr>
              <a:xfrm>
                <a:off x="6106538" y="3653563"/>
                <a:ext cx="139092" cy="184666"/>
              </a:xfrm>
              <a:prstGeom prst="rect">
                <a:avLst/>
              </a:prstGeom>
              <a:blipFill>
                <a:blip r:embed="rId12"/>
                <a:stretch>
                  <a:fillRect l="-26087" r="-17391"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528C6BC-1177-4E95-8ECF-BC19AED8CFF5}"/>
                  </a:ext>
                </a:extLst>
              </p:cNvPr>
              <p:cNvSpPr txBox="1"/>
              <p:nvPr/>
            </p:nvSpPr>
            <p:spPr>
              <a:xfrm>
                <a:off x="5766151" y="2647017"/>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13" name="TextBox 12">
                <a:extLst>
                  <a:ext uri="{FF2B5EF4-FFF2-40B4-BE49-F238E27FC236}">
                    <a16:creationId xmlns:a16="http://schemas.microsoft.com/office/drawing/2014/main" id="{0528C6BC-1177-4E95-8ECF-BC19AED8CFF5}"/>
                  </a:ext>
                </a:extLst>
              </p:cNvPr>
              <p:cNvSpPr txBox="1">
                <a:spLocks noRot="1" noChangeAspect="1" noMove="1" noResize="1" noEditPoints="1" noAdjustHandles="1" noChangeArrowheads="1" noChangeShapeType="1" noTextEdit="1"/>
              </p:cNvSpPr>
              <p:nvPr/>
            </p:nvSpPr>
            <p:spPr>
              <a:xfrm>
                <a:off x="5766151" y="2647017"/>
                <a:ext cx="139092" cy="184666"/>
              </a:xfrm>
              <a:prstGeom prst="rect">
                <a:avLst/>
              </a:prstGeom>
              <a:blipFill>
                <a:blip r:embed="rId12"/>
                <a:stretch>
                  <a:fillRect l="-26087" r="-17391"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86F6A1E-F586-409D-AB3D-FF04977E148F}"/>
                  </a:ext>
                </a:extLst>
              </p:cNvPr>
              <p:cNvSpPr txBox="1"/>
              <p:nvPr/>
            </p:nvSpPr>
            <p:spPr>
              <a:xfrm>
                <a:off x="7204253" y="2862586"/>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14" name="TextBox 13">
                <a:extLst>
                  <a:ext uri="{FF2B5EF4-FFF2-40B4-BE49-F238E27FC236}">
                    <a16:creationId xmlns:a16="http://schemas.microsoft.com/office/drawing/2014/main" id="{386F6A1E-F586-409D-AB3D-FF04977E148F}"/>
                  </a:ext>
                </a:extLst>
              </p:cNvPr>
              <p:cNvSpPr txBox="1">
                <a:spLocks noRot="1" noChangeAspect="1" noMove="1" noResize="1" noEditPoints="1" noAdjustHandles="1" noChangeArrowheads="1" noChangeShapeType="1" noTextEdit="1"/>
              </p:cNvSpPr>
              <p:nvPr/>
            </p:nvSpPr>
            <p:spPr>
              <a:xfrm>
                <a:off x="7204253" y="2862586"/>
                <a:ext cx="139092" cy="184666"/>
              </a:xfrm>
              <a:prstGeom prst="rect">
                <a:avLst/>
              </a:prstGeom>
              <a:blipFill>
                <a:blip r:embed="rId13"/>
                <a:stretch>
                  <a:fillRect l="-26087" r="-17391" b="-6667"/>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id="{3408A167-9B11-4F17-A497-B4DF663CA4F5}"/>
              </a:ext>
            </a:extLst>
          </p:cNvPr>
          <p:cNvSpPr/>
          <p:nvPr/>
        </p:nvSpPr>
        <p:spPr>
          <a:xfrm>
            <a:off x="1624370" y="2040813"/>
            <a:ext cx="9562799" cy="19614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SBurgers.mp4" descr="SSBurgers.mp4">
            <a:extLst>
              <a:ext uri="{FF2B5EF4-FFF2-40B4-BE49-F238E27FC236}">
                <a16:creationId xmlns:a16="http://schemas.microsoft.com/office/drawing/2014/main" id="{A184675F-871A-BB57-26AF-8AF7C9A68674}"/>
              </a:ext>
            </a:extLst>
          </p:cNvPr>
          <p:cNvPicPr>
            <a:picLocks/>
          </p:cNvPicPr>
          <p:nvPr>
            <a:videoFile r:link="rId2"/>
            <p:extLst>
              <p:ext uri="{DAA4B4D4-6D71-4841-9C94-3DE7FCFB9230}">
                <p14:media xmlns:p14="http://schemas.microsoft.com/office/powerpoint/2010/main" r:embed="rId1"/>
              </p:ext>
            </p:extLst>
          </p:nvPr>
        </p:nvPicPr>
        <p:blipFill>
          <a:blip r:embed="rId14"/>
          <a:stretch>
            <a:fillRect/>
          </a:stretch>
        </p:blipFill>
        <p:spPr>
          <a:xfrm>
            <a:off x="6726442" y="4002272"/>
            <a:ext cx="3351766" cy="2513824"/>
          </a:xfrm>
          <a:prstGeom prst="rect">
            <a:avLst/>
          </a:prstGeom>
          <a:ln w="12700">
            <a:miter lim="400000"/>
          </a:ln>
        </p:spPr>
      </p:pic>
      <p:pic>
        <p:nvPicPr>
          <p:cNvPr id="16" name="EulerianBurgers.mp4" descr="EulerianBurgers.mp4">
            <a:extLst>
              <a:ext uri="{FF2B5EF4-FFF2-40B4-BE49-F238E27FC236}">
                <a16:creationId xmlns:a16="http://schemas.microsoft.com/office/drawing/2014/main" id="{759B404B-3BE5-133E-4E62-5C1D45F10A6F}"/>
              </a:ext>
            </a:extLst>
          </p:cNvPr>
          <p:cNvPicPr>
            <a:picLocks/>
          </p:cNvPicPr>
          <p:nvPr>
            <a:videoFile r:link="rId4"/>
            <p:extLst>
              <p:ext uri="{DAA4B4D4-6D71-4841-9C94-3DE7FCFB9230}">
                <p14:media xmlns:p14="http://schemas.microsoft.com/office/powerpoint/2010/main" r:embed="rId3"/>
              </p:ext>
            </p:extLst>
          </p:nvPr>
        </p:nvPicPr>
        <p:blipFill>
          <a:blip r:embed="rId15"/>
          <a:stretch>
            <a:fillRect/>
          </a:stretch>
        </p:blipFill>
        <p:spPr>
          <a:xfrm>
            <a:off x="2129107" y="3958325"/>
            <a:ext cx="3351766" cy="2513824"/>
          </a:xfrm>
          <a:prstGeom prst="rect">
            <a:avLst/>
          </a:prstGeom>
          <a:ln w="12700">
            <a:miter lim="400000"/>
          </a:ln>
        </p:spPr>
      </p:pic>
      <p:sp>
        <p:nvSpPr>
          <p:cNvPr id="17" name="y">
            <a:extLst>
              <a:ext uri="{FF2B5EF4-FFF2-40B4-BE49-F238E27FC236}">
                <a16:creationId xmlns:a16="http://schemas.microsoft.com/office/drawing/2014/main" id="{AF4392D7-B863-DC9C-BB47-84DCEDBFBAE9}"/>
              </a:ext>
            </a:extLst>
          </p:cNvPr>
          <p:cNvSpPr txBox="1"/>
          <p:nvPr/>
        </p:nvSpPr>
        <p:spPr>
          <a:xfrm>
            <a:off x="8281122" y="6233967"/>
            <a:ext cx="304801" cy="564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3000" i="1"/>
            </a:lvl1pPr>
          </a:lstStyle>
          <a:p>
            <a:r>
              <a:rPr>
                <a:latin typeface="Times New Roman" panose="02020603050405020304" pitchFamily="18" charset="0"/>
                <a:cs typeface="Times New Roman" panose="02020603050405020304" pitchFamily="18" charset="0"/>
              </a:rPr>
              <a:t>y</a:t>
            </a:r>
          </a:p>
        </p:txBody>
      </p:sp>
      <p:pic>
        <p:nvPicPr>
          <p:cNvPr id="18" name="Image" descr="Image">
            <a:extLst>
              <a:ext uri="{FF2B5EF4-FFF2-40B4-BE49-F238E27FC236}">
                <a16:creationId xmlns:a16="http://schemas.microsoft.com/office/drawing/2014/main" id="{220BAD1C-1458-C106-8014-58D9C7432F67}"/>
              </a:ext>
            </a:extLst>
          </p:cNvPr>
          <p:cNvPicPr>
            <a:picLocks noChangeAspect="1"/>
          </p:cNvPicPr>
          <p:nvPr/>
        </p:nvPicPr>
        <p:blipFill>
          <a:blip r:embed="rId16"/>
          <a:stretch>
            <a:fillRect/>
          </a:stretch>
        </p:blipFill>
        <p:spPr>
          <a:xfrm>
            <a:off x="6611807" y="5109828"/>
            <a:ext cx="216948" cy="225291"/>
          </a:xfrm>
          <a:prstGeom prst="rect">
            <a:avLst/>
          </a:prstGeom>
          <a:ln w="12700">
            <a:miter lim="400000"/>
          </a:ln>
        </p:spPr>
      </p:pic>
      <p:sp>
        <p:nvSpPr>
          <p:cNvPr id="19" name="u">
            <a:extLst>
              <a:ext uri="{FF2B5EF4-FFF2-40B4-BE49-F238E27FC236}">
                <a16:creationId xmlns:a16="http://schemas.microsoft.com/office/drawing/2014/main" id="{32179D73-70F0-65A4-8922-5F4A00E648D6}"/>
              </a:ext>
            </a:extLst>
          </p:cNvPr>
          <p:cNvSpPr txBox="1"/>
          <p:nvPr/>
        </p:nvSpPr>
        <p:spPr>
          <a:xfrm>
            <a:off x="1942563" y="4910436"/>
            <a:ext cx="326195" cy="564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3000" i="1"/>
            </a:lvl1pPr>
          </a:lstStyle>
          <a:p>
            <a:r>
              <a:rPr dirty="0">
                <a:latin typeface="Times New Roman" panose="02020603050405020304" pitchFamily="18" charset="0"/>
                <a:cs typeface="Times New Roman" panose="02020603050405020304" pitchFamily="18" charset="0"/>
              </a:rPr>
              <a:t>u</a:t>
            </a:r>
          </a:p>
        </p:txBody>
      </p:sp>
      <p:sp>
        <p:nvSpPr>
          <p:cNvPr id="20" name="x">
            <a:extLst>
              <a:ext uri="{FF2B5EF4-FFF2-40B4-BE49-F238E27FC236}">
                <a16:creationId xmlns:a16="http://schemas.microsoft.com/office/drawing/2014/main" id="{44FEBDEE-8B68-D340-455F-4E3756549825}"/>
              </a:ext>
            </a:extLst>
          </p:cNvPr>
          <p:cNvSpPr txBox="1"/>
          <p:nvPr/>
        </p:nvSpPr>
        <p:spPr>
          <a:xfrm>
            <a:off x="3621392" y="6176425"/>
            <a:ext cx="304801" cy="5642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3000" i="1"/>
            </a:lvl1pPr>
          </a:lstStyle>
          <a:p>
            <a:r>
              <a:rPr>
                <a:latin typeface="Times New Roman" panose="02020603050405020304" pitchFamily="18" charset="0"/>
                <a:cs typeface="Times New Roman" panose="02020603050405020304" pitchFamily="18" charset="0"/>
              </a:rPr>
              <a:t>x</a:t>
            </a:r>
          </a:p>
        </p:txBody>
      </p:sp>
      <p:sp>
        <p:nvSpPr>
          <p:cNvPr id="21" name="Self-similar…">
            <a:extLst>
              <a:ext uri="{FF2B5EF4-FFF2-40B4-BE49-F238E27FC236}">
                <a16:creationId xmlns:a16="http://schemas.microsoft.com/office/drawing/2014/main" id="{35BF6F5F-236C-86CD-0181-DC63967B8DAA}"/>
              </a:ext>
            </a:extLst>
          </p:cNvPr>
          <p:cNvSpPr txBox="1"/>
          <p:nvPr/>
        </p:nvSpPr>
        <p:spPr>
          <a:xfrm>
            <a:off x="8124900" y="4276864"/>
            <a:ext cx="1975706"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2600"/>
            </a:pPr>
            <a:r>
              <a:rPr sz="2400" b="1" dirty="0">
                <a:latin typeface="Adobe Garamond Pro"/>
              </a:rPr>
              <a:t>Self-similar</a:t>
            </a:r>
            <a:r>
              <a:rPr sz="2400" dirty="0">
                <a:latin typeface="Adobe Garamond Pro"/>
              </a:rPr>
              <a:t> </a:t>
            </a:r>
          </a:p>
          <a:p>
            <a:pPr algn="l">
              <a:defRPr sz="2600"/>
            </a:pPr>
            <a:r>
              <a:rPr sz="2400" dirty="0">
                <a:latin typeface="Adobe Garamond Pro"/>
              </a:rPr>
              <a:t>coordinates </a:t>
            </a:r>
          </a:p>
        </p:txBody>
      </p:sp>
      <p:sp>
        <p:nvSpPr>
          <p:cNvPr id="22" name="Original…">
            <a:extLst>
              <a:ext uri="{FF2B5EF4-FFF2-40B4-BE49-F238E27FC236}">
                <a16:creationId xmlns:a16="http://schemas.microsoft.com/office/drawing/2014/main" id="{5A3CAFDB-EA42-EB5A-92DC-C163AE1DEC53}"/>
              </a:ext>
            </a:extLst>
          </p:cNvPr>
          <p:cNvSpPr txBox="1"/>
          <p:nvPr/>
        </p:nvSpPr>
        <p:spPr>
          <a:xfrm>
            <a:off x="3508166" y="4233011"/>
            <a:ext cx="1889448"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l">
              <a:defRPr sz="2600"/>
            </a:pPr>
            <a:r>
              <a:rPr sz="2400" b="1" dirty="0">
                <a:latin typeface="Adobe Garamond Pro"/>
              </a:rPr>
              <a:t>Original</a:t>
            </a:r>
          </a:p>
          <a:p>
            <a:pPr algn="l">
              <a:defRPr sz="2600"/>
            </a:pPr>
            <a:r>
              <a:rPr sz="2400" dirty="0">
                <a:latin typeface="Adobe Garamond Pro"/>
              </a:rPr>
              <a:t>coordinates </a:t>
            </a:r>
          </a:p>
        </p:txBody>
      </p:sp>
      <p:sp>
        <p:nvSpPr>
          <p:cNvPr id="23" name="Line">
            <a:extLst>
              <a:ext uri="{FF2B5EF4-FFF2-40B4-BE49-F238E27FC236}">
                <a16:creationId xmlns:a16="http://schemas.microsoft.com/office/drawing/2014/main" id="{129876B0-1294-56C6-5719-3F51A8FC9B4A}"/>
              </a:ext>
            </a:extLst>
          </p:cNvPr>
          <p:cNvSpPr/>
          <p:nvPr/>
        </p:nvSpPr>
        <p:spPr>
          <a:xfrm>
            <a:off x="5319047" y="5254315"/>
            <a:ext cx="1086724" cy="0"/>
          </a:xfrm>
          <a:prstGeom prst="line">
            <a:avLst/>
          </a:prstGeom>
          <a:noFill/>
          <a:ln w="25400" cap="flat">
            <a:solidFill>
              <a:srgbClr val="414141"/>
            </a:solidFill>
            <a:prstDash val="solid"/>
            <a:miter lim="400000"/>
            <a:tailEnd type="triangle" w="med" len="med"/>
          </a:ln>
          <a:effectLst/>
        </p:spPr>
        <p:txBody>
          <a:bodyPr wrap="square" lIns="50800" tIns="50800" rIns="50800" bIns="50800" numCol="1" anchor="ctr">
            <a:noAutofit/>
          </a:bodyPr>
          <a:lstStyle/>
          <a:p>
            <a:pPr>
              <a:defRPr sz="3200"/>
            </a:pPr>
            <a:endParaRPr/>
          </a:p>
        </p:txBody>
      </p:sp>
      <p:sp>
        <p:nvSpPr>
          <p:cNvPr id="25" name="Shock wave">
            <a:extLst>
              <a:ext uri="{FF2B5EF4-FFF2-40B4-BE49-F238E27FC236}">
                <a16:creationId xmlns:a16="http://schemas.microsoft.com/office/drawing/2014/main" id="{2850537B-99F2-23A4-28FB-FC0BE2E47B8F}"/>
              </a:ext>
            </a:extLst>
          </p:cNvPr>
          <p:cNvSpPr txBox="1"/>
          <p:nvPr/>
        </p:nvSpPr>
        <p:spPr>
          <a:xfrm>
            <a:off x="8090088" y="1642669"/>
            <a:ext cx="1234633" cy="379591"/>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vl1pPr>
          </a:lstStyle>
          <a:p>
            <a:r>
              <a:rPr dirty="0">
                <a:latin typeface="Adobe Garamond Pro" panose="02020502060506020403"/>
              </a:rPr>
              <a:t>Shock wave</a:t>
            </a:r>
          </a:p>
        </p:txBody>
      </p:sp>
      <p:sp>
        <p:nvSpPr>
          <p:cNvPr id="26" name="Steady-state">
            <a:extLst>
              <a:ext uri="{FF2B5EF4-FFF2-40B4-BE49-F238E27FC236}">
                <a16:creationId xmlns:a16="http://schemas.microsoft.com/office/drawing/2014/main" id="{3AF96E6D-FC1B-B7B9-0600-C9FBAF7BF802}"/>
              </a:ext>
            </a:extLst>
          </p:cNvPr>
          <p:cNvSpPr txBox="1"/>
          <p:nvPr/>
        </p:nvSpPr>
        <p:spPr>
          <a:xfrm>
            <a:off x="7489836" y="5392712"/>
            <a:ext cx="2435136"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r>
              <a:rPr dirty="0">
                <a:solidFill>
                  <a:schemeClr val="accent4">
                    <a:lumMod val="75000"/>
                  </a:schemeClr>
                </a:solidFill>
                <a:latin typeface="Adobe Garamond Pro" panose="02020502060506020403"/>
              </a:rPr>
              <a:t>Steady-state</a:t>
            </a:r>
            <a:r>
              <a:rPr lang="en-US" dirty="0">
                <a:solidFill>
                  <a:schemeClr val="accent4">
                    <a:lumMod val="75000"/>
                  </a:schemeClr>
                </a:solidFill>
                <a:latin typeface="Adobe Garamond Pro" panose="02020502060506020403"/>
              </a:rPr>
              <a:t> </a:t>
            </a:r>
            <a:br>
              <a:rPr lang="en-US" dirty="0">
                <a:solidFill>
                  <a:schemeClr val="accent4">
                    <a:lumMod val="75000"/>
                  </a:schemeClr>
                </a:solidFill>
                <a:latin typeface="Adobe Garamond Pro" panose="02020502060506020403"/>
              </a:rPr>
            </a:br>
            <a:r>
              <a:rPr lang="en-US" dirty="0">
                <a:solidFill>
                  <a:schemeClr val="accent4">
                    <a:lumMod val="75000"/>
                  </a:schemeClr>
                </a:solidFill>
                <a:latin typeface="Adobe Garamond Pro" panose="02020502060506020403"/>
              </a:rPr>
              <a:t>self-similar solution</a:t>
            </a:r>
            <a:r>
              <a:rPr dirty="0">
                <a:solidFill>
                  <a:schemeClr val="accent4">
                    <a:lumMod val="75000"/>
                  </a:schemeClr>
                </a:solidFill>
                <a:latin typeface="Adobe Garamond Pro" panose="02020502060506020403"/>
              </a:rPr>
              <a:t> </a:t>
            </a:r>
          </a:p>
        </p:txBody>
      </p:sp>
      <p:sp>
        <p:nvSpPr>
          <p:cNvPr id="27" name="Line">
            <a:extLst>
              <a:ext uri="{FF2B5EF4-FFF2-40B4-BE49-F238E27FC236}">
                <a16:creationId xmlns:a16="http://schemas.microsoft.com/office/drawing/2014/main" id="{13223578-087C-A27A-9808-DE275601D41B}"/>
              </a:ext>
            </a:extLst>
          </p:cNvPr>
          <p:cNvSpPr/>
          <p:nvPr/>
        </p:nvSpPr>
        <p:spPr>
          <a:xfrm flipV="1">
            <a:off x="8074323" y="5222473"/>
            <a:ext cx="286199" cy="252220"/>
          </a:xfrm>
          <a:prstGeom prst="line">
            <a:avLst/>
          </a:prstGeom>
          <a:noFill/>
          <a:ln w="25400" cap="flat">
            <a:solidFill>
              <a:srgbClr val="414141"/>
            </a:solidFill>
            <a:prstDash val="solid"/>
            <a:miter lim="400000"/>
            <a:tailEnd type="triangle" w="med" len="med"/>
          </a:ln>
          <a:effectLst/>
        </p:spPr>
        <p:txBody>
          <a:bodyPr wrap="square" lIns="50800" tIns="50800" rIns="50800" bIns="50800" numCol="1" anchor="ctr">
            <a:noAutofit/>
          </a:bodyPr>
          <a:lstStyle/>
          <a:p>
            <a:pPr>
              <a:defRPr sz="3200"/>
            </a:pPr>
            <a:endParaRPr/>
          </a:p>
        </p:txBody>
      </p:sp>
      <p:sp>
        <p:nvSpPr>
          <p:cNvPr id="28" name="Rectangle 27">
            <a:extLst>
              <a:ext uri="{FF2B5EF4-FFF2-40B4-BE49-F238E27FC236}">
                <a16:creationId xmlns:a16="http://schemas.microsoft.com/office/drawing/2014/main" id="{E13C88FF-F33D-EA18-D9B5-6890A882CAD2}"/>
              </a:ext>
            </a:extLst>
          </p:cNvPr>
          <p:cNvSpPr/>
          <p:nvPr/>
        </p:nvSpPr>
        <p:spPr>
          <a:xfrm>
            <a:off x="7142786" y="4306542"/>
            <a:ext cx="2604594" cy="192742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209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000" fill="hold"/>
                                        <p:tgtEl>
                                          <p:spTgt spid="16"/>
                                        </p:tgtEl>
                                      </p:cBhvr>
                                    </p:cmd>
                                  </p:childTnLst>
                                </p:cTn>
                              </p:par>
                              <p:par>
                                <p:cTn id="7" presetID="1" presetClass="mediacall" presetSubtype="0" fill="hold" nodeType="withEffect">
                                  <p:stCondLst>
                                    <p:cond delay="0"/>
                                  </p:stCondLst>
                                  <p:childTnLst>
                                    <p:cmd type="call" cmd="playFrom(0.0)">
                                      <p:cBhvr>
                                        <p:cTn id="8" dur="5000"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3" repeatCount="indefinite" fill="hold" display="0">
                  <p:stCondLst>
                    <p:cond delay="indefinite"/>
                  </p:stCondLst>
                </p:cTn>
                <p:tgtEl>
                  <p:spTgt spid="5"/>
                </p:tgtEl>
              </p:cMediaNode>
            </p:video>
            <p:video>
              <p:cMediaNode vol="100000">
                <p:cTn id="14" repeatCount="indefinite" fill="hold" display="0">
                  <p:stCondLst>
                    <p:cond delay="indefinite"/>
                  </p:stCondLst>
                </p:cTn>
                <p:tgtEl>
                  <p:spTgt spid="16"/>
                </p:tgtEl>
              </p:cMediaNode>
            </p:video>
          </p:childTnLst>
        </p:cTn>
      </p:par>
    </p:tnLst>
    <p:bldLst>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xt, letter&#10;&#10;Description automatically generated">
            <a:extLst>
              <a:ext uri="{FF2B5EF4-FFF2-40B4-BE49-F238E27FC236}">
                <a16:creationId xmlns:a16="http://schemas.microsoft.com/office/drawing/2014/main" id="{08E397A1-A8C7-8495-442E-2FAB0DCF14CA}"/>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16078" b="58044"/>
          <a:stretch/>
        </p:blipFill>
        <p:spPr>
          <a:xfrm>
            <a:off x="1523643" y="1429718"/>
            <a:ext cx="9144714" cy="1774720"/>
          </a:xfrm>
          <a:prstGeom prst="rect">
            <a:avLst/>
          </a:prstGeom>
        </p:spPr>
      </p:pic>
      <p:sp>
        <p:nvSpPr>
          <p:cNvPr id="8" name="Title 1">
            <a:extLst>
              <a:ext uri="{FF2B5EF4-FFF2-40B4-BE49-F238E27FC236}">
                <a16:creationId xmlns:a16="http://schemas.microsoft.com/office/drawing/2014/main" id="{9C0FB42D-30DA-F1E0-EE3B-6848B0650C90}"/>
              </a:ext>
            </a:extLst>
          </p:cNvPr>
          <p:cNvSpPr txBox="1">
            <a:spLocks/>
          </p:cNvSpPr>
          <p:nvPr/>
        </p:nvSpPr>
        <p:spPr>
          <a:xfrm>
            <a:off x="784412" y="1548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Benchmark example: Burgers equation </a:t>
            </a:r>
          </a:p>
        </p:txBody>
      </p:sp>
      <p:pic>
        <p:nvPicPr>
          <p:cNvPr id="2" name="Picture 1">
            <a:extLst>
              <a:ext uri="{FF2B5EF4-FFF2-40B4-BE49-F238E27FC236}">
                <a16:creationId xmlns:a16="http://schemas.microsoft.com/office/drawing/2014/main" id="{921819D9-4FF6-5A9F-61B7-19296B7C3DF0}"/>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33335" t="48479" r="51493" b="44147"/>
          <a:stretch/>
        </p:blipFill>
        <p:spPr>
          <a:xfrm>
            <a:off x="4716116" y="3360654"/>
            <a:ext cx="1529514" cy="557504"/>
          </a:xfrm>
          <a:prstGeom prst="rect">
            <a:avLst/>
          </a:prstGeom>
        </p:spPr>
      </p:pic>
      <p:pic>
        <p:nvPicPr>
          <p:cNvPr id="3" name="Picture 2" descr="Text, letter&#10;&#10;Description automatically generated">
            <a:extLst>
              <a:ext uri="{FF2B5EF4-FFF2-40B4-BE49-F238E27FC236}">
                <a16:creationId xmlns:a16="http://schemas.microsoft.com/office/drawing/2014/main" id="{C149AEE4-209C-82B2-BADA-07289BA7091D}"/>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42406" b="44131"/>
          <a:stretch/>
        </p:blipFill>
        <p:spPr>
          <a:xfrm>
            <a:off x="1469855" y="4387766"/>
            <a:ext cx="9144714" cy="923330"/>
          </a:xfrm>
          <a:prstGeom prst="rect">
            <a:avLst/>
          </a:prstGeom>
        </p:spPr>
      </p:pic>
      <p:sp>
        <p:nvSpPr>
          <p:cNvPr id="4" name="TextBox 3">
            <a:extLst>
              <a:ext uri="{FF2B5EF4-FFF2-40B4-BE49-F238E27FC236}">
                <a16:creationId xmlns:a16="http://schemas.microsoft.com/office/drawing/2014/main" id="{16BB8039-1453-CCBE-1EFE-04CFCF77A5B4}"/>
              </a:ext>
            </a:extLst>
          </p:cNvPr>
          <p:cNvSpPr txBox="1"/>
          <p:nvPr/>
        </p:nvSpPr>
        <p:spPr>
          <a:xfrm>
            <a:off x="6405770" y="3438007"/>
            <a:ext cx="265970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is the self-similar variable.</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FD026B5-3C1D-2B4A-C33E-684F9621126D}"/>
                  </a:ext>
                </a:extLst>
              </p:cNvPr>
              <p:cNvSpPr txBox="1"/>
              <p:nvPr/>
            </p:nvSpPr>
            <p:spPr>
              <a:xfrm>
                <a:off x="7735621" y="2630299"/>
                <a:ext cx="3647986"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is the solution that blows up at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=1</m:t>
                    </m:r>
                  </m:oMath>
                </a14:m>
                <a:r>
                  <a:rPr lang="en-US" dirty="0">
                    <a:latin typeface="Times New Roman" panose="02020603050405020304" pitchFamily="18" charset="0"/>
                    <a:cs typeface="Times New Roman" panose="02020603050405020304" pitchFamily="18" charset="0"/>
                  </a:rPr>
                  <a:t>.</a:t>
                </a:r>
              </a:p>
            </p:txBody>
          </p:sp>
        </mc:Choice>
        <mc:Fallback xmlns="">
          <p:sp>
            <p:nvSpPr>
              <p:cNvPr id="7" name="TextBox 6">
                <a:extLst>
                  <a:ext uri="{FF2B5EF4-FFF2-40B4-BE49-F238E27FC236}">
                    <a16:creationId xmlns:a16="http://schemas.microsoft.com/office/drawing/2014/main" id="{BFD026B5-3C1D-2B4A-C33E-684F9621126D}"/>
                  </a:ext>
                </a:extLst>
              </p:cNvPr>
              <p:cNvSpPr txBox="1">
                <a:spLocks noRot="1" noChangeAspect="1" noMove="1" noResize="1" noEditPoints="1" noAdjustHandles="1" noChangeArrowheads="1" noChangeShapeType="1" noTextEdit="1"/>
              </p:cNvSpPr>
              <p:nvPr/>
            </p:nvSpPr>
            <p:spPr>
              <a:xfrm>
                <a:off x="7735621" y="2630299"/>
                <a:ext cx="3647986" cy="369332"/>
              </a:xfrm>
              <a:prstGeom prst="rect">
                <a:avLst/>
              </a:prstGeom>
              <a:blipFill>
                <a:blip r:embed="rId7"/>
                <a:stretch>
                  <a:fillRect l="-1505" t="-8197" r="-669" b="-245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E9A6E86-5665-41F2-A6B2-4B3ADC3A023E}"/>
                  </a:ext>
                </a:extLst>
              </p:cNvPr>
              <p:cNvSpPr txBox="1"/>
              <p:nvPr/>
            </p:nvSpPr>
            <p:spPr>
              <a:xfrm>
                <a:off x="6106538" y="3653563"/>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9" name="TextBox 8">
                <a:extLst>
                  <a:ext uri="{FF2B5EF4-FFF2-40B4-BE49-F238E27FC236}">
                    <a16:creationId xmlns:a16="http://schemas.microsoft.com/office/drawing/2014/main" id="{9E9A6E86-5665-41F2-A6B2-4B3ADC3A023E}"/>
                  </a:ext>
                </a:extLst>
              </p:cNvPr>
              <p:cNvSpPr txBox="1">
                <a:spLocks noRot="1" noChangeAspect="1" noMove="1" noResize="1" noEditPoints="1" noAdjustHandles="1" noChangeArrowheads="1" noChangeShapeType="1" noTextEdit="1"/>
              </p:cNvSpPr>
              <p:nvPr/>
            </p:nvSpPr>
            <p:spPr>
              <a:xfrm>
                <a:off x="6106538" y="3653563"/>
                <a:ext cx="139092" cy="184666"/>
              </a:xfrm>
              <a:prstGeom prst="rect">
                <a:avLst/>
              </a:prstGeom>
              <a:blipFill>
                <a:blip r:embed="rId8"/>
                <a:stretch>
                  <a:fillRect l="-26087" r="-17391"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E2D26D3-4A31-4885-92F1-8F1C50BCE2E4}"/>
                  </a:ext>
                </a:extLst>
              </p:cNvPr>
              <p:cNvSpPr txBox="1"/>
              <p:nvPr/>
            </p:nvSpPr>
            <p:spPr>
              <a:xfrm>
                <a:off x="5808256" y="4889963"/>
                <a:ext cx="195118" cy="307777"/>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2">
                              <a:lumMod val="75000"/>
                            </a:schemeClr>
                          </a:solidFill>
                          <a:latin typeface="Cambria Math" panose="02040503050406030204" pitchFamily="18" charset="0"/>
                        </a:rPr>
                        <m:t>𝜆</m:t>
                      </m:r>
                    </m:oMath>
                  </m:oMathPara>
                </a14:m>
                <a:endParaRPr lang="en-US" sz="2000" dirty="0">
                  <a:solidFill>
                    <a:schemeClr val="accent2">
                      <a:lumMod val="75000"/>
                    </a:schemeClr>
                  </a:solidFill>
                </a:endParaRPr>
              </a:p>
            </p:txBody>
          </p:sp>
        </mc:Choice>
        <mc:Fallback xmlns="">
          <p:sp>
            <p:nvSpPr>
              <p:cNvPr id="10" name="TextBox 9">
                <a:extLst>
                  <a:ext uri="{FF2B5EF4-FFF2-40B4-BE49-F238E27FC236}">
                    <a16:creationId xmlns:a16="http://schemas.microsoft.com/office/drawing/2014/main" id="{FE2D26D3-4A31-4885-92F1-8F1C50BCE2E4}"/>
                  </a:ext>
                </a:extLst>
              </p:cNvPr>
              <p:cNvSpPr txBox="1">
                <a:spLocks noRot="1" noChangeAspect="1" noMove="1" noResize="1" noEditPoints="1" noAdjustHandles="1" noChangeArrowheads="1" noChangeShapeType="1" noTextEdit="1"/>
              </p:cNvSpPr>
              <p:nvPr/>
            </p:nvSpPr>
            <p:spPr>
              <a:xfrm>
                <a:off x="5808256" y="4889963"/>
                <a:ext cx="195118" cy="307777"/>
              </a:xfrm>
              <a:prstGeom prst="rect">
                <a:avLst/>
              </a:prstGeom>
              <a:blipFill>
                <a:blip r:embed="rId9"/>
                <a:stretch>
                  <a:fillRect l="-31250" r="-31250"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C798038-68DE-4AF9-B185-CCB64841D126}"/>
                  </a:ext>
                </a:extLst>
              </p:cNvPr>
              <p:cNvSpPr txBox="1"/>
              <p:nvPr/>
            </p:nvSpPr>
            <p:spPr>
              <a:xfrm>
                <a:off x="4513721" y="4873337"/>
                <a:ext cx="195118" cy="307777"/>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solidFill>
                            <a:schemeClr val="accent2">
                              <a:lumMod val="75000"/>
                            </a:schemeClr>
                          </a:solidFill>
                          <a:latin typeface="Cambria Math" panose="02040503050406030204" pitchFamily="18" charset="0"/>
                        </a:rPr>
                        <m:t>𝜆</m:t>
                      </m:r>
                    </m:oMath>
                  </m:oMathPara>
                </a14:m>
                <a:endParaRPr lang="en-US" sz="2000" dirty="0">
                  <a:solidFill>
                    <a:schemeClr val="accent2">
                      <a:lumMod val="75000"/>
                    </a:schemeClr>
                  </a:solidFill>
                </a:endParaRPr>
              </a:p>
            </p:txBody>
          </p:sp>
        </mc:Choice>
        <mc:Fallback xmlns="">
          <p:sp>
            <p:nvSpPr>
              <p:cNvPr id="12" name="TextBox 11">
                <a:extLst>
                  <a:ext uri="{FF2B5EF4-FFF2-40B4-BE49-F238E27FC236}">
                    <a16:creationId xmlns:a16="http://schemas.microsoft.com/office/drawing/2014/main" id="{BC798038-68DE-4AF9-B185-CCB64841D126}"/>
                  </a:ext>
                </a:extLst>
              </p:cNvPr>
              <p:cNvSpPr txBox="1">
                <a:spLocks noRot="1" noChangeAspect="1" noMove="1" noResize="1" noEditPoints="1" noAdjustHandles="1" noChangeArrowheads="1" noChangeShapeType="1" noTextEdit="1"/>
              </p:cNvSpPr>
              <p:nvPr/>
            </p:nvSpPr>
            <p:spPr>
              <a:xfrm>
                <a:off x="4513721" y="4873337"/>
                <a:ext cx="195118" cy="307777"/>
              </a:xfrm>
              <a:prstGeom prst="rect">
                <a:avLst/>
              </a:prstGeom>
              <a:blipFill>
                <a:blip r:embed="rId10"/>
                <a:stretch>
                  <a:fillRect l="-31250" r="-31250"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528C6BC-1177-4E95-8ECF-BC19AED8CFF5}"/>
                  </a:ext>
                </a:extLst>
              </p:cNvPr>
              <p:cNvSpPr txBox="1"/>
              <p:nvPr/>
            </p:nvSpPr>
            <p:spPr>
              <a:xfrm>
                <a:off x="5766151" y="2647017"/>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13" name="TextBox 12">
                <a:extLst>
                  <a:ext uri="{FF2B5EF4-FFF2-40B4-BE49-F238E27FC236}">
                    <a16:creationId xmlns:a16="http://schemas.microsoft.com/office/drawing/2014/main" id="{0528C6BC-1177-4E95-8ECF-BC19AED8CFF5}"/>
                  </a:ext>
                </a:extLst>
              </p:cNvPr>
              <p:cNvSpPr txBox="1">
                <a:spLocks noRot="1" noChangeAspect="1" noMove="1" noResize="1" noEditPoints="1" noAdjustHandles="1" noChangeArrowheads="1" noChangeShapeType="1" noTextEdit="1"/>
              </p:cNvSpPr>
              <p:nvPr/>
            </p:nvSpPr>
            <p:spPr>
              <a:xfrm>
                <a:off x="5766151" y="2647017"/>
                <a:ext cx="139092" cy="184666"/>
              </a:xfrm>
              <a:prstGeom prst="rect">
                <a:avLst/>
              </a:prstGeom>
              <a:blipFill>
                <a:blip r:embed="rId8"/>
                <a:stretch>
                  <a:fillRect l="-26087" r="-17391"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386F6A1E-F586-409D-AB3D-FF04977E148F}"/>
                  </a:ext>
                </a:extLst>
              </p:cNvPr>
              <p:cNvSpPr txBox="1"/>
              <p:nvPr/>
            </p:nvSpPr>
            <p:spPr>
              <a:xfrm>
                <a:off x="7204253" y="2862586"/>
                <a:ext cx="139092" cy="184666"/>
              </a:xfrm>
              <a:prstGeom prst="rect">
                <a:avLst/>
              </a:prstGeom>
              <a:solidFill>
                <a:schemeClr val="bg1"/>
              </a:solid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1200" b="1" i="1" smtClean="0">
                          <a:solidFill>
                            <a:schemeClr val="accent2">
                              <a:lumMod val="75000"/>
                            </a:schemeClr>
                          </a:solidFill>
                          <a:latin typeface="Cambria Math" panose="02040503050406030204" pitchFamily="18" charset="0"/>
                        </a:rPr>
                        <m:t>𝝀</m:t>
                      </m:r>
                    </m:oMath>
                  </m:oMathPara>
                </a14:m>
                <a:endParaRPr lang="en-US" sz="1200" b="1" dirty="0">
                  <a:solidFill>
                    <a:schemeClr val="accent2">
                      <a:lumMod val="75000"/>
                    </a:schemeClr>
                  </a:solidFill>
                </a:endParaRPr>
              </a:p>
            </p:txBody>
          </p:sp>
        </mc:Choice>
        <mc:Fallback xmlns="">
          <p:sp>
            <p:nvSpPr>
              <p:cNvPr id="14" name="TextBox 13">
                <a:extLst>
                  <a:ext uri="{FF2B5EF4-FFF2-40B4-BE49-F238E27FC236}">
                    <a16:creationId xmlns:a16="http://schemas.microsoft.com/office/drawing/2014/main" id="{386F6A1E-F586-409D-AB3D-FF04977E148F}"/>
                  </a:ext>
                </a:extLst>
              </p:cNvPr>
              <p:cNvSpPr txBox="1">
                <a:spLocks noRot="1" noChangeAspect="1" noMove="1" noResize="1" noEditPoints="1" noAdjustHandles="1" noChangeArrowheads="1" noChangeShapeType="1" noTextEdit="1"/>
              </p:cNvSpPr>
              <p:nvPr/>
            </p:nvSpPr>
            <p:spPr>
              <a:xfrm>
                <a:off x="7204253" y="2862586"/>
                <a:ext cx="139092" cy="184666"/>
              </a:xfrm>
              <a:prstGeom prst="rect">
                <a:avLst/>
              </a:prstGeom>
              <a:blipFill>
                <a:blip r:embed="rId11"/>
                <a:stretch>
                  <a:fillRect l="-26087" r="-17391" b="-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A98E407-BCAD-2A54-9310-BC8EB6FEE043}"/>
                  </a:ext>
                </a:extLst>
              </p:cNvPr>
              <p:cNvSpPr txBox="1"/>
              <p:nvPr/>
            </p:nvSpPr>
            <p:spPr>
              <a:xfrm>
                <a:off x="8224377" y="5017379"/>
                <a:ext cx="3376245" cy="923330"/>
              </a:xfrm>
              <a:prstGeom prst="rect">
                <a:avLst/>
              </a:prstGeom>
              <a:noFill/>
              <a:ln w="19050">
                <a:solidFill>
                  <a:srgbClr val="C00000"/>
                </a:solidFill>
              </a:ln>
            </p:spPr>
            <p:txBody>
              <a:bodyPr wrap="none" rtlCol="0">
                <a:spAutoFit/>
              </a:bodyPr>
              <a:lstStyle/>
              <a:p>
                <a:r>
                  <a:rPr lang="en-US" dirty="0">
                    <a:solidFill>
                      <a:srgbClr val="C00000"/>
                    </a:solidFill>
                    <a:latin typeface="Times New Roman" panose="02020603050405020304" pitchFamily="18" charset="0"/>
                    <a:cs typeface="Times New Roman" panose="02020603050405020304" pitchFamily="18" charset="0"/>
                  </a:rPr>
                  <a:t>The goal for NN: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Find the solution </a:t>
                </a:r>
                <a14:m>
                  <m:oMath xmlns:m="http://schemas.openxmlformats.org/officeDocument/2006/math">
                    <m:r>
                      <a:rPr lang="en-US" b="0" i="1" smtClean="0">
                        <a:latin typeface="Cambria Math" panose="02040503050406030204" pitchFamily="18" charset="0"/>
                      </a:rPr>
                      <m:t>𝑈</m:t>
                    </m:r>
                    <m:d>
                      <m:dPr>
                        <m:ctrlPr>
                          <a:rPr lang="en-US" b="0" i="1" smtClean="0">
                            <a:latin typeface="Cambria Math" panose="02040503050406030204" pitchFamily="18" charset="0"/>
                          </a:rPr>
                        </m:ctrlPr>
                      </m:dPr>
                      <m:e>
                        <m:r>
                          <a:rPr lang="en-US" b="0" i="1" smtClean="0">
                            <a:latin typeface="Cambria Math" panose="02040503050406030204" pitchFamily="18" charset="0"/>
                          </a:rPr>
                          <m:t>𝑦</m:t>
                        </m:r>
                      </m:e>
                    </m:d>
                  </m:oMath>
                </a14:m>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2. Find the self-similar exponent </a:t>
                </a:r>
                <a14:m>
                  <m:oMath xmlns:m="http://schemas.openxmlformats.org/officeDocument/2006/math">
                    <m:r>
                      <a:rPr lang="en-US" b="0" i="1" smtClean="0">
                        <a:solidFill>
                          <a:srgbClr val="C00000"/>
                        </a:solidFill>
                        <a:latin typeface="Cambria Math" panose="02040503050406030204" pitchFamily="18" charset="0"/>
                      </a:rPr>
                      <m:t>𝜆</m:t>
                    </m:r>
                  </m:oMath>
                </a14:m>
                <a:endParaRPr lang="en-US"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7A98E407-BCAD-2A54-9310-BC8EB6FEE043}"/>
                  </a:ext>
                </a:extLst>
              </p:cNvPr>
              <p:cNvSpPr txBox="1">
                <a:spLocks noRot="1" noChangeAspect="1" noMove="1" noResize="1" noEditPoints="1" noAdjustHandles="1" noChangeArrowheads="1" noChangeShapeType="1" noTextEdit="1"/>
              </p:cNvSpPr>
              <p:nvPr/>
            </p:nvSpPr>
            <p:spPr>
              <a:xfrm>
                <a:off x="8224377" y="5017379"/>
                <a:ext cx="3376245" cy="923330"/>
              </a:xfrm>
              <a:prstGeom prst="rect">
                <a:avLst/>
              </a:prstGeom>
              <a:blipFill>
                <a:blip r:embed="rId12"/>
                <a:stretch>
                  <a:fillRect l="-1257" t="-2581" b="-7742"/>
                </a:stretch>
              </a:blipFill>
              <a:ln w="19050">
                <a:solidFill>
                  <a:srgbClr val="C00000"/>
                </a:solidFill>
              </a:ln>
            </p:spPr>
            <p:txBody>
              <a:bodyPr/>
              <a:lstStyle/>
              <a:p>
                <a:r>
                  <a:rPr lang="en-US">
                    <a:noFill/>
                  </a:rPr>
                  <a:t> </a:t>
                </a:r>
              </a:p>
            </p:txBody>
          </p:sp>
        </mc:Fallback>
      </mc:AlternateContent>
      <p:sp>
        <p:nvSpPr>
          <p:cNvPr id="5" name="Shock wave">
            <a:extLst>
              <a:ext uri="{FF2B5EF4-FFF2-40B4-BE49-F238E27FC236}">
                <a16:creationId xmlns:a16="http://schemas.microsoft.com/office/drawing/2014/main" id="{78BB0FF7-EF8D-EA25-1728-0C21FFCCEB66}"/>
              </a:ext>
            </a:extLst>
          </p:cNvPr>
          <p:cNvSpPr txBox="1"/>
          <p:nvPr/>
        </p:nvSpPr>
        <p:spPr>
          <a:xfrm>
            <a:off x="8090088" y="1642669"/>
            <a:ext cx="1234633" cy="379591"/>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lvl1pPr>
          </a:lstStyle>
          <a:p>
            <a:r>
              <a:rPr>
                <a:latin typeface="Adobe Garamond Pro" panose="02020502060506020403"/>
              </a:rPr>
              <a:t>Shock wave</a:t>
            </a:r>
          </a:p>
        </p:txBody>
      </p:sp>
      <p:sp>
        <p:nvSpPr>
          <p:cNvPr id="15" name="TextBox 14">
            <a:extLst>
              <a:ext uri="{FF2B5EF4-FFF2-40B4-BE49-F238E27FC236}">
                <a16:creationId xmlns:a16="http://schemas.microsoft.com/office/drawing/2014/main" id="{89A9B303-4716-5516-0CF4-D4978D21232E}"/>
              </a:ext>
            </a:extLst>
          </p:cNvPr>
          <p:cNvSpPr txBox="1"/>
          <p:nvPr/>
        </p:nvSpPr>
        <p:spPr>
          <a:xfrm>
            <a:off x="8568701" y="6066491"/>
            <a:ext cx="2868542" cy="400110"/>
          </a:xfrm>
          <a:prstGeom prst="rect">
            <a:avLst/>
          </a:prstGeom>
          <a:noFill/>
        </p:spPr>
        <p:txBody>
          <a:bodyPr wrap="none" rtlCol="0">
            <a:spAutoFit/>
          </a:bodyPr>
          <a:lstStyle/>
          <a:p>
            <a:r>
              <a:rPr lang="en-US" sz="2000" dirty="0">
                <a:latin typeface="Adobe Garamond Pro" panose="02020502060506020403"/>
              </a:rPr>
              <a:t>This is an inverse problem!</a:t>
            </a:r>
          </a:p>
        </p:txBody>
      </p:sp>
    </p:spTree>
    <p:extLst>
      <p:ext uri="{BB962C8B-B14F-4D97-AF65-F5344CB8AC3E}">
        <p14:creationId xmlns:p14="http://schemas.microsoft.com/office/powerpoint/2010/main" val="48531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Video_u.mp4" descr="Video_u.mp4">
            <a:extLst>
              <a:ext uri="{FF2B5EF4-FFF2-40B4-BE49-F238E27FC236}">
                <a16:creationId xmlns:a16="http://schemas.microsoft.com/office/drawing/2014/main" id="{C56E9141-BC60-BDFD-99B1-F4671EF38300}"/>
              </a:ext>
            </a:extLst>
          </p:cNvPr>
          <p:cNvPicPr>
            <a:picLocks/>
          </p:cNvPicPr>
          <p:nvPr>
            <a:videoFile r:link="rId2"/>
            <p:extLst>
              <p:ext uri="{DAA4B4D4-6D71-4841-9C94-3DE7FCFB9230}">
                <p14:media xmlns:p14="http://schemas.microsoft.com/office/powerpoint/2010/main" r:embed="rId1"/>
              </p:ext>
            </p:extLst>
          </p:nvPr>
        </p:nvPicPr>
        <p:blipFill rotWithShape="1">
          <a:blip r:embed="rId4"/>
          <a:srcRect t="9385"/>
          <a:stretch/>
        </p:blipFill>
        <p:spPr>
          <a:xfrm>
            <a:off x="1858306" y="1554955"/>
            <a:ext cx="4777947" cy="2454876"/>
          </a:xfrm>
          <a:prstGeom prst="rect">
            <a:avLst/>
          </a:prstGeom>
          <a:ln w="12700">
            <a:miter lim="400000"/>
          </a:ln>
        </p:spPr>
      </p:pic>
      <p:sp>
        <p:nvSpPr>
          <p:cNvPr id="2" name="Title 1">
            <a:extLst>
              <a:ext uri="{FF2B5EF4-FFF2-40B4-BE49-F238E27FC236}">
                <a16:creationId xmlns:a16="http://schemas.microsoft.com/office/drawing/2014/main" id="{F94F1180-1074-B26C-3A18-DB1980D185BC}"/>
              </a:ext>
            </a:extLst>
          </p:cNvPr>
          <p:cNvSpPr>
            <a:spLocks noGrp="1"/>
          </p:cNvSpPr>
          <p:nvPr>
            <p:ph type="title"/>
          </p:nvPr>
        </p:nvSpPr>
        <p:spPr>
          <a:xfrm>
            <a:off x="838200" y="65085"/>
            <a:ext cx="10515600" cy="1325563"/>
          </a:xfrm>
        </p:spPr>
        <p:txBody>
          <a:bodyPr/>
          <a:lstStyle/>
          <a:p>
            <a:r>
              <a:rPr lang="en-US" dirty="0"/>
              <a:t>Multistage NN for Burgers</a:t>
            </a:r>
          </a:p>
        </p:txBody>
      </p:sp>
      <p:sp>
        <p:nvSpPr>
          <p:cNvPr id="4" name="Slide Number Placeholder 3">
            <a:extLst>
              <a:ext uri="{FF2B5EF4-FFF2-40B4-BE49-F238E27FC236}">
                <a16:creationId xmlns:a16="http://schemas.microsoft.com/office/drawing/2014/main" id="{221345A9-61E6-83ED-3A74-254D864F6D3F}"/>
              </a:ext>
            </a:extLst>
          </p:cNvPr>
          <p:cNvSpPr>
            <a:spLocks noGrp="1"/>
          </p:cNvSpPr>
          <p:nvPr>
            <p:ph type="sldNum" sz="quarter" idx="12"/>
          </p:nvPr>
        </p:nvSpPr>
        <p:spPr/>
        <p:txBody>
          <a:bodyPr/>
          <a:lstStyle/>
          <a:p>
            <a:fld id="{435E5A4D-A201-4C99-A12A-30FD58102251}" type="slidenum">
              <a:rPr lang="en-US" smtClean="0"/>
              <a:t>35</a:t>
            </a:fld>
            <a:endParaRPr lang="en-US"/>
          </a:p>
        </p:txBody>
      </p:sp>
      <p:pic>
        <p:nvPicPr>
          <p:cNvPr id="8" name="Picture 7" descr="A graph of a function&#10;&#10;Description automatically generated with medium confidence">
            <a:extLst>
              <a:ext uri="{FF2B5EF4-FFF2-40B4-BE49-F238E27FC236}">
                <a16:creationId xmlns:a16="http://schemas.microsoft.com/office/drawing/2014/main" id="{B894B3D1-B19C-A9DC-145A-CA0905804AD1}"/>
              </a:ext>
            </a:extLst>
          </p:cNvPr>
          <p:cNvPicPr>
            <a:picLocks noChangeAspect="1"/>
          </p:cNvPicPr>
          <p:nvPr/>
        </p:nvPicPr>
        <p:blipFill>
          <a:blip r:embed="rId5">
            <a:extLst>
              <a:ext uri="{28A0092B-C50C-407E-A947-70E740481C1C}">
                <a14:useLocalDpi xmlns:a14="http://schemas.microsoft.com/office/drawing/2010/main" val="0"/>
              </a:ext>
            </a:extLst>
          </a:blip>
          <a:srcRect b="54172"/>
          <a:stretch/>
        </p:blipFill>
        <p:spPr>
          <a:xfrm>
            <a:off x="6798400" y="1249146"/>
            <a:ext cx="4360636" cy="1696419"/>
          </a:xfrm>
          <a:prstGeom prst="rect">
            <a:avLst/>
          </a:prstGeom>
        </p:spPr>
      </p:pic>
      <p:pic>
        <p:nvPicPr>
          <p:cNvPr id="10" name="Picture 9" descr="A diagram of a graph&#10;&#10;Description automatically generated">
            <a:extLst>
              <a:ext uri="{FF2B5EF4-FFF2-40B4-BE49-F238E27FC236}">
                <a16:creationId xmlns:a16="http://schemas.microsoft.com/office/drawing/2014/main" id="{0B015AA2-5314-A194-E47A-EF883AFB6242}"/>
              </a:ext>
            </a:extLst>
          </p:cNvPr>
          <p:cNvPicPr>
            <a:picLocks noChangeAspect="1"/>
          </p:cNvPicPr>
          <p:nvPr/>
        </p:nvPicPr>
        <p:blipFill>
          <a:blip r:embed="rId6">
            <a:extLst>
              <a:ext uri="{28A0092B-C50C-407E-A947-70E740481C1C}">
                <a14:useLocalDpi xmlns:a14="http://schemas.microsoft.com/office/drawing/2010/main" val="0"/>
              </a:ext>
            </a:extLst>
          </a:blip>
          <a:srcRect b="1164"/>
          <a:stretch/>
        </p:blipFill>
        <p:spPr>
          <a:xfrm>
            <a:off x="2092754" y="4066142"/>
            <a:ext cx="3930550" cy="2351327"/>
          </a:xfrm>
          <a:prstGeom prst="rect">
            <a:avLst/>
          </a:prstGeom>
        </p:spPr>
      </p:pic>
      <p:sp>
        <p:nvSpPr>
          <p:cNvPr id="11" name="TextBox 10">
            <a:extLst>
              <a:ext uri="{FF2B5EF4-FFF2-40B4-BE49-F238E27FC236}">
                <a16:creationId xmlns:a16="http://schemas.microsoft.com/office/drawing/2014/main" id="{8EC9A5B3-CA38-3165-CF30-F800BDB3247C}"/>
              </a:ext>
            </a:extLst>
          </p:cNvPr>
          <p:cNvSpPr txBox="1"/>
          <p:nvPr/>
        </p:nvSpPr>
        <p:spPr>
          <a:xfrm>
            <a:off x="641148" y="1545701"/>
            <a:ext cx="1265090" cy="830997"/>
          </a:xfrm>
          <a:prstGeom prst="rect">
            <a:avLst/>
          </a:prstGeom>
          <a:noFill/>
        </p:spPr>
        <p:txBody>
          <a:bodyPr wrap="none" rtlCol="0">
            <a:spAutoFit/>
          </a:bodyPr>
          <a:lstStyle/>
          <a:p>
            <a:r>
              <a:rPr lang="en-US" sz="2400" b="1" dirty="0">
                <a:latin typeface="Adobe Garamond Pro" panose="02020502060506020403"/>
              </a:rPr>
              <a:t>Solution</a:t>
            </a:r>
            <a:br>
              <a:rPr lang="en-US" sz="2400" b="1" dirty="0">
                <a:latin typeface="Adobe Garamond Pro" panose="02020502060506020403"/>
              </a:rPr>
            </a:br>
            <a:r>
              <a:rPr lang="en-US" sz="2400" b="1" dirty="0">
                <a:latin typeface="Adobe Garamond Pro" panose="02020502060506020403"/>
              </a:rPr>
              <a:t>profile:</a:t>
            </a:r>
          </a:p>
        </p:txBody>
      </p:sp>
      <p:sp>
        <p:nvSpPr>
          <p:cNvPr id="12" name="TextBox 11">
            <a:extLst>
              <a:ext uri="{FF2B5EF4-FFF2-40B4-BE49-F238E27FC236}">
                <a16:creationId xmlns:a16="http://schemas.microsoft.com/office/drawing/2014/main" id="{B02841F9-2545-D193-6322-68F62EA2DBFB}"/>
              </a:ext>
            </a:extLst>
          </p:cNvPr>
          <p:cNvSpPr txBox="1"/>
          <p:nvPr/>
        </p:nvSpPr>
        <p:spPr>
          <a:xfrm>
            <a:off x="672571" y="4000789"/>
            <a:ext cx="1520112" cy="830997"/>
          </a:xfrm>
          <a:prstGeom prst="rect">
            <a:avLst/>
          </a:prstGeom>
          <a:noFill/>
        </p:spPr>
        <p:txBody>
          <a:bodyPr wrap="square" rtlCol="0">
            <a:spAutoFit/>
          </a:bodyPr>
          <a:lstStyle/>
          <a:p>
            <a:r>
              <a:rPr lang="en-US" sz="2400" b="1" dirty="0">
                <a:latin typeface="Adobe Garamond Pro" panose="02020502060506020403"/>
              </a:rPr>
              <a:t>Loss function:</a:t>
            </a:r>
          </a:p>
        </p:txBody>
      </p:sp>
      <p:sp>
        <p:nvSpPr>
          <p:cNvPr id="13" name="TextBox 12">
            <a:extLst>
              <a:ext uri="{FF2B5EF4-FFF2-40B4-BE49-F238E27FC236}">
                <a16:creationId xmlns:a16="http://schemas.microsoft.com/office/drawing/2014/main" id="{8C7C33F2-4B04-85B5-A85A-52DD4CCB3AE3}"/>
              </a:ext>
            </a:extLst>
          </p:cNvPr>
          <p:cNvSpPr txBox="1"/>
          <p:nvPr/>
        </p:nvSpPr>
        <p:spPr>
          <a:xfrm>
            <a:off x="7821185" y="780304"/>
            <a:ext cx="3337851" cy="461665"/>
          </a:xfrm>
          <a:prstGeom prst="rect">
            <a:avLst/>
          </a:prstGeom>
          <a:noFill/>
        </p:spPr>
        <p:txBody>
          <a:bodyPr wrap="square" rtlCol="0">
            <a:spAutoFit/>
          </a:bodyPr>
          <a:lstStyle/>
          <a:p>
            <a:r>
              <a:rPr lang="en-US" sz="2400" b="1" dirty="0">
                <a:latin typeface="Adobe Garamond Pro" panose="02020502060506020403"/>
              </a:rPr>
              <a:t>Equation residues:</a:t>
            </a:r>
          </a:p>
        </p:txBody>
      </p:sp>
      <p:pic>
        <p:nvPicPr>
          <p:cNvPr id="7" name="Image" descr="Image">
            <a:extLst>
              <a:ext uri="{FF2B5EF4-FFF2-40B4-BE49-F238E27FC236}">
                <a16:creationId xmlns:a16="http://schemas.microsoft.com/office/drawing/2014/main" id="{43A8A6D5-D16D-4B08-D128-8F39CC5036FF}"/>
              </a:ext>
            </a:extLst>
          </p:cNvPr>
          <p:cNvPicPr>
            <a:picLocks noChangeAspect="1"/>
          </p:cNvPicPr>
          <p:nvPr/>
        </p:nvPicPr>
        <p:blipFill>
          <a:blip r:embed="rId7"/>
          <a:srcRect t="-1" r="60217" b="-14680"/>
          <a:stretch/>
        </p:blipFill>
        <p:spPr>
          <a:xfrm>
            <a:off x="4816318" y="2099806"/>
            <a:ext cx="890588" cy="218660"/>
          </a:xfrm>
          <a:prstGeom prst="rect">
            <a:avLst/>
          </a:prstGeom>
          <a:ln w="12700">
            <a:miter lim="400000"/>
          </a:ln>
        </p:spPr>
      </p:pic>
      <p:pic>
        <p:nvPicPr>
          <p:cNvPr id="16" name="Video_u.mp4" descr="Video_u.mp4">
            <a:extLst>
              <a:ext uri="{FF2B5EF4-FFF2-40B4-BE49-F238E27FC236}">
                <a16:creationId xmlns:a16="http://schemas.microsoft.com/office/drawing/2014/main" id="{D7924FB1-E428-86A3-7AF4-66EEFDD182BD}"/>
              </a:ext>
            </a:extLst>
          </p:cNvPr>
          <p:cNvPicPr>
            <a:picLocks/>
          </p:cNvPicPr>
          <p:nvPr>
            <a:videoFile r:link="rId2"/>
            <p:extLst>
              <p:ext uri="{DAA4B4D4-6D71-4841-9C94-3DE7FCFB9230}">
                <p14:media xmlns:p14="http://schemas.microsoft.com/office/powerpoint/2010/main" r:embed="rId1"/>
              </p:ext>
            </p:extLst>
          </p:nvPr>
        </p:nvPicPr>
        <p:blipFill rotWithShape="1">
          <a:blip r:embed="rId4">
            <a:duotone>
              <a:schemeClr val="accent2">
                <a:shade val="45000"/>
                <a:satMod val="135000"/>
              </a:schemeClr>
              <a:prstClr val="white"/>
            </a:duotone>
          </a:blip>
          <a:srcRect l="42766" r="39281" b="91472"/>
          <a:stretch/>
        </p:blipFill>
        <p:spPr>
          <a:xfrm>
            <a:off x="4816318" y="2318466"/>
            <a:ext cx="1081315" cy="273921"/>
          </a:xfrm>
          <a:prstGeom prst="rect">
            <a:avLst/>
          </a:prstGeom>
          <a:ln w="12700">
            <a:miter lim="400000"/>
          </a:ln>
        </p:spPr>
      </p:pic>
      <p:sp>
        <p:nvSpPr>
          <p:cNvPr id="17" name="Rectangle 16">
            <a:extLst>
              <a:ext uri="{FF2B5EF4-FFF2-40B4-BE49-F238E27FC236}">
                <a16:creationId xmlns:a16="http://schemas.microsoft.com/office/drawing/2014/main" id="{8A60CA59-9C35-9E9D-DA02-8433756AAB29}"/>
              </a:ext>
            </a:extLst>
          </p:cNvPr>
          <p:cNvSpPr/>
          <p:nvPr/>
        </p:nvSpPr>
        <p:spPr>
          <a:xfrm>
            <a:off x="3638620" y="4124213"/>
            <a:ext cx="2322285" cy="12482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graph of a graph with a blue line&#10;&#10;Description automatically generated">
            <a:extLst>
              <a:ext uri="{FF2B5EF4-FFF2-40B4-BE49-F238E27FC236}">
                <a16:creationId xmlns:a16="http://schemas.microsoft.com/office/drawing/2014/main" id="{2CFE8F02-1A32-D107-A687-6957403E8C28}"/>
              </a:ext>
            </a:extLst>
          </p:cNvPr>
          <p:cNvPicPr>
            <a:picLocks noChangeAspect="1"/>
          </p:cNvPicPr>
          <p:nvPr/>
        </p:nvPicPr>
        <p:blipFill>
          <a:blip r:embed="rId8">
            <a:extLst>
              <a:ext uri="{28A0092B-C50C-407E-A947-70E740481C1C}">
                <a14:useLocalDpi xmlns:a14="http://schemas.microsoft.com/office/drawing/2010/main" val="0"/>
              </a:ext>
            </a:extLst>
          </a:blip>
          <a:srcRect t="15856" r="1944"/>
          <a:stretch/>
        </p:blipFill>
        <p:spPr>
          <a:xfrm>
            <a:off x="6827769" y="5005443"/>
            <a:ext cx="4254410" cy="1430734"/>
          </a:xfrm>
          <a:prstGeom prst="rect">
            <a:avLst/>
          </a:prstGeom>
        </p:spPr>
      </p:pic>
      <p:pic>
        <p:nvPicPr>
          <p:cNvPr id="21" name="Picture 20" descr="A graph of a graph showing a number of numbers&#10;&#10;Description automatically generated">
            <a:extLst>
              <a:ext uri="{FF2B5EF4-FFF2-40B4-BE49-F238E27FC236}">
                <a16:creationId xmlns:a16="http://schemas.microsoft.com/office/drawing/2014/main" id="{B6AACDCE-8487-F60A-991C-E48C8CCCBF93}"/>
              </a:ext>
            </a:extLst>
          </p:cNvPr>
          <p:cNvPicPr>
            <a:picLocks noChangeAspect="1"/>
          </p:cNvPicPr>
          <p:nvPr/>
        </p:nvPicPr>
        <p:blipFill>
          <a:blip r:embed="rId9">
            <a:extLst>
              <a:ext uri="{28A0092B-C50C-407E-A947-70E740481C1C}">
                <a14:useLocalDpi xmlns:a14="http://schemas.microsoft.com/office/drawing/2010/main" val="0"/>
              </a:ext>
            </a:extLst>
          </a:blip>
          <a:srcRect t="1" b="1736"/>
          <a:stretch/>
        </p:blipFill>
        <p:spPr>
          <a:xfrm>
            <a:off x="6859362" y="2864285"/>
            <a:ext cx="4299674" cy="1696419"/>
          </a:xfrm>
          <a:prstGeom prst="rect">
            <a:avLst/>
          </a:prstGeom>
        </p:spPr>
      </p:pic>
      <p:sp>
        <p:nvSpPr>
          <p:cNvPr id="22" name="TextBox 21">
            <a:extLst>
              <a:ext uri="{FF2B5EF4-FFF2-40B4-BE49-F238E27FC236}">
                <a16:creationId xmlns:a16="http://schemas.microsoft.com/office/drawing/2014/main" id="{DBE4F5EB-A2D1-5835-6A59-A344EFBEDA80}"/>
              </a:ext>
            </a:extLst>
          </p:cNvPr>
          <p:cNvSpPr txBox="1"/>
          <p:nvPr/>
        </p:nvSpPr>
        <p:spPr>
          <a:xfrm>
            <a:off x="8015949" y="4594891"/>
            <a:ext cx="3337851" cy="461665"/>
          </a:xfrm>
          <a:prstGeom prst="rect">
            <a:avLst/>
          </a:prstGeom>
          <a:noFill/>
        </p:spPr>
        <p:txBody>
          <a:bodyPr wrap="square" rtlCol="0">
            <a:spAutoFit/>
          </a:bodyPr>
          <a:lstStyle/>
          <a:p>
            <a:r>
              <a:rPr lang="en-US" sz="2400" b="1" dirty="0">
                <a:latin typeface="Adobe Garamond Pro" panose="02020502060506020403"/>
              </a:rPr>
              <a:t>Solution error:</a:t>
            </a:r>
          </a:p>
        </p:txBody>
      </p:sp>
      <p:sp>
        <p:nvSpPr>
          <p:cNvPr id="23" name="Rectangle 22">
            <a:extLst>
              <a:ext uri="{FF2B5EF4-FFF2-40B4-BE49-F238E27FC236}">
                <a16:creationId xmlns:a16="http://schemas.microsoft.com/office/drawing/2014/main" id="{1B82B7E7-9296-3E94-F0EA-E40574AD531A}"/>
              </a:ext>
            </a:extLst>
          </p:cNvPr>
          <p:cNvSpPr/>
          <p:nvPr/>
        </p:nvSpPr>
        <p:spPr>
          <a:xfrm>
            <a:off x="7231939" y="1405774"/>
            <a:ext cx="389519" cy="139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1B8DBDE-EC91-12CA-2600-FA0DC37C518B}"/>
              </a:ext>
            </a:extLst>
          </p:cNvPr>
          <p:cNvSpPr/>
          <p:nvPr/>
        </p:nvSpPr>
        <p:spPr>
          <a:xfrm>
            <a:off x="7231939" y="2874445"/>
            <a:ext cx="468272" cy="1579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A64CA05-0E49-9F79-AFEC-5D5BAB8822C5}"/>
              </a:ext>
            </a:extLst>
          </p:cNvPr>
          <p:cNvSpPr/>
          <p:nvPr/>
        </p:nvSpPr>
        <p:spPr>
          <a:xfrm>
            <a:off x="7253814" y="4884894"/>
            <a:ext cx="468272" cy="1579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6DAD419-D3FC-D505-C286-E75A5BD810A0}"/>
              </a:ext>
            </a:extLst>
          </p:cNvPr>
          <p:cNvSpPr/>
          <p:nvPr/>
        </p:nvSpPr>
        <p:spPr>
          <a:xfrm>
            <a:off x="10241291" y="5733470"/>
            <a:ext cx="805885" cy="2221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316C71D-FA7F-4065-15AF-0483AC50DCE7}"/>
              </a:ext>
            </a:extLst>
          </p:cNvPr>
          <p:cNvSpPr/>
          <p:nvPr/>
        </p:nvSpPr>
        <p:spPr>
          <a:xfrm>
            <a:off x="7312904" y="5101879"/>
            <a:ext cx="3614280" cy="2221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3A80FBC-4F95-F5E9-EA13-351FD39D0962}"/>
              </a:ext>
            </a:extLst>
          </p:cNvPr>
          <p:cNvSpPr/>
          <p:nvPr/>
        </p:nvSpPr>
        <p:spPr>
          <a:xfrm>
            <a:off x="7253814" y="5877301"/>
            <a:ext cx="1940735" cy="2221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descr="A black number on a white background&#10;&#10;Description automatically generated">
            <a:extLst>
              <a:ext uri="{FF2B5EF4-FFF2-40B4-BE49-F238E27FC236}">
                <a16:creationId xmlns:a16="http://schemas.microsoft.com/office/drawing/2014/main" id="{D2A451FF-31EB-FEB9-8CEE-A5BE4CB4AC9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42529" y="1483379"/>
            <a:ext cx="569972" cy="235265"/>
          </a:xfrm>
          <a:prstGeom prst="rect">
            <a:avLst/>
          </a:prstGeom>
        </p:spPr>
      </p:pic>
      <p:pic>
        <p:nvPicPr>
          <p:cNvPr id="32" name="Picture 31" descr="A black number on a white background&#10;&#10;Description automatically generated">
            <a:extLst>
              <a:ext uri="{FF2B5EF4-FFF2-40B4-BE49-F238E27FC236}">
                <a16:creationId xmlns:a16="http://schemas.microsoft.com/office/drawing/2014/main" id="{707CC321-2A65-252A-7504-D9C23377417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42529" y="2955757"/>
            <a:ext cx="569972" cy="220713"/>
          </a:xfrm>
          <a:prstGeom prst="rect">
            <a:avLst/>
          </a:prstGeom>
        </p:spPr>
      </p:pic>
      <p:pic>
        <p:nvPicPr>
          <p:cNvPr id="34" name="Picture 33" descr="A number on a white background&#10;&#10;Description automatically generated">
            <a:extLst>
              <a:ext uri="{FF2B5EF4-FFF2-40B4-BE49-F238E27FC236}">
                <a16:creationId xmlns:a16="http://schemas.microsoft.com/office/drawing/2014/main" id="{7D423049-031A-117E-DD04-5C35AB80A16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42529" y="4934948"/>
            <a:ext cx="579673" cy="215861"/>
          </a:xfrm>
          <a:prstGeom prst="rect">
            <a:avLst/>
          </a:prstGeom>
        </p:spPr>
      </p:pic>
      <p:sp>
        <p:nvSpPr>
          <p:cNvPr id="3" name="TextBox 2">
            <a:extLst>
              <a:ext uri="{FF2B5EF4-FFF2-40B4-BE49-F238E27FC236}">
                <a16:creationId xmlns:a16="http://schemas.microsoft.com/office/drawing/2014/main" id="{01C9FD0E-7ACE-E654-A747-CA5FEC74FA12}"/>
              </a:ext>
            </a:extLst>
          </p:cNvPr>
          <p:cNvSpPr txBox="1"/>
          <p:nvPr/>
        </p:nvSpPr>
        <p:spPr>
          <a:xfrm>
            <a:off x="7569170" y="5007681"/>
            <a:ext cx="2935227" cy="400110"/>
          </a:xfrm>
          <a:prstGeom prst="rect">
            <a:avLst/>
          </a:prstGeom>
          <a:noFill/>
        </p:spPr>
        <p:txBody>
          <a:bodyPr wrap="none" rtlCol="0">
            <a:spAutoFit/>
          </a:bodyPr>
          <a:lstStyle/>
          <a:p>
            <a:r>
              <a:rPr lang="en-US" sz="2000" dirty="0">
                <a:solidFill>
                  <a:srgbClr val="C00000"/>
                </a:solidFill>
                <a:latin typeface="Adobe Garamond Pro" panose="02020502060506020403"/>
              </a:rPr>
              <a:t>Close to machine precision</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053EEED3-6E6A-7155-B9FE-E565D79D9450}"/>
                  </a:ext>
                </a:extLst>
              </p:cNvPr>
              <p:cNvSpPr txBox="1"/>
              <p:nvPr/>
            </p:nvSpPr>
            <p:spPr>
              <a:xfrm>
                <a:off x="6798400" y="1898398"/>
                <a:ext cx="245515"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oMath>
                  </m:oMathPara>
                </a14:m>
                <a:endParaRPr lang="en-US" dirty="0"/>
              </a:p>
            </p:txBody>
          </p:sp>
        </mc:Choice>
        <mc:Fallback>
          <p:sp>
            <p:nvSpPr>
              <p:cNvPr id="5" name="TextBox 4">
                <a:extLst>
                  <a:ext uri="{FF2B5EF4-FFF2-40B4-BE49-F238E27FC236}">
                    <a16:creationId xmlns:a16="http://schemas.microsoft.com/office/drawing/2014/main" id="{053EEED3-6E6A-7155-B9FE-E565D79D9450}"/>
                  </a:ext>
                </a:extLst>
              </p:cNvPr>
              <p:cNvSpPr txBox="1">
                <a:spLocks noRot="1" noChangeAspect="1" noMove="1" noResize="1" noEditPoints="1" noAdjustHandles="1" noChangeArrowheads="1" noChangeShapeType="1" noTextEdit="1"/>
              </p:cNvSpPr>
              <p:nvPr/>
            </p:nvSpPr>
            <p:spPr>
              <a:xfrm>
                <a:off x="6798400" y="1898398"/>
                <a:ext cx="245515" cy="276999"/>
              </a:xfrm>
              <a:prstGeom prst="rect">
                <a:avLst/>
              </a:prstGeom>
              <a:blipFill>
                <a:blip r:embed="rId13"/>
                <a:stretch>
                  <a:fillRect l="-35000" t="-2174" r="-10000" b="-3260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4E417E50-1C4C-DAD1-58E3-64DFFA348C0B}"/>
                  </a:ext>
                </a:extLst>
              </p:cNvPr>
              <p:cNvSpPr txBox="1"/>
              <p:nvPr/>
            </p:nvSpPr>
            <p:spPr>
              <a:xfrm>
                <a:off x="10179775" y="1251789"/>
                <a:ext cx="571695"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US" dirty="0"/>
              </a:p>
            </p:txBody>
          </p:sp>
        </mc:Choice>
        <mc:Fallback>
          <p:sp>
            <p:nvSpPr>
              <p:cNvPr id="14" name="TextBox 13">
                <a:extLst>
                  <a:ext uri="{FF2B5EF4-FFF2-40B4-BE49-F238E27FC236}">
                    <a16:creationId xmlns:a16="http://schemas.microsoft.com/office/drawing/2014/main" id="{4E417E50-1C4C-DAD1-58E3-64DFFA348C0B}"/>
                  </a:ext>
                </a:extLst>
              </p:cNvPr>
              <p:cNvSpPr txBox="1">
                <a:spLocks noRot="1" noChangeAspect="1" noMove="1" noResize="1" noEditPoints="1" noAdjustHandles="1" noChangeArrowheads="1" noChangeShapeType="1" noTextEdit="1"/>
              </p:cNvSpPr>
              <p:nvPr/>
            </p:nvSpPr>
            <p:spPr>
              <a:xfrm>
                <a:off x="10179775" y="1251789"/>
                <a:ext cx="571695" cy="276999"/>
              </a:xfrm>
              <a:prstGeom prst="rect">
                <a:avLst/>
              </a:prstGeom>
              <a:blipFill>
                <a:blip r:embed="rId14"/>
                <a:stretch>
                  <a:fillRect l="-13830" t="-2174" r="-14894" b="-3260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30722099-C51C-1876-6894-3195FF036FA1}"/>
                  </a:ext>
                </a:extLst>
              </p:cNvPr>
              <p:cNvSpPr txBox="1"/>
              <p:nvPr/>
            </p:nvSpPr>
            <p:spPr>
              <a:xfrm>
                <a:off x="6845074" y="3332387"/>
                <a:ext cx="250838"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m:t>
                          </m:r>
                        </m:sub>
                      </m:sSub>
                    </m:oMath>
                  </m:oMathPara>
                </a14:m>
                <a:endParaRPr lang="en-US" dirty="0"/>
              </a:p>
            </p:txBody>
          </p:sp>
        </mc:Choice>
        <mc:Fallback>
          <p:sp>
            <p:nvSpPr>
              <p:cNvPr id="15" name="TextBox 14">
                <a:extLst>
                  <a:ext uri="{FF2B5EF4-FFF2-40B4-BE49-F238E27FC236}">
                    <a16:creationId xmlns:a16="http://schemas.microsoft.com/office/drawing/2014/main" id="{30722099-C51C-1876-6894-3195FF036FA1}"/>
                  </a:ext>
                </a:extLst>
              </p:cNvPr>
              <p:cNvSpPr txBox="1">
                <a:spLocks noRot="1" noChangeAspect="1" noMove="1" noResize="1" noEditPoints="1" noAdjustHandles="1" noChangeArrowheads="1" noChangeShapeType="1" noTextEdit="1"/>
              </p:cNvSpPr>
              <p:nvPr/>
            </p:nvSpPr>
            <p:spPr>
              <a:xfrm>
                <a:off x="6845074" y="3332387"/>
                <a:ext cx="250838" cy="276999"/>
              </a:xfrm>
              <a:prstGeom prst="rect">
                <a:avLst/>
              </a:prstGeom>
              <a:blipFill>
                <a:blip r:embed="rId15"/>
                <a:stretch>
                  <a:fillRect l="-34146" t="-4444" r="-7317" b="-3555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FF3E6960-32A7-4A2A-D479-631C42FABA59}"/>
                  </a:ext>
                </a:extLst>
              </p:cNvPr>
              <p:cNvSpPr txBox="1"/>
              <p:nvPr/>
            </p:nvSpPr>
            <p:spPr>
              <a:xfrm>
                <a:off x="10081674" y="3064061"/>
                <a:ext cx="577017" cy="276999"/>
              </a:xfrm>
              <a:prstGeom prst="rect">
                <a:avLst/>
              </a:prstGeom>
              <a:solidFill>
                <a:schemeClr val="bg1"/>
              </a:solid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3</m:t>
                          </m:r>
                        </m:sub>
                      </m:sSub>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oMath>
                  </m:oMathPara>
                </a14:m>
                <a:endParaRPr lang="en-US" dirty="0"/>
              </a:p>
            </p:txBody>
          </p:sp>
        </mc:Choice>
        <mc:Fallback>
          <p:sp>
            <p:nvSpPr>
              <p:cNvPr id="18" name="TextBox 17">
                <a:extLst>
                  <a:ext uri="{FF2B5EF4-FFF2-40B4-BE49-F238E27FC236}">
                    <a16:creationId xmlns:a16="http://schemas.microsoft.com/office/drawing/2014/main" id="{FF3E6960-32A7-4A2A-D479-631C42FABA59}"/>
                  </a:ext>
                </a:extLst>
              </p:cNvPr>
              <p:cNvSpPr txBox="1">
                <a:spLocks noRot="1" noChangeAspect="1" noMove="1" noResize="1" noEditPoints="1" noAdjustHandles="1" noChangeArrowheads="1" noChangeShapeType="1" noTextEdit="1"/>
              </p:cNvSpPr>
              <p:nvPr/>
            </p:nvSpPr>
            <p:spPr>
              <a:xfrm>
                <a:off x="10081674" y="3064061"/>
                <a:ext cx="577017" cy="276999"/>
              </a:xfrm>
              <a:prstGeom prst="rect">
                <a:avLst/>
              </a:prstGeom>
              <a:blipFill>
                <a:blip r:embed="rId16"/>
                <a:stretch>
                  <a:fillRect l="-13830" t="-4444" r="-14894" b="-35556"/>
                </a:stretch>
              </a:blipFill>
            </p:spPr>
            <p:txBody>
              <a:bodyPr/>
              <a:lstStyle/>
              <a:p>
                <a:r>
                  <a:rPr lang="en-US">
                    <a:noFill/>
                  </a:rPr>
                  <a:t> </a:t>
                </a:r>
              </a:p>
            </p:txBody>
          </p:sp>
        </mc:Fallback>
      </mc:AlternateContent>
      <p:sp>
        <p:nvSpPr>
          <p:cNvPr id="20" name="Rectangle 19">
            <a:extLst>
              <a:ext uri="{FF2B5EF4-FFF2-40B4-BE49-F238E27FC236}">
                <a16:creationId xmlns:a16="http://schemas.microsoft.com/office/drawing/2014/main" id="{942A0A18-D2A5-8BAC-6D5D-CE8ACCB1727A}"/>
              </a:ext>
            </a:extLst>
          </p:cNvPr>
          <p:cNvSpPr/>
          <p:nvPr/>
        </p:nvSpPr>
        <p:spPr>
          <a:xfrm>
            <a:off x="6702306" y="5348402"/>
            <a:ext cx="393830" cy="2821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22B90BC6-C612-C7D2-012D-DCEF454AE21E}"/>
              </a:ext>
            </a:extLst>
          </p:cNvPr>
          <p:cNvPicPr>
            <a:picLocks noChangeAspect="1"/>
          </p:cNvPicPr>
          <p:nvPr/>
        </p:nvPicPr>
        <p:blipFill>
          <a:blip r:embed="rId17"/>
          <a:stretch>
            <a:fillRect/>
          </a:stretch>
        </p:blipFill>
        <p:spPr>
          <a:xfrm>
            <a:off x="9080218" y="6365757"/>
            <a:ext cx="157873" cy="192956"/>
          </a:xfrm>
          <a:prstGeom prst="rect">
            <a:avLst/>
          </a:prstGeom>
        </p:spPr>
      </p:pic>
    </p:spTree>
    <p:extLst>
      <p:ext uri="{BB962C8B-B14F-4D97-AF65-F5344CB8AC3E}">
        <p14:creationId xmlns:p14="http://schemas.microsoft.com/office/powerpoint/2010/main" val="4270946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789" fill="hold"/>
                                        <p:tgtEl>
                                          <p:spTgt spid="9"/>
                                        </p:tgtEl>
                                      </p:cBhvr>
                                    </p:cmd>
                                  </p:childTnLst>
                                </p:cTn>
                              </p:par>
                              <p:par>
                                <p:cTn id="7" presetID="1" presetClass="mediacall" presetSubtype="0" fill="hold" nodeType="withEffect">
                                  <p:stCondLst>
                                    <p:cond delay="0"/>
                                  </p:stCondLst>
                                  <p:childTnLst>
                                    <p:cmd type="call" cmd="playFrom(0.0)">
                                      <p:cBhvr>
                                        <p:cTn id="8" dur="10789" fill="hold"/>
                                        <p:tgtEl>
                                          <p:spTgt spid="16"/>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61" fill="hold" display="0">
                  <p:stCondLst>
                    <p:cond delay="indefinite"/>
                  </p:stCondLst>
                </p:cTn>
                <p:tgtEl>
                  <p:spTgt spid="9"/>
                </p:tgtEl>
              </p:cMediaNode>
            </p:video>
            <p:video>
              <p:cMediaNode vol="100000">
                <p:cTn id="62" fill="hold" display="0">
                  <p:stCondLst>
                    <p:cond delay="indefinite"/>
                  </p:stCondLst>
                </p:cTn>
                <p:tgtEl>
                  <p:spTgt spid="16"/>
                </p:tgtEl>
              </p:cMediaNode>
            </p:video>
          </p:childTnLst>
        </p:cTn>
      </p:par>
    </p:tnLst>
    <p:bldLst>
      <p:bldP spid="12" grpId="0"/>
      <p:bldP spid="13" grpId="0"/>
      <p:bldP spid="17" grpId="0" animBg="1"/>
      <p:bldP spid="22" grpId="0"/>
      <p:bldP spid="23" grpId="0" animBg="1"/>
      <p:bldP spid="24" grpId="0" animBg="1"/>
      <p:bldP spid="25" grpId="0" animBg="1"/>
      <p:bldP spid="26" grpId="0" animBg="1"/>
      <p:bldP spid="27" grpId="0" animBg="1"/>
      <p:bldP spid="28" grpId="0" animBg="1"/>
      <p:bldP spid="3" grpId="0"/>
      <p:bldP spid="5" grpId="0" animBg="1"/>
      <p:bldP spid="14" grpId="0" animBg="1"/>
      <p:bldP spid="15" grpId="0" animBg="1"/>
      <p:bldP spid="18" grpId="0" animBg="1"/>
      <p:bldP spid="2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8C557-5AAB-9955-381B-EAC6552C23B6}"/>
              </a:ext>
            </a:extLst>
          </p:cNvPr>
          <p:cNvSpPr>
            <a:spLocks noGrp="1"/>
          </p:cNvSpPr>
          <p:nvPr>
            <p:ph type="title"/>
          </p:nvPr>
        </p:nvSpPr>
        <p:spPr/>
        <p:txBody>
          <a:bodyPr/>
          <a:lstStyle/>
          <a:p>
            <a:r>
              <a:rPr lang="en-US" dirty="0"/>
              <a:t>Incompressible Euler equations</a:t>
            </a:r>
          </a:p>
        </p:txBody>
      </p:sp>
      <p:pic>
        <p:nvPicPr>
          <p:cNvPr id="4" name="图像" descr="图像">
            <a:extLst>
              <a:ext uri="{FF2B5EF4-FFF2-40B4-BE49-F238E27FC236}">
                <a16:creationId xmlns:a16="http://schemas.microsoft.com/office/drawing/2014/main" id="{F949FC46-A1DB-4D4E-832A-8A2AD1F8F6D2}"/>
              </a:ext>
            </a:extLst>
          </p:cNvPr>
          <p:cNvPicPr>
            <a:picLocks noChangeAspect="1"/>
          </p:cNvPicPr>
          <p:nvPr/>
        </p:nvPicPr>
        <p:blipFill>
          <a:blip r:embed="rId3"/>
          <a:srcRect r="32997"/>
          <a:stretch>
            <a:fillRect/>
          </a:stretch>
        </p:blipFill>
        <p:spPr>
          <a:xfrm>
            <a:off x="2024235" y="3032596"/>
            <a:ext cx="5230988" cy="232233"/>
          </a:xfrm>
          <a:prstGeom prst="rect">
            <a:avLst/>
          </a:prstGeom>
          <a:ln w="12700">
            <a:miter lim="400000"/>
          </a:ln>
        </p:spPr>
      </p:pic>
      <p:grpSp>
        <p:nvGrpSpPr>
          <p:cNvPr id="5" name="成组">
            <a:extLst>
              <a:ext uri="{FF2B5EF4-FFF2-40B4-BE49-F238E27FC236}">
                <a16:creationId xmlns:a16="http://schemas.microsoft.com/office/drawing/2014/main" id="{562BB902-2196-42E8-9A0D-B69004A9A575}"/>
              </a:ext>
            </a:extLst>
          </p:cNvPr>
          <p:cNvGrpSpPr/>
          <p:nvPr/>
        </p:nvGrpSpPr>
        <p:grpSpPr>
          <a:xfrm>
            <a:off x="3109878" y="2029209"/>
            <a:ext cx="6445327" cy="582296"/>
            <a:chOff x="0" y="38359"/>
            <a:chExt cx="8740317" cy="789633"/>
          </a:xfrm>
        </p:grpSpPr>
        <p:pic>
          <p:nvPicPr>
            <p:cNvPr id="6" name="图像" descr="图像">
              <a:extLst>
                <a:ext uri="{FF2B5EF4-FFF2-40B4-BE49-F238E27FC236}">
                  <a16:creationId xmlns:a16="http://schemas.microsoft.com/office/drawing/2014/main" id="{23F37D82-7605-4295-BE64-57DFBD052DC8}"/>
                </a:ext>
              </a:extLst>
            </p:cNvPr>
            <p:cNvPicPr>
              <a:picLocks noChangeAspect="1"/>
            </p:cNvPicPr>
            <p:nvPr/>
          </p:nvPicPr>
          <p:blipFill>
            <a:blip r:embed="rId4"/>
            <a:stretch>
              <a:fillRect/>
            </a:stretch>
          </p:blipFill>
          <p:spPr>
            <a:xfrm>
              <a:off x="0" y="497895"/>
              <a:ext cx="8740317" cy="329993"/>
            </a:xfrm>
            <a:prstGeom prst="rect">
              <a:avLst/>
            </a:prstGeom>
            <a:ln w="12700" cap="flat">
              <a:noFill/>
              <a:miter lim="400000"/>
            </a:ln>
            <a:effectLst/>
          </p:spPr>
        </p:pic>
        <p:sp>
          <p:nvSpPr>
            <p:cNvPr id="7" name="线条">
              <a:extLst>
                <a:ext uri="{FF2B5EF4-FFF2-40B4-BE49-F238E27FC236}">
                  <a16:creationId xmlns:a16="http://schemas.microsoft.com/office/drawing/2014/main" id="{4C225042-21FE-420D-B0C2-2083DDB670CE}"/>
                </a:ext>
              </a:extLst>
            </p:cNvPr>
            <p:cNvSpPr/>
            <p:nvPr/>
          </p:nvSpPr>
          <p:spPr>
            <a:xfrm>
              <a:off x="3305163" y="497791"/>
              <a:ext cx="622427" cy="330201"/>
            </a:xfrm>
            <a:prstGeom prst="line">
              <a:avLst/>
            </a:prstGeom>
            <a:noFill/>
            <a:ln w="38100" cap="flat">
              <a:solidFill>
                <a:srgbClr val="FF2600"/>
              </a:solidFill>
              <a:prstDash val="solid"/>
              <a:miter lim="400000"/>
            </a:ln>
            <a:effectLst/>
          </p:spPr>
          <p:txBody>
            <a:bodyPr wrap="square" lIns="50800" tIns="50800" rIns="50800" bIns="50800" numCol="1" anchor="ctr">
              <a:noAutofit/>
            </a:bodyPr>
            <a:lstStyle/>
            <a:p>
              <a:pPr>
                <a:defRPr sz="3200"/>
              </a:pPr>
              <a:endParaRPr sz="2400"/>
            </a:p>
          </p:txBody>
        </p:sp>
        <p:sp>
          <p:nvSpPr>
            <p:cNvPr id="8" name="0">
              <a:extLst>
                <a:ext uri="{FF2B5EF4-FFF2-40B4-BE49-F238E27FC236}">
                  <a16:creationId xmlns:a16="http://schemas.microsoft.com/office/drawing/2014/main" id="{D5309266-085A-48FF-A6CA-97370EEFD9EC}"/>
                </a:ext>
              </a:extLst>
            </p:cNvPr>
            <p:cNvSpPr txBox="1"/>
            <p:nvPr/>
          </p:nvSpPr>
          <p:spPr>
            <a:xfrm>
              <a:off x="3483027" y="38359"/>
              <a:ext cx="263029" cy="4312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b="1">
                  <a:solidFill>
                    <a:srgbClr val="0433FF"/>
                  </a:solidFill>
                </a:defRPr>
              </a:lvl1pPr>
            </a:lstStyle>
            <a:p>
              <a:r>
                <a:rPr sz="1400"/>
                <a:t>0</a:t>
              </a:r>
            </a:p>
          </p:txBody>
        </p:sp>
      </p:grpSp>
      <p:pic>
        <p:nvPicPr>
          <p:cNvPr id="9" name="图像" descr="图像">
            <a:extLst>
              <a:ext uri="{FF2B5EF4-FFF2-40B4-BE49-F238E27FC236}">
                <a16:creationId xmlns:a16="http://schemas.microsoft.com/office/drawing/2014/main" id="{488B1465-24D0-40CD-9F56-C7B984D6F102}"/>
              </a:ext>
            </a:extLst>
          </p:cNvPr>
          <p:cNvPicPr>
            <a:picLocks noChangeAspect="1"/>
          </p:cNvPicPr>
          <p:nvPr/>
        </p:nvPicPr>
        <p:blipFill>
          <a:blip r:embed="rId5"/>
          <a:stretch>
            <a:fillRect/>
          </a:stretch>
        </p:blipFill>
        <p:spPr>
          <a:xfrm>
            <a:off x="2018346" y="1690688"/>
            <a:ext cx="6762678" cy="271594"/>
          </a:xfrm>
          <a:prstGeom prst="rect">
            <a:avLst/>
          </a:prstGeom>
          <a:ln w="12700">
            <a:miter lim="400000"/>
          </a:ln>
        </p:spPr>
      </p:pic>
      <p:sp>
        <p:nvSpPr>
          <p:cNvPr id="10" name="Open Problem:">
            <a:extLst>
              <a:ext uri="{FF2B5EF4-FFF2-40B4-BE49-F238E27FC236}">
                <a16:creationId xmlns:a16="http://schemas.microsoft.com/office/drawing/2014/main" id="{DE73EA49-9019-40C7-84B0-894AA9D104D3}"/>
              </a:ext>
            </a:extLst>
          </p:cNvPr>
          <p:cNvSpPr txBox="1"/>
          <p:nvPr/>
        </p:nvSpPr>
        <p:spPr>
          <a:xfrm>
            <a:off x="1188701" y="3438833"/>
            <a:ext cx="3391113"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2800" b="1">
                <a:solidFill>
                  <a:srgbClr val="342DB2"/>
                </a:solidFill>
              </a:defRPr>
            </a:lvl1pPr>
          </a:lstStyle>
          <a:p>
            <a:r>
              <a:rPr lang="en-US" sz="2400" dirty="0">
                <a:latin typeface="Adobe Garamond Pro"/>
              </a:rPr>
              <a:t>Major question</a:t>
            </a:r>
            <a:r>
              <a:rPr sz="2400" dirty="0">
                <a:latin typeface="Adobe Garamond Pro"/>
              </a:rPr>
              <a:t>:</a:t>
            </a:r>
          </a:p>
        </p:txBody>
      </p:sp>
      <p:pic>
        <p:nvPicPr>
          <p:cNvPr id="13" name="图像" descr="图像">
            <a:extLst>
              <a:ext uri="{FF2B5EF4-FFF2-40B4-BE49-F238E27FC236}">
                <a16:creationId xmlns:a16="http://schemas.microsoft.com/office/drawing/2014/main" id="{01DC6A55-A16A-4933-B757-C26DDFAD61E3}"/>
              </a:ext>
            </a:extLst>
          </p:cNvPr>
          <p:cNvPicPr>
            <a:picLocks noChangeAspect="1"/>
          </p:cNvPicPr>
          <p:nvPr/>
        </p:nvPicPr>
        <p:blipFill>
          <a:blip r:embed="rId6"/>
          <a:stretch>
            <a:fillRect/>
          </a:stretch>
        </p:blipFill>
        <p:spPr>
          <a:xfrm>
            <a:off x="7897799" y="4165604"/>
            <a:ext cx="303221" cy="188489"/>
          </a:xfrm>
          <a:prstGeom prst="rect">
            <a:avLst/>
          </a:prstGeom>
          <a:ln w="12700" cap="flat">
            <a:noFill/>
            <a:miter lim="400000"/>
          </a:ln>
          <a:effectLst/>
        </p:spPr>
      </p:pic>
      <p:sp>
        <p:nvSpPr>
          <p:cNvPr id="18" name="TextBox 17">
            <a:extLst>
              <a:ext uri="{FF2B5EF4-FFF2-40B4-BE49-F238E27FC236}">
                <a16:creationId xmlns:a16="http://schemas.microsoft.com/office/drawing/2014/main" id="{10BF3A50-FF8E-49FB-B4A7-1EE48E5ADE87}"/>
              </a:ext>
            </a:extLst>
          </p:cNvPr>
          <p:cNvSpPr txBox="1"/>
          <p:nvPr/>
        </p:nvSpPr>
        <p:spPr>
          <a:xfrm>
            <a:off x="1196712" y="3997336"/>
            <a:ext cx="10434403" cy="830997"/>
          </a:xfrm>
          <a:prstGeom prst="rect">
            <a:avLst/>
          </a:prstGeom>
          <a:noFill/>
        </p:spPr>
        <p:txBody>
          <a:bodyPr wrap="square" rtlCol="0">
            <a:spAutoFit/>
          </a:bodyPr>
          <a:lstStyle/>
          <a:p>
            <a:r>
              <a:rPr lang="en-US" sz="2400" dirty="0">
                <a:latin typeface="Adobe Garamond Pro"/>
              </a:rPr>
              <a:t>Does there exist smooth, finite energy initial condition        leading to a solution </a:t>
            </a:r>
            <a:r>
              <a:rPr lang="en-US" sz="2400" b="1" u="sng" dirty="0">
                <a:latin typeface="Adobe Garamond Pro"/>
              </a:rPr>
              <a:t>blowing up</a:t>
            </a:r>
            <a:r>
              <a:rPr lang="en-US" sz="2400" dirty="0">
                <a:latin typeface="Adobe Garamond Pro"/>
              </a:rPr>
              <a:t> in finite time?</a:t>
            </a:r>
          </a:p>
        </p:txBody>
      </p:sp>
      <p:sp>
        <p:nvSpPr>
          <p:cNvPr id="3" name="Slide Number Placeholder 2">
            <a:extLst>
              <a:ext uri="{FF2B5EF4-FFF2-40B4-BE49-F238E27FC236}">
                <a16:creationId xmlns:a16="http://schemas.microsoft.com/office/drawing/2014/main" id="{739B5377-CE61-4CF0-BA37-906BF754FB33}"/>
              </a:ext>
            </a:extLst>
          </p:cNvPr>
          <p:cNvSpPr>
            <a:spLocks noGrp="1"/>
          </p:cNvSpPr>
          <p:nvPr>
            <p:ph type="sldNum" sz="quarter" idx="12"/>
          </p:nvPr>
        </p:nvSpPr>
        <p:spPr/>
        <p:txBody>
          <a:bodyPr/>
          <a:lstStyle/>
          <a:p>
            <a:fld id="{DFB35C7A-2D6A-453A-993F-FA53AFFEBC35}" type="slidenum">
              <a:rPr lang="en-US" smtClean="0"/>
              <a:t>36</a:t>
            </a:fld>
            <a:endParaRPr lang="en-US"/>
          </a:p>
        </p:txBody>
      </p:sp>
      <p:sp>
        <p:nvSpPr>
          <p:cNvPr id="11" name="Title 1">
            <a:extLst>
              <a:ext uri="{FF2B5EF4-FFF2-40B4-BE49-F238E27FC236}">
                <a16:creationId xmlns:a16="http://schemas.microsoft.com/office/drawing/2014/main" id="{F0577A8D-339F-3376-3149-390644AA0A16}"/>
              </a:ext>
            </a:extLst>
          </p:cNvPr>
          <p:cNvSpPr txBox="1">
            <a:spLocks/>
          </p:cNvSpPr>
          <p:nvPr/>
        </p:nvSpPr>
        <p:spPr>
          <a:xfrm>
            <a:off x="1046376" y="5661550"/>
            <a:ext cx="10584739" cy="8165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en-US" sz="2800" dirty="0">
                <a:solidFill>
                  <a:srgbClr val="C00000"/>
                </a:solidFill>
                <a:latin typeface="Adobe Garamond Pro" panose="02020502060506020403"/>
              </a:rPr>
              <a:t>Can we leverage neural networks’ expressiveness to find highly accurate numerical blow-up solution?</a:t>
            </a:r>
          </a:p>
        </p:txBody>
      </p:sp>
      <p:sp>
        <p:nvSpPr>
          <p:cNvPr id="12" name="TextBox 11">
            <a:extLst>
              <a:ext uri="{FF2B5EF4-FFF2-40B4-BE49-F238E27FC236}">
                <a16:creationId xmlns:a16="http://schemas.microsoft.com/office/drawing/2014/main" id="{F735A5F0-BE23-32F9-AA48-A694BC5BA0A9}"/>
              </a:ext>
            </a:extLst>
          </p:cNvPr>
          <p:cNvSpPr txBox="1"/>
          <p:nvPr/>
        </p:nvSpPr>
        <p:spPr>
          <a:xfrm>
            <a:off x="2399793" y="4864427"/>
            <a:ext cx="8054532" cy="646331"/>
          </a:xfrm>
          <a:prstGeom prst="rect">
            <a:avLst/>
          </a:prstGeom>
          <a:noFill/>
        </p:spPr>
        <p:txBody>
          <a:bodyPr wrap="square" rtlCol="0">
            <a:spAutoFit/>
          </a:bodyPr>
          <a:lstStyle/>
          <a:p>
            <a:pPr lvl="1"/>
            <a:r>
              <a:rPr lang="en-US" dirty="0">
                <a:latin typeface="Adobe Garamond Pro" panose="02020502060506020403"/>
              </a:rPr>
              <a:t>DNS:</a:t>
            </a:r>
            <a:r>
              <a:rPr lang="en-US" altLang="zh-TW" dirty="0">
                <a:latin typeface="Adobe Garamond Pro" panose="02020502060506020403"/>
              </a:rPr>
              <a:t> </a:t>
            </a:r>
            <a:r>
              <a:rPr lang="en-US" dirty="0">
                <a:latin typeface="Adobe Garamond Pro" panose="02020502060506020403"/>
              </a:rPr>
              <a:t>Luo and Hou, PNAS (2014), Luo and Hou, MMS (2014)</a:t>
            </a:r>
            <a:br>
              <a:rPr lang="en-US" dirty="0">
                <a:latin typeface="Adobe Garamond Pro" panose="02020502060506020403"/>
              </a:rPr>
            </a:br>
            <a:r>
              <a:rPr lang="en-US" dirty="0">
                <a:latin typeface="Adobe Garamond Pro" panose="02020502060506020403"/>
              </a:rPr>
              <a:t>Proof: Chen and Hou, arXiv:2210.07191 (2022), arXiv:2305.05660 (2023)</a:t>
            </a:r>
            <a:endParaRPr lang="en-US" dirty="0">
              <a:solidFill>
                <a:srgbClr val="002060"/>
              </a:solidFill>
              <a:latin typeface="Adobe Garamond Pro" panose="02020502060506020403"/>
            </a:endParaRPr>
          </a:p>
        </p:txBody>
      </p:sp>
    </p:spTree>
    <p:extLst>
      <p:ext uri="{BB962C8B-B14F-4D97-AF65-F5344CB8AC3E}">
        <p14:creationId xmlns:p14="http://schemas.microsoft.com/office/powerpoint/2010/main" val="3633500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p:bldP spid="11" grpId="0"/>
      <p:bldP spid="1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Text&#10;&#10;Description automatically generated">
            <a:extLst>
              <a:ext uri="{FF2B5EF4-FFF2-40B4-BE49-F238E27FC236}">
                <a16:creationId xmlns:a16="http://schemas.microsoft.com/office/drawing/2014/main" id="{634E1DD3-28B4-8D47-AB46-E0AB66C845D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6636" t="24012" r="17628" b="50000"/>
          <a:stretch/>
        </p:blipFill>
        <p:spPr>
          <a:xfrm>
            <a:off x="4084608" y="5103477"/>
            <a:ext cx="5054243" cy="1498476"/>
          </a:xfrm>
          <a:prstGeom prst="rect">
            <a:avLst/>
          </a:prstGeom>
        </p:spPr>
      </p:pic>
      <p:sp>
        <p:nvSpPr>
          <p:cNvPr id="10" name="TextBox 9">
            <a:extLst>
              <a:ext uri="{FF2B5EF4-FFF2-40B4-BE49-F238E27FC236}">
                <a16:creationId xmlns:a16="http://schemas.microsoft.com/office/drawing/2014/main" id="{10DB99BB-D69F-BB4E-4795-24F1DB15A098}"/>
              </a:ext>
            </a:extLst>
          </p:cNvPr>
          <p:cNvSpPr txBox="1"/>
          <p:nvPr/>
        </p:nvSpPr>
        <p:spPr>
          <a:xfrm>
            <a:off x="1126997" y="3095212"/>
            <a:ext cx="3711153"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a:t>
            </a:r>
            <a:r>
              <a:rPr lang="en-US" sz="1800" b="0" i="0" u="none" strike="noStrike" baseline="0" dirty="0">
                <a:latin typeface="Times New Roman" panose="02020603050405020304" pitchFamily="18" charset="0"/>
                <a:cs typeface="Times New Roman" panose="02020603050405020304" pitchFamily="18" charset="0"/>
              </a:rPr>
              <a:t>mposing the </a:t>
            </a:r>
            <a:r>
              <a:rPr lang="en-US" sz="1800" b="1" i="0" u="none" strike="noStrike" baseline="0" dirty="0">
                <a:latin typeface="Times New Roman" panose="02020603050405020304" pitchFamily="18" charset="0"/>
                <a:cs typeface="Times New Roman" panose="02020603050405020304" pitchFamily="18" charset="0"/>
              </a:rPr>
              <a:t>self-similar ansatz </a:t>
            </a:r>
            <a:r>
              <a:rPr lang="en-US" sz="1800" b="0" i="0" u="none" strike="noStrike" baseline="0" dirty="0">
                <a:latin typeface="Times New Roman" panose="02020603050405020304" pitchFamily="18" charset="0"/>
                <a:cs typeface="Times New Roman" panose="02020603050405020304" pitchFamily="18" charset="0"/>
              </a:rPr>
              <a:t>for self-similar coordinates</a:t>
            </a:r>
            <a:endParaRPr lang="en-US" dirty="0">
              <a:latin typeface="Times New Roman" panose="02020603050405020304" pitchFamily="18" charset="0"/>
              <a:cs typeface="Times New Roman" panose="02020603050405020304" pitchFamily="18" charset="0"/>
            </a:endParaRPr>
          </a:p>
        </p:txBody>
      </p:sp>
      <p:pic>
        <p:nvPicPr>
          <p:cNvPr id="12" name="Picture 11" descr="Text, letter&#10;&#10;Description automatically generated">
            <a:extLst>
              <a:ext uri="{FF2B5EF4-FFF2-40B4-BE49-F238E27FC236}">
                <a16:creationId xmlns:a16="http://schemas.microsoft.com/office/drawing/2014/main" id="{4A9DA4E4-DD65-AD96-4952-A2D34A58037F}"/>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22688" t="49259" r="43703" b="40000"/>
          <a:stretch/>
        </p:blipFill>
        <p:spPr>
          <a:xfrm>
            <a:off x="5057366" y="3083987"/>
            <a:ext cx="2602239" cy="623678"/>
          </a:xfrm>
          <a:prstGeom prst="rect">
            <a:avLst/>
          </a:prstGeom>
        </p:spPr>
      </p:pic>
      <p:pic>
        <p:nvPicPr>
          <p:cNvPr id="13" name="Picture 12" descr="Text, letter&#10;&#10;Description automatically generated">
            <a:extLst>
              <a:ext uri="{FF2B5EF4-FFF2-40B4-BE49-F238E27FC236}">
                <a16:creationId xmlns:a16="http://schemas.microsoft.com/office/drawing/2014/main" id="{B8A148DF-C4EA-B673-E775-796A402AA338}"/>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8243" t="23889" r="52090" b="70726"/>
          <a:stretch/>
        </p:blipFill>
        <p:spPr>
          <a:xfrm>
            <a:off x="5362166" y="3590102"/>
            <a:ext cx="2712936" cy="369332"/>
          </a:xfrm>
          <a:prstGeom prst="rect">
            <a:avLst/>
          </a:prstGeom>
        </p:spPr>
      </p:pic>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0490530-D2B6-20D0-61ED-1E5E42785E6F}"/>
                  </a:ext>
                </a:extLst>
              </p:cNvPr>
              <p:cNvSpPr txBox="1"/>
              <p:nvPr/>
            </p:nvSpPr>
            <p:spPr>
              <a:xfrm>
                <a:off x="1126997" y="5207410"/>
                <a:ext cx="2586492"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Assuming </a:t>
                </a:r>
                <a14:m>
                  <m:oMath xmlns:m="http://schemas.openxmlformats.org/officeDocument/2006/math">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 </m:t>
                    </m:r>
                  </m:oMath>
                </a14:m>
                <a:br>
                  <a:rPr lang="en-US" b="0" i="1" dirty="0">
                    <a:latin typeface="Cambria Math" panose="02040503050406030204" pitchFamily="18" charset="0"/>
                    <a:cs typeface="Times New Roman" panose="02020603050405020304" pitchFamily="18" charset="0"/>
                  </a:rPr>
                </a:br>
                <a14:m>
                  <m:oMath xmlns:m="http://schemas.openxmlformats.org/officeDocument/2006/math">
                    <m:r>
                      <a:rPr lang="en-US" b="0" i="1" smtClean="0">
                        <a:latin typeface="Cambria Math" panose="02040503050406030204" pitchFamily="18" charset="0"/>
                        <a:cs typeface="Times New Roman" panose="02020603050405020304" pitchFamily="18" charset="0"/>
                      </a:rPr>
                      <m:t>𝑠</m:t>
                    </m:r>
                    <m:r>
                      <a:rPr lang="en-US" b="0" i="1" smtClean="0">
                        <a:latin typeface="Cambria Math" panose="02040503050406030204" pitchFamily="18" charset="0"/>
                        <a:cs typeface="Times New Roman" panose="02020603050405020304" pitchFamily="18" charset="0"/>
                      </a:rPr>
                      <m:t>=−</m:t>
                    </m:r>
                    <m:func>
                      <m:funcPr>
                        <m:ctrlPr>
                          <a:rPr lang="en-US" b="0" i="1" smtClean="0">
                            <a:latin typeface="Cambria Math" panose="02040503050406030204" pitchFamily="18" charset="0"/>
                            <a:cs typeface="Times New Roman" panose="02020603050405020304" pitchFamily="18" charset="0"/>
                          </a:rPr>
                        </m:ctrlPr>
                      </m:funcPr>
                      <m:fName>
                        <m:r>
                          <m:rPr>
                            <m:sty m:val="p"/>
                          </m:rPr>
                          <a:rPr lang="en-US" b="0" i="0" smtClean="0">
                            <a:latin typeface="Cambria Math" panose="02040503050406030204" pitchFamily="18" charset="0"/>
                            <a:cs typeface="Times New Roman" panose="02020603050405020304" pitchFamily="18" charset="0"/>
                          </a:rPr>
                          <m:t>log</m:t>
                        </m:r>
                      </m:fName>
                      <m:e>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1</m:t>
                        </m:r>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𝑡</m:t>
                        </m:r>
                        <m:r>
                          <a:rPr lang="en-US" b="0" i="1" smtClean="0">
                            <a:latin typeface="Cambria Math" panose="02040503050406030204" pitchFamily="18" charset="0"/>
                            <a:cs typeface="Times New Roman" panose="02020603050405020304" pitchFamily="18" charset="0"/>
                          </a:rPr>
                          <m:t>)</m:t>
                        </m:r>
                      </m:e>
                    </m:func>
                    <m:r>
                      <a:rPr lang="en-US" b="0" i="1" smtClean="0">
                        <a:latin typeface="Cambria Math" panose="02040503050406030204" pitchFamily="18" charset="0"/>
                        <a:cs typeface="Times New Roman" panose="02020603050405020304" pitchFamily="18" charset="0"/>
                      </a:rPr>
                      <m:t>→</m:t>
                    </m:r>
                    <m:r>
                      <a:rPr lang="en-US" b="0" i="1" smtClean="0">
                        <a:latin typeface="Cambria Math" panose="02040503050406030204" pitchFamily="18" charset="0"/>
                        <a:cs typeface="Times New Roman" panose="02020603050405020304" pitchFamily="18" charset="0"/>
                      </a:rPr>
                      <m:t>∞</m:t>
                    </m:r>
                  </m:oMath>
                </a14:m>
                <a:r>
                  <a:rPr lang="en-US" dirty="0">
                    <a:latin typeface="Times New Roman" panose="02020603050405020304" pitchFamily="18" charset="0"/>
                    <a:cs typeface="Times New Roman" panose="02020603050405020304" pitchFamily="18" charset="0"/>
                  </a:rPr>
                  <a:t> incompressible 3-D Euler equation becomes</a:t>
                </a:r>
              </a:p>
            </p:txBody>
          </p:sp>
        </mc:Choice>
        <mc:Fallback xmlns="">
          <p:sp>
            <p:nvSpPr>
              <p:cNvPr id="15" name="TextBox 14">
                <a:extLst>
                  <a:ext uri="{FF2B5EF4-FFF2-40B4-BE49-F238E27FC236}">
                    <a16:creationId xmlns:a16="http://schemas.microsoft.com/office/drawing/2014/main" id="{30490530-D2B6-20D0-61ED-1E5E42785E6F}"/>
                  </a:ext>
                </a:extLst>
              </p:cNvPr>
              <p:cNvSpPr txBox="1">
                <a:spLocks noRot="1" noChangeAspect="1" noMove="1" noResize="1" noEditPoints="1" noAdjustHandles="1" noChangeArrowheads="1" noChangeShapeType="1" noTextEdit="1"/>
              </p:cNvSpPr>
              <p:nvPr/>
            </p:nvSpPr>
            <p:spPr>
              <a:xfrm>
                <a:off x="1126997" y="5207410"/>
                <a:ext cx="2586492" cy="1477328"/>
              </a:xfrm>
              <a:prstGeom prst="rect">
                <a:avLst/>
              </a:prstGeom>
              <a:blipFill>
                <a:blip r:embed="rId7"/>
                <a:stretch>
                  <a:fillRect l="-1651" t="-2058" b="-5350"/>
                </a:stretch>
              </a:blipFill>
            </p:spPr>
            <p:txBody>
              <a:bodyPr/>
              <a:lstStyle/>
              <a:p>
                <a:r>
                  <a:rPr lang="en-US">
                    <a:noFill/>
                  </a:rPr>
                  <a:t> </a:t>
                </a:r>
              </a:p>
            </p:txBody>
          </p:sp>
        </mc:Fallback>
      </mc:AlternateContent>
      <p:pic>
        <p:nvPicPr>
          <p:cNvPr id="17" name="Picture 16" descr="Text, letter&#10;&#10;Description automatically generated">
            <a:extLst>
              <a:ext uri="{FF2B5EF4-FFF2-40B4-BE49-F238E27FC236}">
                <a16:creationId xmlns:a16="http://schemas.microsoft.com/office/drawing/2014/main" id="{CCBB2D11-45FC-CC51-AF38-8048DB0E26FF}"/>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19308" t="30061" r="55377" b="65074"/>
          <a:stretch/>
        </p:blipFill>
        <p:spPr>
          <a:xfrm>
            <a:off x="5815133" y="3938065"/>
            <a:ext cx="2315002" cy="333642"/>
          </a:xfrm>
          <a:prstGeom prst="rect">
            <a:avLst/>
          </a:prstGeom>
        </p:spPr>
      </p:pic>
      <p:pic>
        <p:nvPicPr>
          <p:cNvPr id="18" name="Picture 17" descr="Text, letter&#10;&#10;Description automatically generated">
            <a:extLst>
              <a:ext uri="{FF2B5EF4-FFF2-40B4-BE49-F238E27FC236}">
                <a16:creationId xmlns:a16="http://schemas.microsoft.com/office/drawing/2014/main" id="{4290A614-D135-783C-A143-FBDB5BE0C95E}"/>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47134" t="29820" r="21256" b="64111"/>
          <a:stretch/>
        </p:blipFill>
        <p:spPr>
          <a:xfrm>
            <a:off x="5222466" y="4232144"/>
            <a:ext cx="2890737" cy="416164"/>
          </a:xfrm>
          <a:prstGeom prst="rect">
            <a:avLst/>
          </a:prstGeom>
        </p:spPr>
      </p:pic>
      <p:pic>
        <p:nvPicPr>
          <p:cNvPr id="19" name="Picture 18" descr="Text, letter&#10;&#10;Description automatically generated">
            <a:extLst>
              <a:ext uri="{FF2B5EF4-FFF2-40B4-BE49-F238E27FC236}">
                <a16:creationId xmlns:a16="http://schemas.microsoft.com/office/drawing/2014/main" id="{40CDE3E9-3F2A-5F82-5248-63F18DFF3AEF}"/>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l="34195" t="35355" r="33223" b="59259"/>
          <a:stretch/>
        </p:blipFill>
        <p:spPr>
          <a:xfrm>
            <a:off x="5158961" y="4557320"/>
            <a:ext cx="2979636" cy="369332"/>
          </a:xfrm>
          <a:prstGeom prst="rect">
            <a:avLst/>
          </a:prstGeom>
        </p:spPr>
      </p:pic>
      <p:sp>
        <p:nvSpPr>
          <p:cNvPr id="20" name="TextBox 19">
            <a:extLst>
              <a:ext uri="{FF2B5EF4-FFF2-40B4-BE49-F238E27FC236}">
                <a16:creationId xmlns:a16="http://schemas.microsoft.com/office/drawing/2014/main" id="{300DAABF-427C-D969-3E8C-414B65A200A4}"/>
              </a:ext>
            </a:extLst>
          </p:cNvPr>
          <p:cNvSpPr txBox="1"/>
          <p:nvPr/>
        </p:nvSpPr>
        <p:spPr>
          <a:xfrm>
            <a:off x="1126997" y="2681965"/>
            <a:ext cx="7449475" cy="369332"/>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Luo-Hou scenario</a:t>
            </a:r>
            <a:r>
              <a:rPr lang="en-US" dirty="0">
                <a:latin typeface="Times New Roman" panose="02020603050405020304" pitchFamily="18" charset="0"/>
                <a:cs typeface="Times New Roman" panose="02020603050405020304" pitchFamily="18" charset="0"/>
              </a:rPr>
              <a:t>: assume asymmetricity with a cylindrical boundary</a:t>
            </a:r>
          </a:p>
        </p:txBody>
      </p:sp>
      <p:sp>
        <p:nvSpPr>
          <p:cNvPr id="21" name="Left Brace 20">
            <a:extLst>
              <a:ext uri="{FF2B5EF4-FFF2-40B4-BE49-F238E27FC236}">
                <a16:creationId xmlns:a16="http://schemas.microsoft.com/office/drawing/2014/main" id="{4D058B95-5532-5EAF-FE8A-D1EDF00BB243}"/>
              </a:ext>
            </a:extLst>
          </p:cNvPr>
          <p:cNvSpPr/>
          <p:nvPr/>
        </p:nvSpPr>
        <p:spPr>
          <a:xfrm>
            <a:off x="4642872" y="3330070"/>
            <a:ext cx="336048" cy="1528233"/>
          </a:xfrm>
          <a:prstGeom prst="leftBrace">
            <a:avLst>
              <a:gd name="adj1" fmla="val 76359"/>
              <a:gd name="adj2" fmla="val 2146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Left Brace 21">
            <a:extLst>
              <a:ext uri="{FF2B5EF4-FFF2-40B4-BE49-F238E27FC236}">
                <a16:creationId xmlns:a16="http://schemas.microsoft.com/office/drawing/2014/main" id="{0722662B-555B-D2C6-05EE-442D23DD83D5}"/>
              </a:ext>
            </a:extLst>
          </p:cNvPr>
          <p:cNvSpPr/>
          <p:nvPr/>
        </p:nvSpPr>
        <p:spPr>
          <a:xfrm>
            <a:off x="3714335" y="5262373"/>
            <a:ext cx="336048" cy="1267145"/>
          </a:xfrm>
          <a:prstGeom prst="leftBrace">
            <a:avLst>
              <a:gd name="adj1" fmla="val 76359"/>
              <a:gd name="adj2" fmla="val 4723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a:extLst>
              <a:ext uri="{FF2B5EF4-FFF2-40B4-BE49-F238E27FC236}">
                <a16:creationId xmlns:a16="http://schemas.microsoft.com/office/drawing/2014/main" id="{C8E11461-3FDD-4265-88C0-9EBBA9D019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00578" y="2272739"/>
            <a:ext cx="3065797" cy="2720076"/>
          </a:xfrm>
          <a:prstGeom prst="rect">
            <a:avLst/>
          </a:prstGeom>
        </p:spPr>
      </p:pic>
      <p:sp>
        <p:nvSpPr>
          <p:cNvPr id="25" name="Title 1">
            <a:extLst>
              <a:ext uri="{FF2B5EF4-FFF2-40B4-BE49-F238E27FC236}">
                <a16:creationId xmlns:a16="http://schemas.microsoft.com/office/drawing/2014/main" id="{89CD999B-1DA3-4BA7-9A4D-F365AB57C25B}"/>
              </a:ext>
            </a:extLst>
          </p:cNvPr>
          <p:cNvSpPr>
            <a:spLocks noGrp="1"/>
          </p:cNvSpPr>
          <p:nvPr>
            <p:ph type="title"/>
          </p:nvPr>
        </p:nvSpPr>
        <p:spPr>
          <a:xfrm>
            <a:off x="921894" y="-87590"/>
            <a:ext cx="10431905" cy="1325563"/>
          </a:xfrm>
        </p:spPr>
        <p:txBody>
          <a:bodyPr/>
          <a:lstStyle/>
          <a:p>
            <a:r>
              <a:rPr lang="en-US" dirty="0">
                <a:cs typeface="Times New Roman" panose="02020603050405020304" pitchFamily="18" charset="0"/>
              </a:rPr>
              <a:t>Incompressible asymmetric Euler…</a:t>
            </a:r>
            <a:endParaRPr lang="en-US" dirty="0"/>
          </a:p>
        </p:txBody>
      </p:sp>
      <p:grpSp>
        <p:nvGrpSpPr>
          <p:cNvPr id="26" name="Group 25">
            <a:extLst>
              <a:ext uri="{FF2B5EF4-FFF2-40B4-BE49-F238E27FC236}">
                <a16:creationId xmlns:a16="http://schemas.microsoft.com/office/drawing/2014/main" id="{B0022FC6-2083-4AFA-9F2C-D83D2966F291}"/>
              </a:ext>
            </a:extLst>
          </p:cNvPr>
          <p:cNvGrpSpPr/>
          <p:nvPr/>
        </p:nvGrpSpPr>
        <p:grpSpPr>
          <a:xfrm>
            <a:off x="1270859" y="1087081"/>
            <a:ext cx="6867738" cy="1340360"/>
            <a:chOff x="797812" y="1629279"/>
            <a:chExt cx="9762200" cy="1905266"/>
          </a:xfrm>
        </p:grpSpPr>
        <p:pic>
          <p:nvPicPr>
            <p:cNvPr id="27" name="图像" descr="图像">
              <a:extLst>
                <a:ext uri="{FF2B5EF4-FFF2-40B4-BE49-F238E27FC236}">
                  <a16:creationId xmlns:a16="http://schemas.microsoft.com/office/drawing/2014/main" id="{864BBCC6-47C9-4ECE-A25D-B6A3B3733885}"/>
                </a:ext>
              </a:extLst>
            </p:cNvPr>
            <p:cNvPicPr>
              <a:picLocks noChangeAspect="1"/>
            </p:cNvPicPr>
            <p:nvPr/>
          </p:nvPicPr>
          <p:blipFill>
            <a:blip r:embed="rId9"/>
            <a:stretch>
              <a:fillRect/>
            </a:stretch>
          </p:blipFill>
          <p:spPr>
            <a:xfrm>
              <a:off x="797812" y="1629279"/>
              <a:ext cx="8410833" cy="338465"/>
            </a:xfrm>
            <a:prstGeom prst="rect">
              <a:avLst/>
            </a:prstGeom>
            <a:ln w="12700">
              <a:miter lim="400000"/>
            </a:ln>
          </p:spPr>
        </p:pic>
        <p:pic>
          <p:nvPicPr>
            <p:cNvPr id="28" name="图像" descr="图像">
              <a:extLst>
                <a:ext uri="{FF2B5EF4-FFF2-40B4-BE49-F238E27FC236}">
                  <a16:creationId xmlns:a16="http://schemas.microsoft.com/office/drawing/2014/main" id="{918C6DD3-581C-4DCE-9A43-A2FE4CC2D24C}"/>
                </a:ext>
              </a:extLst>
            </p:cNvPr>
            <p:cNvPicPr>
              <a:picLocks noChangeAspect="1"/>
            </p:cNvPicPr>
            <p:nvPr/>
          </p:nvPicPr>
          <p:blipFill>
            <a:blip r:embed="rId10"/>
            <a:stretch>
              <a:fillRect/>
            </a:stretch>
          </p:blipFill>
          <p:spPr>
            <a:xfrm>
              <a:off x="2444788" y="2424760"/>
              <a:ext cx="8115224" cy="331417"/>
            </a:xfrm>
            <a:prstGeom prst="rect">
              <a:avLst/>
            </a:prstGeom>
            <a:ln w="12700">
              <a:miter lim="400000"/>
            </a:ln>
          </p:spPr>
        </p:pic>
        <p:pic>
          <p:nvPicPr>
            <p:cNvPr id="29" name="图像" descr="图像">
              <a:extLst>
                <a:ext uri="{FF2B5EF4-FFF2-40B4-BE49-F238E27FC236}">
                  <a16:creationId xmlns:a16="http://schemas.microsoft.com/office/drawing/2014/main" id="{BCD49214-58A8-40DB-9C2C-6268D4947D20}"/>
                </a:ext>
              </a:extLst>
            </p:cNvPr>
            <p:cNvPicPr>
              <a:picLocks noChangeAspect="1"/>
            </p:cNvPicPr>
            <p:nvPr/>
          </p:nvPicPr>
          <p:blipFill>
            <a:blip r:embed="rId11"/>
            <a:stretch>
              <a:fillRect/>
            </a:stretch>
          </p:blipFill>
          <p:spPr>
            <a:xfrm>
              <a:off x="797812" y="3234185"/>
              <a:ext cx="6817239" cy="300360"/>
            </a:xfrm>
            <a:prstGeom prst="rect">
              <a:avLst/>
            </a:prstGeom>
            <a:ln w="12700">
              <a:miter lim="400000"/>
            </a:ln>
          </p:spPr>
        </p:pic>
      </p:grpSp>
      <p:sp>
        <p:nvSpPr>
          <p:cNvPr id="2" name="Slide Number Placeholder 1">
            <a:extLst>
              <a:ext uri="{FF2B5EF4-FFF2-40B4-BE49-F238E27FC236}">
                <a16:creationId xmlns:a16="http://schemas.microsoft.com/office/drawing/2014/main" id="{5C549EBE-6EBE-4451-9428-8D64A984CBA7}"/>
              </a:ext>
            </a:extLst>
          </p:cNvPr>
          <p:cNvSpPr>
            <a:spLocks noGrp="1"/>
          </p:cNvSpPr>
          <p:nvPr>
            <p:ph type="sldNum" sz="quarter" idx="12"/>
          </p:nvPr>
        </p:nvSpPr>
        <p:spPr/>
        <p:txBody>
          <a:bodyPr/>
          <a:lstStyle/>
          <a:p>
            <a:fld id="{DFB35C7A-2D6A-453A-993F-FA53AFFEBC35}" type="slidenum">
              <a:rPr lang="en-US" smtClean="0"/>
              <a:t>37</a:t>
            </a:fld>
            <a:endParaRPr lang="en-US"/>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EB3CF36-2D4F-4EDE-AE25-72E66B30294D}"/>
                  </a:ext>
                </a:extLst>
              </p:cNvPr>
              <p:cNvSpPr txBox="1"/>
              <p:nvPr/>
            </p:nvSpPr>
            <p:spPr>
              <a:xfrm>
                <a:off x="7152358" y="3599943"/>
                <a:ext cx="136128" cy="215444"/>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400" b="0" i="1" smtClean="0">
                          <a:solidFill>
                            <a:schemeClr val="accent2">
                              <a:lumMod val="75000"/>
                            </a:schemeClr>
                          </a:solidFill>
                          <a:latin typeface="Cambria Math" panose="02040503050406030204" pitchFamily="18" charset="0"/>
                        </a:rPr>
                        <m:t>𝜆</m:t>
                      </m:r>
                    </m:oMath>
                  </m:oMathPara>
                </a14:m>
                <a:endParaRPr lang="en-US" sz="1400" dirty="0">
                  <a:solidFill>
                    <a:schemeClr val="accent2">
                      <a:lumMod val="75000"/>
                    </a:schemeClr>
                  </a:solidFill>
                </a:endParaRPr>
              </a:p>
            </p:txBody>
          </p:sp>
        </mc:Choice>
        <mc:Fallback xmlns="">
          <p:sp>
            <p:nvSpPr>
              <p:cNvPr id="23" name="TextBox 22">
                <a:extLst>
                  <a:ext uri="{FF2B5EF4-FFF2-40B4-BE49-F238E27FC236}">
                    <a16:creationId xmlns:a16="http://schemas.microsoft.com/office/drawing/2014/main" id="{7EB3CF36-2D4F-4EDE-AE25-72E66B30294D}"/>
                  </a:ext>
                </a:extLst>
              </p:cNvPr>
              <p:cNvSpPr txBox="1">
                <a:spLocks noRot="1" noChangeAspect="1" noMove="1" noResize="1" noEditPoints="1" noAdjustHandles="1" noChangeArrowheads="1" noChangeShapeType="1" noTextEdit="1"/>
              </p:cNvSpPr>
              <p:nvPr/>
            </p:nvSpPr>
            <p:spPr>
              <a:xfrm>
                <a:off x="7152358" y="3599943"/>
                <a:ext cx="136128" cy="215444"/>
              </a:xfrm>
              <a:prstGeom prst="rect">
                <a:avLst/>
              </a:prstGeom>
              <a:blipFill>
                <a:blip r:embed="rId12"/>
                <a:stretch>
                  <a:fillRect l="-30435" r="-26087" b="-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BC50239-FFD8-45F9-AC34-9BB96EB60847}"/>
                  </a:ext>
                </a:extLst>
              </p:cNvPr>
              <p:cNvSpPr txBox="1"/>
              <p:nvPr/>
            </p:nvSpPr>
            <p:spPr>
              <a:xfrm>
                <a:off x="7333935" y="3363156"/>
                <a:ext cx="118045" cy="184666"/>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200" b="0" i="1" smtClean="0">
                          <a:solidFill>
                            <a:schemeClr val="accent2">
                              <a:lumMod val="75000"/>
                            </a:schemeClr>
                          </a:solidFill>
                          <a:latin typeface="Cambria Math" panose="02040503050406030204" pitchFamily="18" charset="0"/>
                        </a:rPr>
                        <m:t>𝜆</m:t>
                      </m:r>
                    </m:oMath>
                  </m:oMathPara>
                </a14:m>
                <a:endParaRPr lang="en-US" sz="1200" dirty="0">
                  <a:solidFill>
                    <a:schemeClr val="accent2">
                      <a:lumMod val="75000"/>
                    </a:schemeClr>
                  </a:solidFill>
                </a:endParaRPr>
              </a:p>
            </p:txBody>
          </p:sp>
        </mc:Choice>
        <mc:Fallback xmlns="">
          <p:sp>
            <p:nvSpPr>
              <p:cNvPr id="24" name="TextBox 23">
                <a:extLst>
                  <a:ext uri="{FF2B5EF4-FFF2-40B4-BE49-F238E27FC236}">
                    <a16:creationId xmlns:a16="http://schemas.microsoft.com/office/drawing/2014/main" id="{3BC50239-FFD8-45F9-AC34-9BB96EB60847}"/>
                  </a:ext>
                </a:extLst>
              </p:cNvPr>
              <p:cNvSpPr txBox="1">
                <a:spLocks noRot="1" noChangeAspect="1" noMove="1" noResize="1" noEditPoints="1" noAdjustHandles="1" noChangeArrowheads="1" noChangeShapeType="1" noTextEdit="1"/>
              </p:cNvSpPr>
              <p:nvPr/>
            </p:nvSpPr>
            <p:spPr>
              <a:xfrm>
                <a:off x="7333935" y="3363156"/>
                <a:ext cx="118045" cy="184666"/>
              </a:xfrm>
              <a:prstGeom prst="rect">
                <a:avLst/>
              </a:prstGeom>
              <a:blipFill>
                <a:blip r:embed="rId13"/>
                <a:stretch>
                  <a:fillRect l="-31579" r="-36842" b="-6667"/>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3F43B507-D0D4-55B2-517D-903A8F9754EE}"/>
              </a:ext>
            </a:extLst>
          </p:cNvPr>
          <p:cNvSpPr txBox="1"/>
          <p:nvPr/>
        </p:nvSpPr>
        <p:spPr>
          <a:xfrm>
            <a:off x="9240658" y="1070612"/>
            <a:ext cx="2751986" cy="5170646"/>
          </a:xfrm>
          <a:prstGeom prst="rect">
            <a:avLst/>
          </a:prstGeom>
          <a:noFill/>
        </p:spPr>
        <p:txBody>
          <a:bodyPr wrap="square" rtlCol="0">
            <a:spAutoFit/>
          </a:bodyPr>
          <a:lstStyle/>
          <a:p>
            <a:r>
              <a:rPr lang="en-US" sz="2400" b="1" dirty="0">
                <a:solidFill>
                  <a:schemeClr val="accent1">
                    <a:lumMod val="50000"/>
                  </a:schemeClr>
                </a:solidFill>
                <a:latin typeface="Times New Roman" panose="02020603050405020304" pitchFamily="18" charset="0"/>
                <a:cs typeface="Times New Roman" panose="02020603050405020304" pitchFamily="18" charset="0"/>
              </a:rPr>
              <a:t>Luo-Hou (2014): </a:t>
            </a:r>
            <a:br>
              <a:rPr lang="en-US" dirty="0">
                <a:solidFill>
                  <a:schemeClr val="accent1">
                    <a:lumMod val="50000"/>
                  </a:schemeClr>
                </a:solidFill>
                <a:latin typeface="Times New Roman" panose="02020603050405020304" pitchFamily="18" charset="0"/>
                <a:cs typeface="Times New Roman" panose="02020603050405020304" pitchFamily="18" charset="0"/>
              </a:rPr>
            </a:br>
            <a:r>
              <a:rPr lang="en-US" dirty="0">
                <a:solidFill>
                  <a:schemeClr val="accent1">
                    <a:lumMod val="50000"/>
                  </a:schemeClr>
                </a:solidFill>
                <a:latin typeface="Times New Roman" panose="02020603050405020304" pitchFamily="18" charset="0"/>
                <a:cs typeface="Times New Roman" panose="02020603050405020304" pitchFamily="18" charset="0"/>
              </a:rPr>
              <a:t>Compelling numerical evidence for blow-up</a:t>
            </a: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endParaRPr lang="en-US" dirty="0">
              <a:solidFill>
                <a:schemeClr val="accent1">
                  <a:lumMod val="50000"/>
                </a:schemeClr>
              </a:solidFill>
              <a:latin typeface="Times New Roman" panose="02020603050405020304" pitchFamily="18" charset="0"/>
              <a:cs typeface="Times New Roman" panose="02020603050405020304" pitchFamily="18" charset="0"/>
            </a:endParaRPr>
          </a:p>
          <a:p>
            <a:br>
              <a:rPr lang="en-US" dirty="0">
                <a:solidFill>
                  <a:schemeClr val="accent1">
                    <a:lumMod val="50000"/>
                  </a:schemeClr>
                </a:solidFill>
                <a:latin typeface="Times New Roman" panose="02020603050405020304" pitchFamily="18" charset="0"/>
                <a:cs typeface="Times New Roman" panose="02020603050405020304" pitchFamily="18" charset="0"/>
              </a:rPr>
            </a:br>
            <a:r>
              <a:rPr lang="en-US" dirty="0">
                <a:solidFill>
                  <a:schemeClr val="accent1">
                    <a:lumMod val="50000"/>
                  </a:schemeClr>
                </a:solidFill>
                <a:latin typeface="Times New Roman" panose="02020603050405020304" pitchFamily="18" charset="0"/>
                <a:cs typeface="Times New Roman" panose="02020603050405020304" pitchFamily="18" charset="0"/>
              </a:rPr>
              <a:t>Their simulation suggests an asymptotic self-similar scaling near blowup</a:t>
            </a:r>
            <a:endParaRPr lang="en-US" dirty="0">
              <a:solidFill>
                <a:schemeClr val="accent1">
                  <a:lumMod val="50000"/>
                </a:schemeClr>
              </a:solidFill>
            </a:endParaRPr>
          </a:p>
        </p:txBody>
      </p:sp>
    </p:spTree>
    <p:extLst>
      <p:ext uri="{BB962C8B-B14F-4D97-AF65-F5344CB8AC3E}">
        <p14:creationId xmlns:p14="http://schemas.microsoft.com/office/powerpoint/2010/main" val="10367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21" grpId="0" animBg="1"/>
      <p:bldP spid="22" grpId="0" animBg="1"/>
      <p:bldP spid="23" grpId="0" animBg="1"/>
      <p:bldP spid="2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Group 175">
            <a:extLst>
              <a:ext uri="{FF2B5EF4-FFF2-40B4-BE49-F238E27FC236}">
                <a16:creationId xmlns:a16="http://schemas.microsoft.com/office/drawing/2014/main" id="{1057A917-CDA4-4E9E-AC19-D474DA0734D5}"/>
              </a:ext>
            </a:extLst>
          </p:cNvPr>
          <p:cNvGrpSpPr/>
          <p:nvPr/>
        </p:nvGrpSpPr>
        <p:grpSpPr>
          <a:xfrm>
            <a:off x="1011837" y="1177904"/>
            <a:ext cx="9643419" cy="5397416"/>
            <a:chOff x="177995" y="1957745"/>
            <a:chExt cx="12759585" cy="7141539"/>
          </a:xfrm>
        </p:grpSpPr>
        <p:pic>
          <p:nvPicPr>
            <p:cNvPr id="4" name="图像" descr="图像">
              <a:extLst>
                <a:ext uri="{FF2B5EF4-FFF2-40B4-BE49-F238E27FC236}">
                  <a16:creationId xmlns:a16="http://schemas.microsoft.com/office/drawing/2014/main" id="{334B137A-5501-4B93-94BB-A198AC7EC621}"/>
                </a:ext>
              </a:extLst>
            </p:cNvPr>
            <p:cNvPicPr>
              <a:picLocks noChangeAspect="1"/>
            </p:cNvPicPr>
            <p:nvPr/>
          </p:nvPicPr>
          <p:blipFill>
            <a:blip r:embed="rId3"/>
            <a:stretch>
              <a:fillRect/>
            </a:stretch>
          </p:blipFill>
          <p:spPr>
            <a:xfrm>
              <a:off x="9100291" y="7389838"/>
              <a:ext cx="3606801" cy="816048"/>
            </a:xfrm>
            <a:prstGeom prst="rect">
              <a:avLst/>
            </a:prstGeom>
            <a:ln w="12700">
              <a:miter lim="400000"/>
            </a:ln>
          </p:spPr>
        </p:pic>
        <p:sp>
          <p:nvSpPr>
            <p:cNvPr id="5" name="线条">
              <a:extLst>
                <a:ext uri="{FF2B5EF4-FFF2-40B4-BE49-F238E27FC236}">
                  <a16:creationId xmlns:a16="http://schemas.microsoft.com/office/drawing/2014/main" id="{73337FDF-3CCE-4F75-8B96-530FF18B91CB}"/>
                </a:ext>
              </a:extLst>
            </p:cNvPr>
            <p:cNvSpPr/>
            <p:nvPr/>
          </p:nvSpPr>
          <p:spPr>
            <a:xfrm>
              <a:off x="5862272" y="2985808"/>
              <a:ext cx="576707" cy="951133"/>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 name="线条">
              <a:extLst>
                <a:ext uri="{FF2B5EF4-FFF2-40B4-BE49-F238E27FC236}">
                  <a16:creationId xmlns:a16="http://schemas.microsoft.com/office/drawing/2014/main" id="{6D9F55A1-53E0-4513-9B6C-35B1A15C72FE}"/>
                </a:ext>
              </a:extLst>
            </p:cNvPr>
            <p:cNvSpPr/>
            <p:nvPr/>
          </p:nvSpPr>
          <p:spPr>
            <a:xfrm>
              <a:off x="5832508" y="2909522"/>
              <a:ext cx="649367" cy="1987115"/>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 name="线条">
              <a:extLst>
                <a:ext uri="{FF2B5EF4-FFF2-40B4-BE49-F238E27FC236}">
                  <a16:creationId xmlns:a16="http://schemas.microsoft.com/office/drawing/2014/main" id="{F43456D0-A6FC-4F71-97A5-994AE3095CAB}"/>
                </a:ext>
              </a:extLst>
            </p:cNvPr>
            <p:cNvSpPr/>
            <p:nvPr/>
          </p:nvSpPr>
          <p:spPr>
            <a:xfrm>
              <a:off x="5618648" y="3211734"/>
              <a:ext cx="2145183" cy="473502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1" y="11442"/>
                  </a:lnTo>
                  <a:lnTo>
                    <a:pt x="21600" y="11446"/>
                  </a:lnTo>
                  <a:lnTo>
                    <a:pt x="21307" y="21600"/>
                  </a:lnTo>
                </a:path>
              </a:pathLst>
            </a:custGeom>
            <a:ln w="25400">
              <a:solidFill>
                <a:srgbClr val="414141"/>
              </a:solidFill>
              <a:miter lim="400000"/>
            </a:ln>
          </p:spPr>
          <p:txBody>
            <a:bodyPr lIns="50800" tIns="50800" rIns="50800" bIns="50800" anchor="ctr"/>
            <a:lstStyle/>
            <a:p>
              <a:pPr>
                <a:defRPr sz="3200"/>
              </a:pPr>
              <a:endParaRPr sz="2400"/>
            </a:p>
          </p:txBody>
        </p:sp>
        <p:sp>
          <p:nvSpPr>
            <p:cNvPr id="8" name="线条">
              <a:extLst>
                <a:ext uri="{FF2B5EF4-FFF2-40B4-BE49-F238E27FC236}">
                  <a16:creationId xmlns:a16="http://schemas.microsoft.com/office/drawing/2014/main" id="{DC77FF10-91E9-4B2F-8B48-8EB1C7AEE2C1}"/>
                </a:ext>
              </a:extLst>
            </p:cNvPr>
            <p:cNvSpPr/>
            <p:nvPr/>
          </p:nvSpPr>
          <p:spPr>
            <a:xfrm flipV="1">
              <a:off x="5857522" y="3151861"/>
              <a:ext cx="631461" cy="2013910"/>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9" name="线条">
              <a:extLst>
                <a:ext uri="{FF2B5EF4-FFF2-40B4-BE49-F238E27FC236}">
                  <a16:creationId xmlns:a16="http://schemas.microsoft.com/office/drawing/2014/main" id="{96AF585C-CC22-4AD7-B6B6-B35D8AA81AC0}"/>
                </a:ext>
              </a:extLst>
            </p:cNvPr>
            <p:cNvSpPr/>
            <p:nvPr/>
          </p:nvSpPr>
          <p:spPr>
            <a:xfrm flipV="1">
              <a:off x="5889561" y="4120482"/>
              <a:ext cx="534807" cy="1005463"/>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0" name="圆形">
              <a:extLst>
                <a:ext uri="{FF2B5EF4-FFF2-40B4-BE49-F238E27FC236}">
                  <a16:creationId xmlns:a16="http://schemas.microsoft.com/office/drawing/2014/main" id="{96C746A7-39A1-49D3-A382-2DFEFA9A2507}"/>
                </a:ext>
              </a:extLst>
            </p:cNvPr>
            <p:cNvSpPr/>
            <p:nvPr/>
          </p:nvSpPr>
          <p:spPr>
            <a:xfrm rot="21600000">
              <a:off x="6423293" y="3727601"/>
              <a:ext cx="635001" cy="635001"/>
            </a:xfrm>
            <a:prstGeom prst="ellipse">
              <a:avLst/>
            </a:prstGeom>
            <a:solidFill>
              <a:srgbClr val="FF2600">
                <a:alpha val="51000"/>
              </a:srgbClr>
            </a:solidFill>
            <a:ln w="12700">
              <a:miter lim="400000"/>
            </a:ln>
          </p:spPr>
          <p:txBody>
            <a:bodyPr lIns="76067" tIns="76067" rIns="76067" bIns="76067" anchor="ctr"/>
            <a:lstStyle/>
            <a:p>
              <a:pPr defTabSz="874778">
                <a:defRPr sz="2800">
                  <a:solidFill>
                    <a:srgbClr val="E0DED9"/>
                  </a:solidFill>
                  <a:latin typeface="Helvetica Neue Medium"/>
                  <a:ea typeface="Helvetica Neue Medium"/>
                  <a:cs typeface="Helvetica Neue Medium"/>
                  <a:sym typeface="Helvetica Neue Medium"/>
                </a:defRPr>
              </a:pPr>
              <a:endParaRPr sz="3200"/>
            </a:p>
          </p:txBody>
        </p:sp>
        <p:sp>
          <p:nvSpPr>
            <p:cNvPr id="11" name="圆形">
              <a:extLst>
                <a:ext uri="{FF2B5EF4-FFF2-40B4-BE49-F238E27FC236}">
                  <a16:creationId xmlns:a16="http://schemas.microsoft.com/office/drawing/2014/main" id="{0B840C2D-7208-4BC6-8B29-C4E9E95A79E4}"/>
                </a:ext>
              </a:extLst>
            </p:cNvPr>
            <p:cNvSpPr/>
            <p:nvPr/>
          </p:nvSpPr>
          <p:spPr>
            <a:xfrm>
              <a:off x="6424876" y="4733730"/>
              <a:ext cx="631835" cy="635001"/>
            </a:xfrm>
            <a:prstGeom prst="ellipse">
              <a:avLst/>
            </a:prstGeom>
            <a:solidFill>
              <a:srgbClr val="FF2600">
                <a:alpha val="51000"/>
              </a:srgbClr>
            </a:solidFill>
            <a:ln w="12700">
              <a:miter lim="400000"/>
            </a:ln>
          </p:spPr>
          <p:txBody>
            <a:bodyPr lIns="76067" tIns="76067" rIns="76067" bIns="76067" anchor="ctr"/>
            <a:lstStyle/>
            <a:p>
              <a:pPr defTabSz="874778">
                <a:defRPr sz="2800">
                  <a:solidFill>
                    <a:srgbClr val="E0DED9"/>
                  </a:solidFill>
                  <a:latin typeface="Helvetica Neue Medium"/>
                  <a:ea typeface="Helvetica Neue Medium"/>
                  <a:cs typeface="Helvetica Neue Medium"/>
                  <a:sym typeface="Helvetica Neue Medium"/>
                </a:defRPr>
              </a:pPr>
              <a:endParaRPr sz="3200"/>
            </a:p>
          </p:txBody>
        </p:sp>
        <p:sp>
          <p:nvSpPr>
            <p:cNvPr id="12" name="圆形">
              <a:extLst>
                <a:ext uri="{FF2B5EF4-FFF2-40B4-BE49-F238E27FC236}">
                  <a16:creationId xmlns:a16="http://schemas.microsoft.com/office/drawing/2014/main" id="{B36173BE-19E8-4019-87DD-5A3901B7AD64}"/>
                </a:ext>
              </a:extLst>
            </p:cNvPr>
            <p:cNvSpPr/>
            <p:nvPr/>
          </p:nvSpPr>
          <p:spPr>
            <a:xfrm rot="21600000">
              <a:off x="6423293" y="2724560"/>
              <a:ext cx="635001" cy="630660"/>
            </a:xfrm>
            <a:prstGeom prst="ellipse">
              <a:avLst/>
            </a:prstGeom>
            <a:solidFill>
              <a:srgbClr val="FF2600">
                <a:alpha val="51000"/>
              </a:srgbClr>
            </a:solidFill>
            <a:ln w="12700">
              <a:miter lim="400000"/>
            </a:ln>
          </p:spPr>
          <p:txBody>
            <a:bodyPr lIns="76067" tIns="76067" rIns="76067" bIns="76067" anchor="ctr"/>
            <a:lstStyle/>
            <a:p>
              <a:pPr defTabSz="874778">
                <a:defRPr sz="2800">
                  <a:solidFill>
                    <a:srgbClr val="E0DED9"/>
                  </a:solidFill>
                  <a:latin typeface="Helvetica Neue Medium"/>
                  <a:ea typeface="Helvetica Neue Medium"/>
                  <a:cs typeface="Helvetica Neue Medium"/>
                  <a:sym typeface="Helvetica Neue Medium"/>
                </a:defRPr>
              </a:pPr>
              <a:endParaRPr sz="3200"/>
            </a:p>
          </p:txBody>
        </p:sp>
        <p:pic>
          <p:nvPicPr>
            <p:cNvPr id="13" name="图像" descr="图像">
              <a:extLst>
                <a:ext uri="{FF2B5EF4-FFF2-40B4-BE49-F238E27FC236}">
                  <a16:creationId xmlns:a16="http://schemas.microsoft.com/office/drawing/2014/main" id="{7FDA2957-FD0B-4D9D-8233-6CC10FF3FE32}"/>
                </a:ext>
              </a:extLst>
            </p:cNvPr>
            <p:cNvPicPr>
              <a:picLocks noChangeAspect="1"/>
            </p:cNvPicPr>
            <p:nvPr/>
          </p:nvPicPr>
          <p:blipFill>
            <a:blip r:embed="rId4"/>
            <a:stretch>
              <a:fillRect/>
            </a:stretch>
          </p:blipFill>
          <p:spPr>
            <a:xfrm>
              <a:off x="6679093" y="2923670"/>
              <a:ext cx="149423" cy="219739"/>
            </a:xfrm>
            <a:prstGeom prst="rect">
              <a:avLst/>
            </a:prstGeom>
            <a:ln w="12700">
              <a:miter lim="400000"/>
            </a:ln>
          </p:spPr>
        </p:pic>
        <p:sp>
          <p:nvSpPr>
            <p:cNvPr id="14" name="线条">
              <a:extLst>
                <a:ext uri="{FF2B5EF4-FFF2-40B4-BE49-F238E27FC236}">
                  <a16:creationId xmlns:a16="http://schemas.microsoft.com/office/drawing/2014/main" id="{8C169B45-816B-4A44-99F4-D8928CCFC073}"/>
                </a:ext>
              </a:extLst>
            </p:cNvPr>
            <p:cNvSpPr/>
            <p:nvPr/>
          </p:nvSpPr>
          <p:spPr>
            <a:xfrm flipV="1">
              <a:off x="5879729" y="5147471"/>
              <a:ext cx="580130" cy="3025"/>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 name="线条">
              <a:extLst>
                <a:ext uri="{FF2B5EF4-FFF2-40B4-BE49-F238E27FC236}">
                  <a16:creationId xmlns:a16="http://schemas.microsoft.com/office/drawing/2014/main" id="{5C66DEAF-BB4C-4F66-B36C-9669379FEB54}"/>
                </a:ext>
              </a:extLst>
            </p:cNvPr>
            <p:cNvSpPr/>
            <p:nvPr/>
          </p:nvSpPr>
          <p:spPr>
            <a:xfrm>
              <a:off x="7057857" y="2964627"/>
              <a:ext cx="413897" cy="827255"/>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6" name="线条">
              <a:extLst>
                <a:ext uri="{FF2B5EF4-FFF2-40B4-BE49-F238E27FC236}">
                  <a16:creationId xmlns:a16="http://schemas.microsoft.com/office/drawing/2014/main" id="{0633395A-8539-4056-B79E-F7E183ABB0EB}"/>
                </a:ext>
              </a:extLst>
            </p:cNvPr>
            <p:cNvSpPr/>
            <p:nvPr/>
          </p:nvSpPr>
          <p:spPr>
            <a:xfrm>
              <a:off x="7058225" y="4055085"/>
              <a:ext cx="450375" cy="1"/>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7" name="线条">
              <a:extLst>
                <a:ext uri="{FF2B5EF4-FFF2-40B4-BE49-F238E27FC236}">
                  <a16:creationId xmlns:a16="http://schemas.microsoft.com/office/drawing/2014/main" id="{3416B815-04E3-42AC-A02B-E361AC05FD92}"/>
                </a:ext>
              </a:extLst>
            </p:cNvPr>
            <p:cNvSpPr/>
            <p:nvPr/>
          </p:nvSpPr>
          <p:spPr>
            <a:xfrm flipV="1">
              <a:off x="7031416" y="4334459"/>
              <a:ext cx="421959" cy="779174"/>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pic>
          <p:nvPicPr>
            <p:cNvPr id="18" name="图像" descr="图像">
              <a:extLst>
                <a:ext uri="{FF2B5EF4-FFF2-40B4-BE49-F238E27FC236}">
                  <a16:creationId xmlns:a16="http://schemas.microsoft.com/office/drawing/2014/main" id="{EF338558-4B90-41B5-815E-5DBF1E7DE1E3}"/>
                </a:ext>
              </a:extLst>
            </p:cNvPr>
            <p:cNvPicPr>
              <a:picLocks noChangeAspect="1"/>
            </p:cNvPicPr>
            <p:nvPr/>
          </p:nvPicPr>
          <p:blipFill>
            <a:blip r:embed="rId5"/>
            <a:stretch>
              <a:fillRect/>
            </a:stretch>
          </p:blipFill>
          <p:spPr>
            <a:xfrm>
              <a:off x="6585103" y="4826985"/>
              <a:ext cx="311380" cy="469901"/>
            </a:xfrm>
            <a:prstGeom prst="rect">
              <a:avLst/>
            </a:prstGeom>
            <a:ln w="12700">
              <a:miter lim="400000"/>
            </a:ln>
          </p:spPr>
        </p:pic>
        <p:pic>
          <p:nvPicPr>
            <p:cNvPr id="19" name="图像" descr="图像">
              <a:extLst>
                <a:ext uri="{FF2B5EF4-FFF2-40B4-BE49-F238E27FC236}">
                  <a16:creationId xmlns:a16="http://schemas.microsoft.com/office/drawing/2014/main" id="{8EF2906F-49E3-406A-9CFB-A68545381AEE}"/>
                </a:ext>
              </a:extLst>
            </p:cNvPr>
            <p:cNvPicPr>
              <a:picLocks noChangeAspect="1"/>
            </p:cNvPicPr>
            <p:nvPr/>
          </p:nvPicPr>
          <p:blipFill>
            <a:blip r:embed="rId6"/>
            <a:stretch>
              <a:fillRect/>
            </a:stretch>
          </p:blipFill>
          <p:spPr>
            <a:xfrm>
              <a:off x="6585020" y="3784465"/>
              <a:ext cx="311381" cy="469901"/>
            </a:xfrm>
            <a:prstGeom prst="rect">
              <a:avLst/>
            </a:prstGeom>
            <a:ln w="12700">
              <a:miter lim="400000"/>
            </a:ln>
          </p:spPr>
        </p:pic>
        <p:grpSp>
          <p:nvGrpSpPr>
            <p:cNvPr id="20" name="成组">
              <a:extLst>
                <a:ext uri="{FF2B5EF4-FFF2-40B4-BE49-F238E27FC236}">
                  <a16:creationId xmlns:a16="http://schemas.microsoft.com/office/drawing/2014/main" id="{178D52E3-2D0F-44E7-9AC0-114503236118}"/>
                </a:ext>
              </a:extLst>
            </p:cNvPr>
            <p:cNvGrpSpPr/>
            <p:nvPr/>
          </p:nvGrpSpPr>
          <p:grpSpPr>
            <a:xfrm>
              <a:off x="255378" y="2552344"/>
              <a:ext cx="5635659" cy="3012688"/>
              <a:chOff x="0" y="0"/>
              <a:chExt cx="5635659" cy="3012688"/>
            </a:xfrm>
          </p:grpSpPr>
          <p:sp>
            <p:nvSpPr>
              <p:cNvPr id="21" name="圆形">
                <a:extLst>
                  <a:ext uri="{FF2B5EF4-FFF2-40B4-BE49-F238E27FC236}">
                    <a16:creationId xmlns:a16="http://schemas.microsoft.com/office/drawing/2014/main" id="{F9F0627D-7BBF-4D72-A6AD-32D7AB43FEF8}"/>
                  </a:ext>
                </a:extLst>
              </p:cNvPr>
              <p:cNvSpPr/>
              <p:nvPr/>
            </p:nvSpPr>
            <p:spPr>
              <a:xfrm>
                <a:off x="0" y="884525"/>
                <a:ext cx="509459" cy="509460"/>
              </a:xfrm>
              <a:prstGeom prst="ellipse">
                <a:avLst/>
              </a:prstGeom>
              <a:solidFill>
                <a:srgbClr val="00A2FF"/>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2" name="圆形">
                <a:extLst>
                  <a:ext uri="{FF2B5EF4-FFF2-40B4-BE49-F238E27FC236}">
                    <a16:creationId xmlns:a16="http://schemas.microsoft.com/office/drawing/2014/main" id="{C47281CD-6834-4244-8A80-A3ADF3382E42}"/>
                  </a:ext>
                </a:extLst>
              </p:cNvPr>
              <p:cNvSpPr/>
              <p:nvPr/>
            </p:nvSpPr>
            <p:spPr>
              <a:xfrm>
                <a:off x="0" y="1613929"/>
                <a:ext cx="509459" cy="509460"/>
              </a:xfrm>
              <a:prstGeom prst="ellipse">
                <a:avLst/>
              </a:prstGeom>
              <a:solidFill>
                <a:srgbClr val="00A2FF"/>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3" name="圆形">
                <a:extLst>
                  <a:ext uri="{FF2B5EF4-FFF2-40B4-BE49-F238E27FC236}">
                    <a16:creationId xmlns:a16="http://schemas.microsoft.com/office/drawing/2014/main" id="{78801B38-BEA2-4E67-A3DE-4F175F36EFF7}"/>
                  </a:ext>
                </a:extLst>
              </p:cNvPr>
              <p:cNvSpPr/>
              <p:nvPr/>
            </p:nvSpPr>
            <p:spPr>
              <a:xfrm>
                <a:off x="1011939" y="0"/>
                <a:ext cx="509460" cy="509459"/>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4" name="圆形">
                <a:extLst>
                  <a:ext uri="{FF2B5EF4-FFF2-40B4-BE49-F238E27FC236}">
                    <a16:creationId xmlns:a16="http://schemas.microsoft.com/office/drawing/2014/main" id="{E3957304-E80E-4EAC-A19E-381B63D6A908}"/>
                  </a:ext>
                </a:extLst>
              </p:cNvPr>
              <p:cNvSpPr/>
              <p:nvPr/>
            </p:nvSpPr>
            <p:spPr>
              <a:xfrm>
                <a:off x="1011939" y="757226"/>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5" name="圆形">
                <a:extLst>
                  <a:ext uri="{FF2B5EF4-FFF2-40B4-BE49-F238E27FC236}">
                    <a16:creationId xmlns:a16="http://schemas.microsoft.com/office/drawing/2014/main" id="{AC728D24-788D-4B87-BF60-8396C5E99F58}"/>
                  </a:ext>
                </a:extLst>
              </p:cNvPr>
              <p:cNvSpPr/>
              <p:nvPr/>
            </p:nvSpPr>
            <p:spPr>
              <a:xfrm>
                <a:off x="1011939" y="1758327"/>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6" name="圆形">
                <a:extLst>
                  <a:ext uri="{FF2B5EF4-FFF2-40B4-BE49-F238E27FC236}">
                    <a16:creationId xmlns:a16="http://schemas.microsoft.com/office/drawing/2014/main" id="{63EF4AF4-9442-41F2-A935-1EEB7524A6BD}"/>
                  </a:ext>
                </a:extLst>
              </p:cNvPr>
              <p:cNvSpPr/>
              <p:nvPr/>
            </p:nvSpPr>
            <p:spPr>
              <a:xfrm>
                <a:off x="1011939" y="2503228"/>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7" name="圆形">
                <a:extLst>
                  <a:ext uri="{FF2B5EF4-FFF2-40B4-BE49-F238E27FC236}">
                    <a16:creationId xmlns:a16="http://schemas.microsoft.com/office/drawing/2014/main" id="{2CA29240-7228-4099-A47C-BC3152C58690}"/>
                  </a:ext>
                </a:extLst>
              </p:cNvPr>
              <p:cNvSpPr/>
              <p:nvPr/>
            </p:nvSpPr>
            <p:spPr>
              <a:xfrm>
                <a:off x="2036763" y="0"/>
                <a:ext cx="509460" cy="509459"/>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8" name="圆形">
                <a:extLst>
                  <a:ext uri="{FF2B5EF4-FFF2-40B4-BE49-F238E27FC236}">
                    <a16:creationId xmlns:a16="http://schemas.microsoft.com/office/drawing/2014/main" id="{2EF22DA1-F9B4-42EA-B3DE-C75E1A0E10E5}"/>
                  </a:ext>
                </a:extLst>
              </p:cNvPr>
              <p:cNvSpPr/>
              <p:nvPr/>
            </p:nvSpPr>
            <p:spPr>
              <a:xfrm>
                <a:off x="2036763" y="757226"/>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29" name="圆形">
                <a:extLst>
                  <a:ext uri="{FF2B5EF4-FFF2-40B4-BE49-F238E27FC236}">
                    <a16:creationId xmlns:a16="http://schemas.microsoft.com/office/drawing/2014/main" id="{27D95FC2-4474-4AAC-8495-CADBC28C0068}"/>
                  </a:ext>
                </a:extLst>
              </p:cNvPr>
              <p:cNvSpPr/>
              <p:nvPr/>
            </p:nvSpPr>
            <p:spPr>
              <a:xfrm>
                <a:off x="2036763" y="1758327"/>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0" name="圆形">
                <a:extLst>
                  <a:ext uri="{FF2B5EF4-FFF2-40B4-BE49-F238E27FC236}">
                    <a16:creationId xmlns:a16="http://schemas.microsoft.com/office/drawing/2014/main" id="{04BAFDB2-CDC6-45CF-BBBC-E145D5F9F792}"/>
                  </a:ext>
                </a:extLst>
              </p:cNvPr>
              <p:cNvSpPr/>
              <p:nvPr/>
            </p:nvSpPr>
            <p:spPr>
              <a:xfrm>
                <a:off x="2036763" y="2503228"/>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1" name="线条">
                <a:extLst>
                  <a:ext uri="{FF2B5EF4-FFF2-40B4-BE49-F238E27FC236}">
                    <a16:creationId xmlns:a16="http://schemas.microsoft.com/office/drawing/2014/main" id="{AB00F40B-1E7E-45C7-B012-D437B2A29C29}"/>
                  </a:ext>
                </a:extLst>
              </p:cNvPr>
              <p:cNvSpPr/>
              <p:nvPr/>
            </p:nvSpPr>
            <p:spPr>
              <a:xfrm flipV="1">
                <a:off x="504334" y="281272"/>
                <a:ext cx="507254" cy="86579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2" name="线条">
                <a:extLst>
                  <a:ext uri="{FF2B5EF4-FFF2-40B4-BE49-F238E27FC236}">
                    <a16:creationId xmlns:a16="http://schemas.microsoft.com/office/drawing/2014/main" id="{5BA4ACCB-7E42-43B8-9B3C-5384334EFC7C}"/>
                  </a:ext>
                </a:extLst>
              </p:cNvPr>
              <p:cNvSpPr/>
              <p:nvPr/>
            </p:nvSpPr>
            <p:spPr>
              <a:xfrm flipV="1">
                <a:off x="507601" y="1043439"/>
                <a:ext cx="505939" cy="10398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3" name="线条">
                <a:extLst>
                  <a:ext uri="{FF2B5EF4-FFF2-40B4-BE49-F238E27FC236}">
                    <a16:creationId xmlns:a16="http://schemas.microsoft.com/office/drawing/2014/main" id="{DC624DB9-68F5-4B94-A565-76D373E98D29}"/>
                  </a:ext>
                </a:extLst>
              </p:cNvPr>
              <p:cNvSpPr/>
              <p:nvPr/>
            </p:nvSpPr>
            <p:spPr>
              <a:xfrm>
                <a:off x="503468" y="1147068"/>
                <a:ext cx="509711" cy="823696"/>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4" name="线条">
                <a:extLst>
                  <a:ext uri="{FF2B5EF4-FFF2-40B4-BE49-F238E27FC236}">
                    <a16:creationId xmlns:a16="http://schemas.microsoft.com/office/drawing/2014/main" id="{038E7F4A-6A01-4DFA-B9CC-86078E10DDA2}"/>
                  </a:ext>
                </a:extLst>
              </p:cNvPr>
              <p:cNvSpPr/>
              <p:nvPr/>
            </p:nvSpPr>
            <p:spPr>
              <a:xfrm flipV="1">
                <a:off x="504481" y="1094765"/>
                <a:ext cx="518036" cy="78686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5" name="线条">
                <a:extLst>
                  <a:ext uri="{FF2B5EF4-FFF2-40B4-BE49-F238E27FC236}">
                    <a16:creationId xmlns:a16="http://schemas.microsoft.com/office/drawing/2014/main" id="{609D9685-8FFF-4CFA-A151-61B6884725E9}"/>
                  </a:ext>
                </a:extLst>
              </p:cNvPr>
              <p:cNvSpPr/>
              <p:nvPr/>
            </p:nvSpPr>
            <p:spPr>
              <a:xfrm>
                <a:off x="501288" y="1878738"/>
                <a:ext cx="513791" cy="147282"/>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6" name="线条">
                <a:extLst>
                  <a:ext uri="{FF2B5EF4-FFF2-40B4-BE49-F238E27FC236}">
                    <a16:creationId xmlns:a16="http://schemas.microsoft.com/office/drawing/2014/main" id="{C836D362-747E-4A1E-A2FE-39B0B243F5E1}"/>
                  </a:ext>
                </a:extLst>
              </p:cNvPr>
              <p:cNvSpPr/>
              <p:nvPr/>
            </p:nvSpPr>
            <p:spPr>
              <a:xfrm>
                <a:off x="504481" y="1881633"/>
                <a:ext cx="498655" cy="826659"/>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7" name="线条">
                <a:extLst>
                  <a:ext uri="{FF2B5EF4-FFF2-40B4-BE49-F238E27FC236}">
                    <a16:creationId xmlns:a16="http://schemas.microsoft.com/office/drawing/2014/main" id="{50069F1D-3E3A-4D3E-A84D-CA976552A025}"/>
                  </a:ext>
                </a:extLst>
              </p:cNvPr>
              <p:cNvSpPr/>
              <p:nvPr/>
            </p:nvSpPr>
            <p:spPr>
              <a:xfrm flipV="1">
                <a:off x="504481" y="368643"/>
                <a:ext cx="524775" cy="151299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8" name="线条">
                <a:extLst>
                  <a:ext uri="{FF2B5EF4-FFF2-40B4-BE49-F238E27FC236}">
                    <a16:creationId xmlns:a16="http://schemas.microsoft.com/office/drawing/2014/main" id="{18334E9B-9E91-455F-AD78-37D5D733EE72}"/>
                  </a:ext>
                </a:extLst>
              </p:cNvPr>
              <p:cNvSpPr/>
              <p:nvPr/>
            </p:nvSpPr>
            <p:spPr>
              <a:xfrm flipV="1">
                <a:off x="1526545" y="262071"/>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39" name="圆形">
                <a:extLst>
                  <a:ext uri="{FF2B5EF4-FFF2-40B4-BE49-F238E27FC236}">
                    <a16:creationId xmlns:a16="http://schemas.microsoft.com/office/drawing/2014/main" id="{3F981226-499D-4BD1-B258-CAF8E9338A6D}"/>
                  </a:ext>
                </a:extLst>
              </p:cNvPr>
              <p:cNvSpPr/>
              <p:nvPr/>
            </p:nvSpPr>
            <p:spPr>
              <a:xfrm>
                <a:off x="3076551" y="0"/>
                <a:ext cx="509460" cy="509459"/>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0" name="圆形">
                <a:extLst>
                  <a:ext uri="{FF2B5EF4-FFF2-40B4-BE49-F238E27FC236}">
                    <a16:creationId xmlns:a16="http://schemas.microsoft.com/office/drawing/2014/main" id="{65D12E5F-FEBE-4B13-ADF0-37B7229AF32B}"/>
                  </a:ext>
                </a:extLst>
              </p:cNvPr>
              <p:cNvSpPr/>
              <p:nvPr/>
            </p:nvSpPr>
            <p:spPr>
              <a:xfrm>
                <a:off x="3076551" y="757226"/>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1" name="圆形">
                <a:extLst>
                  <a:ext uri="{FF2B5EF4-FFF2-40B4-BE49-F238E27FC236}">
                    <a16:creationId xmlns:a16="http://schemas.microsoft.com/office/drawing/2014/main" id="{EBDBDA35-80EB-4020-BBD5-7260E5595C43}"/>
                  </a:ext>
                </a:extLst>
              </p:cNvPr>
              <p:cNvSpPr/>
              <p:nvPr/>
            </p:nvSpPr>
            <p:spPr>
              <a:xfrm>
                <a:off x="3076551" y="1758327"/>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2" name="圆形">
                <a:extLst>
                  <a:ext uri="{FF2B5EF4-FFF2-40B4-BE49-F238E27FC236}">
                    <a16:creationId xmlns:a16="http://schemas.microsoft.com/office/drawing/2014/main" id="{F23C732F-2FBF-46BA-8ABE-6880C762F283}"/>
                  </a:ext>
                </a:extLst>
              </p:cNvPr>
              <p:cNvSpPr/>
              <p:nvPr/>
            </p:nvSpPr>
            <p:spPr>
              <a:xfrm>
                <a:off x="3076551" y="2503228"/>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3" name="圆形">
                <a:extLst>
                  <a:ext uri="{FF2B5EF4-FFF2-40B4-BE49-F238E27FC236}">
                    <a16:creationId xmlns:a16="http://schemas.microsoft.com/office/drawing/2014/main" id="{ED42DD5D-35A0-4200-9158-BB92EA081233}"/>
                  </a:ext>
                </a:extLst>
              </p:cNvPr>
              <p:cNvSpPr/>
              <p:nvPr/>
            </p:nvSpPr>
            <p:spPr>
              <a:xfrm>
                <a:off x="4101375" y="0"/>
                <a:ext cx="509460" cy="509459"/>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4" name="圆形">
                <a:extLst>
                  <a:ext uri="{FF2B5EF4-FFF2-40B4-BE49-F238E27FC236}">
                    <a16:creationId xmlns:a16="http://schemas.microsoft.com/office/drawing/2014/main" id="{635706A4-5D34-4CD1-A4D0-64A1D510D025}"/>
                  </a:ext>
                </a:extLst>
              </p:cNvPr>
              <p:cNvSpPr/>
              <p:nvPr/>
            </p:nvSpPr>
            <p:spPr>
              <a:xfrm>
                <a:off x="4101375" y="757226"/>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5" name="圆形">
                <a:extLst>
                  <a:ext uri="{FF2B5EF4-FFF2-40B4-BE49-F238E27FC236}">
                    <a16:creationId xmlns:a16="http://schemas.microsoft.com/office/drawing/2014/main" id="{593AE3F9-D763-4283-AF9F-6964D8DAB8B2}"/>
                  </a:ext>
                </a:extLst>
              </p:cNvPr>
              <p:cNvSpPr/>
              <p:nvPr/>
            </p:nvSpPr>
            <p:spPr>
              <a:xfrm>
                <a:off x="4101375" y="1758327"/>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6" name="圆形">
                <a:extLst>
                  <a:ext uri="{FF2B5EF4-FFF2-40B4-BE49-F238E27FC236}">
                    <a16:creationId xmlns:a16="http://schemas.microsoft.com/office/drawing/2014/main" id="{601445C6-9F69-41B4-B946-4AF93AB3B534}"/>
                  </a:ext>
                </a:extLst>
              </p:cNvPr>
              <p:cNvSpPr/>
              <p:nvPr/>
            </p:nvSpPr>
            <p:spPr>
              <a:xfrm>
                <a:off x="4101375" y="2503228"/>
                <a:ext cx="509460" cy="509460"/>
              </a:xfrm>
              <a:prstGeom prst="ellipse">
                <a:avLst/>
              </a:prstGeom>
              <a:solidFill>
                <a:srgbClr val="A6B2BA"/>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7" name="线条">
                <a:extLst>
                  <a:ext uri="{FF2B5EF4-FFF2-40B4-BE49-F238E27FC236}">
                    <a16:creationId xmlns:a16="http://schemas.microsoft.com/office/drawing/2014/main" id="{8E3EF494-B5EB-4FF1-A652-9184CC7DAC9E}"/>
                  </a:ext>
                </a:extLst>
              </p:cNvPr>
              <p:cNvSpPr/>
              <p:nvPr/>
            </p:nvSpPr>
            <p:spPr>
              <a:xfrm>
                <a:off x="2523297" y="1007471"/>
                <a:ext cx="509460" cy="1"/>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8" name="线条">
                <a:extLst>
                  <a:ext uri="{FF2B5EF4-FFF2-40B4-BE49-F238E27FC236}">
                    <a16:creationId xmlns:a16="http://schemas.microsoft.com/office/drawing/2014/main" id="{9B9AFAD6-DC8E-4EF0-979C-36585C7B5F7C}"/>
                  </a:ext>
                </a:extLst>
              </p:cNvPr>
              <p:cNvSpPr/>
              <p:nvPr/>
            </p:nvSpPr>
            <p:spPr>
              <a:xfrm>
                <a:off x="2523297" y="238816"/>
                <a:ext cx="509460" cy="1"/>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49" name="线条">
                <a:extLst>
                  <a:ext uri="{FF2B5EF4-FFF2-40B4-BE49-F238E27FC236}">
                    <a16:creationId xmlns:a16="http://schemas.microsoft.com/office/drawing/2014/main" id="{EEE6AAD1-C6E5-4D4B-8F81-4A42E52E4D3B}"/>
                  </a:ext>
                </a:extLst>
              </p:cNvPr>
              <p:cNvSpPr/>
              <p:nvPr/>
            </p:nvSpPr>
            <p:spPr>
              <a:xfrm>
                <a:off x="2523297" y="2015005"/>
                <a:ext cx="509460" cy="1"/>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0" name="线条">
                <a:extLst>
                  <a:ext uri="{FF2B5EF4-FFF2-40B4-BE49-F238E27FC236}">
                    <a16:creationId xmlns:a16="http://schemas.microsoft.com/office/drawing/2014/main" id="{A0A77615-A439-4B10-92FA-0F8E58F1AD9A}"/>
                  </a:ext>
                </a:extLst>
              </p:cNvPr>
              <p:cNvSpPr/>
              <p:nvPr/>
            </p:nvSpPr>
            <p:spPr>
              <a:xfrm>
                <a:off x="2523297" y="2757957"/>
                <a:ext cx="509460" cy="1"/>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1" name="线条">
                <a:extLst>
                  <a:ext uri="{FF2B5EF4-FFF2-40B4-BE49-F238E27FC236}">
                    <a16:creationId xmlns:a16="http://schemas.microsoft.com/office/drawing/2014/main" id="{8A290B1D-1081-4D59-9D92-AA8F451B1917}"/>
                  </a:ext>
                </a:extLst>
              </p:cNvPr>
              <p:cNvSpPr/>
              <p:nvPr/>
            </p:nvSpPr>
            <p:spPr>
              <a:xfrm>
                <a:off x="1266668" y="1256775"/>
                <a:ext cx="1" cy="378689"/>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2" name="线条">
                <a:extLst>
                  <a:ext uri="{FF2B5EF4-FFF2-40B4-BE49-F238E27FC236}">
                    <a16:creationId xmlns:a16="http://schemas.microsoft.com/office/drawing/2014/main" id="{9A86D065-4E8B-4030-9F18-024B25BF3DD5}"/>
                  </a:ext>
                </a:extLst>
              </p:cNvPr>
              <p:cNvSpPr/>
              <p:nvPr/>
            </p:nvSpPr>
            <p:spPr>
              <a:xfrm>
                <a:off x="2306456" y="1240149"/>
                <a:ext cx="1" cy="378688"/>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3" name="线条">
                <a:extLst>
                  <a:ext uri="{FF2B5EF4-FFF2-40B4-BE49-F238E27FC236}">
                    <a16:creationId xmlns:a16="http://schemas.microsoft.com/office/drawing/2014/main" id="{6F403E85-029A-4CDE-BA53-DB80BFEDE108}"/>
                  </a:ext>
                </a:extLst>
              </p:cNvPr>
              <p:cNvSpPr/>
              <p:nvPr/>
            </p:nvSpPr>
            <p:spPr>
              <a:xfrm>
                <a:off x="4356104" y="1240806"/>
                <a:ext cx="1" cy="378689"/>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4" name="线条">
                <a:extLst>
                  <a:ext uri="{FF2B5EF4-FFF2-40B4-BE49-F238E27FC236}">
                    <a16:creationId xmlns:a16="http://schemas.microsoft.com/office/drawing/2014/main" id="{62B38B4D-6F77-457E-A615-ED94973976C5}"/>
                  </a:ext>
                </a:extLst>
              </p:cNvPr>
              <p:cNvSpPr/>
              <p:nvPr/>
            </p:nvSpPr>
            <p:spPr>
              <a:xfrm>
                <a:off x="3344275" y="1240806"/>
                <a:ext cx="1" cy="378689"/>
              </a:xfrm>
              <a:prstGeom prst="line">
                <a:avLst/>
              </a:prstGeom>
              <a:noFill/>
              <a:ln w="88900" cap="rnd">
                <a:solidFill>
                  <a:srgbClr val="000000"/>
                </a:solidFill>
                <a:custDash>
                  <a:ds d="100000" sp="200000"/>
                </a:custDash>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5" name="线条">
                <a:extLst>
                  <a:ext uri="{FF2B5EF4-FFF2-40B4-BE49-F238E27FC236}">
                    <a16:creationId xmlns:a16="http://schemas.microsoft.com/office/drawing/2014/main" id="{1C06DDB6-C406-401A-A92F-8E50B0E0BC31}"/>
                  </a:ext>
                </a:extLst>
              </p:cNvPr>
              <p:cNvSpPr/>
              <p:nvPr/>
            </p:nvSpPr>
            <p:spPr>
              <a:xfrm>
                <a:off x="504481" y="1141871"/>
                <a:ext cx="524775" cy="151299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6" name="线条">
                <a:extLst>
                  <a:ext uri="{FF2B5EF4-FFF2-40B4-BE49-F238E27FC236}">
                    <a16:creationId xmlns:a16="http://schemas.microsoft.com/office/drawing/2014/main" id="{983E26BE-E5CC-4A90-9BB5-D300DFAEE194}"/>
                  </a:ext>
                </a:extLst>
              </p:cNvPr>
              <p:cNvSpPr/>
              <p:nvPr/>
            </p:nvSpPr>
            <p:spPr>
              <a:xfrm>
                <a:off x="1523228" y="260800"/>
                <a:ext cx="516616" cy="70300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7" name="线条">
                <a:extLst>
                  <a:ext uri="{FF2B5EF4-FFF2-40B4-BE49-F238E27FC236}">
                    <a16:creationId xmlns:a16="http://schemas.microsoft.com/office/drawing/2014/main" id="{C92C6FCA-E221-4F3D-B940-245416A991E3}"/>
                  </a:ext>
                </a:extLst>
              </p:cNvPr>
              <p:cNvSpPr/>
              <p:nvPr/>
            </p:nvSpPr>
            <p:spPr>
              <a:xfrm>
                <a:off x="1526484" y="260800"/>
                <a:ext cx="527329" cy="1657399"/>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8" name="线条">
                <a:extLst>
                  <a:ext uri="{FF2B5EF4-FFF2-40B4-BE49-F238E27FC236}">
                    <a16:creationId xmlns:a16="http://schemas.microsoft.com/office/drawing/2014/main" id="{14033A55-F4CE-4DB2-AEC4-E524DDAF8B87}"/>
                  </a:ext>
                </a:extLst>
              </p:cNvPr>
              <p:cNvSpPr/>
              <p:nvPr/>
            </p:nvSpPr>
            <p:spPr>
              <a:xfrm>
                <a:off x="1527600" y="260800"/>
                <a:ext cx="559684" cy="232811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59" name="线条">
                <a:extLst>
                  <a:ext uri="{FF2B5EF4-FFF2-40B4-BE49-F238E27FC236}">
                    <a16:creationId xmlns:a16="http://schemas.microsoft.com/office/drawing/2014/main" id="{99F73B36-3AF6-4FFE-8A36-264B0DCC50FD}"/>
                  </a:ext>
                </a:extLst>
              </p:cNvPr>
              <p:cNvSpPr/>
              <p:nvPr/>
            </p:nvSpPr>
            <p:spPr>
              <a:xfrm flipV="1">
                <a:off x="1536235" y="1007281"/>
                <a:ext cx="504793"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0" name="线条">
                <a:extLst>
                  <a:ext uri="{FF2B5EF4-FFF2-40B4-BE49-F238E27FC236}">
                    <a16:creationId xmlns:a16="http://schemas.microsoft.com/office/drawing/2014/main" id="{AFBC9DAB-CAF1-41DD-80D8-00703A291380}"/>
                  </a:ext>
                </a:extLst>
              </p:cNvPr>
              <p:cNvSpPr/>
              <p:nvPr/>
            </p:nvSpPr>
            <p:spPr>
              <a:xfrm>
                <a:off x="1532918" y="1006011"/>
                <a:ext cx="497347" cy="97217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1" name="线条">
                <a:extLst>
                  <a:ext uri="{FF2B5EF4-FFF2-40B4-BE49-F238E27FC236}">
                    <a16:creationId xmlns:a16="http://schemas.microsoft.com/office/drawing/2014/main" id="{A901DD1E-3BF6-46AB-BF5A-614C99411B72}"/>
                  </a:ext>
                </a:extLst>
              </p:cNvPr>
              <p:cNvSpPr/>
              <p:nvPr/>
            </p:nvSpPr>
            <p:spPr>
              <a:xfrm>
                <a:off x="1530194" y="1001248"/>
                <a:ext cx="526553" cy="1668994"/>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2" name="线条">
                <a:extLst>
                  <a:ext uri="{FF2B5EF4-FFF2-40B4-BE49-F238E27FC236}">
                    <a16:creationId xmlns:a16="http://schemas.microsoft.com/office/drawing/2014/main" id="{7B29B19A-D37D-4E5A-8231-4ED505FD6620}"/>
                  </a:ext>
                </a:extLst>
              </p:cNvPr>
              <p:cNvSpPr/>
              <p:nvPr/>
            </p:nvSpPr>
            <p:spPr>
              <a:xfrm flipV="1">
                <a:off x="1534368" y="296898"/>
                <a:ext cx="498223" cy="70281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3" name="线条">
                <a:extLst>
                  <a:ext uri="{FF2B5EF4-FFF2-40B4-BE49-F238E27FC236}">
                    <a16:creationId xmlns:a16="http://schemas.microsoft.com/office/drawing/2014/main" id="{729382E8-0267-4609-876E-F9620B5F9444}"/>
                  </a:ext>
                </a:extLst>
              </p:cNvPr>
              <p:cNvSpPr/>
              <p:nvPr/>
            </p:nvSpPr>
            <p:spPr>
              <a:xfrm flipV="1">
                <a:off x="1525095" y="2013809"/>
                <a:ext cx="504793"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4" name="线条">
                <a:extLst>
                  <a:ext uri="{FF2B5EF4-FFF2-40B4-BE49-F238E27FC236}">
                    <a16:creationId xmlns:a16="http://schemas.microsoft.com/office/drawing/2014/main" id="{386E93CE-8291-4ED3-A03A-3A3AA6ACD80F}"/>
                  </a:ext>
                </a:extLst>
              </p:cNvPr>
              <p:cNvSpPr/>
              <p:nvPr/>
            </p:nvSpPr>
            <p:spPr>
              <a:xfrm>
                <a:off x="1529762" y="2020523"/>
                <a:ext cx="517664" cy="719725"/>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5" name="线条">
                <a:extLst>
                  <a:ext uri="{FF2B5EF4-FFF2-40B4-BE49-F238E27FC236}">
                    <a16:creationId xmlns:a16="http://schemas.microsoft.com/office/drawing/2014/main" id="{E41BD447-5889-46B1-AC75-7F0EFC1EE507}"/>
                  </a:ext>
                </a:extLst>
              </p:cNvPr>
              <p:cNvSpPr/>
              <p:nvPr/>
            </p:nvSpPr>
            <p:spPr>
              <a:xfrm flipV="1">
                <a:off x="1534786" y="2759019"/>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6" name="线条">
                <a:extLst>
                  <a:ext uri="{FF2B5EF4-FFF2-40B4-BE49-F238E27FC236}">
                    <a16:creationId xmlns:a16="http://schemas.microsoft.com/office/drawing/2014/main" id="{999DFCE7-1148-4EBF-A481-5B96559971C8}"/>
                  </a:ext>
                </a:extLst>
              </p:cNvPr>
              <p:cNvSpPr/>
              <p:nvPr/>
            </p:nvSpPr>
            <p:spPr>
              <a:xfrm flipV="1">
                <a:off x="1532918" y="2048447"/>
                <a:ext cx="516616" cy="70300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7" name="线条">
                <a:extLst>
                  <a:ext uri="{FF2B5EF4-FFF2-40B4-BE49-F238E27FC236}">
                    <a16:creationId xmlns:a16="http://schemas.microsoft.com/office/drawing/2014/main" id="{81E51BB7-F744-4202-870F-2495F9D8B71A}"/>
                  </a:ext>
                </a:extLst>
              </p:cNvPr>
              <p:cNvSpPr/>
              <p:nvPr/>
            </p:nvSpPr>
            <p:spPr>
              <a:xfrm flipV="1">
                <a:off x="1526484" y="1099835"/>
                <a:ext cx="527329" cy="1657399"/>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8" name="线条">
                <a:extLst>
                  <a:ext uri="{FF2B5EF4-FFF2-40B4-BE49-F238E27FC236}">
                    <a16:creationId xmlns:a16="http://schemas.microsoft.com/office/drawing/2014/main" id="{B0AB97A6-7A59-4BB3-B5EA-24D37C2D2806}"/>
                  </a:ext>
                </a:extLst>
              </p:cNvPr>
              <p:cNvSpPr/>
              <p:nvPr/>
            </p:nvSpPr>
            <p:spPr>
              <a:xfrm flipV="1">
                <a:off x="1527600" y="431134"/>
                <a:ext cx="559684" cy="232811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69" name="线条">
                <a:extLst>
                  <a:ext uri="{FF2B5EF4-FFF2-40B4-BE49-F238E27FC236}">
                    <a16:creationId xmlns:a16="http://schemas.microsoft.com/office/drawing/2014/main" id="{E55CE789-436E-49CA-B51C-0EE6E55C563F}"/>
                  </a:ext>
                </a:extLst>
              </p:cNvPr>
              <p:cNvSpPr/>
              <p:nvPr/>
            </p:nvSpPr>
            <p:spPr>
              <a:xfrm flipV="1">
                <a:off x="1527057" y="1046819"/>
                <a:ext cx="497348" cy="97217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0" name="线条">
                <a:extLst>
                  <a:ext uri="{FF2B5EF4-FFF2-40B4-BE49-F238E27FC236}">
                    <a16:creationId xmlns:a16="http://schemas.microsoft.com/office/drawing/2014/main" id="{DD57BFDC-9073-49FF-8A39-7490EB879692}"/>
                  </a:ext>
                </a:extLst>
              </p:cNvPr>
              <p:cNvSpPr/>
              <p:nvPr/>
            </p:nvSpPr>
            <p:spPr>
              <a:xfrm flipV="1">
                <a:off x="1526772" y="351238"/>
                <a:ext cx="526553" cy="166899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1" name="线条">
                <a:extLst>
                  <a:ext uri="{FF2B5EF4-FFF2-40B4-BE49-F238E27FC236}">
                    <a16:creationId xmlns:a16="http://schemas.microsoft.com/office/drawing/2014/main" id="{79F42DB4-D1DF-463C-B14C-E4B0A6E1FD6B}"/>
                  </a:ext>
                </a:extLst>
              </p:cNvPr>
              <p:cNvSpPr/>
              <p:nvPr/>
            </p:nvSpPr>
            <p:spPr>
              <a:xfrm flipV="1">
                <a:off x="3595761" y="241920"/>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2" name="线条">
                <a:extLst>
                  <a:ext uri="{FF2B5EF4-FFF2-40B4-BE49-F238E27FC236}">
                    <a16:creationId xmlns:a16="http://schemas.microsoft.com/office/drawing/2014/main" id="{5A811137-E280-45F2-BCF0-2A20351867E8}"/>
                  </a:ext>
                </a:extLst>
              </p:cNvPr>
              <p:cNvSpPr/>
              <p:nvPr/>
            </p:nvSpPr>
            <p:spPr>
              <a:xfrm>
                <a:off x="3592443" y="240649"/>
                <a:ext cx="516617" cy="70300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3" name="线条">
                <a:extLst>
                  <a:ext uri="{FF2B5EF4-FFF2-40B4-BE49-F238E27FC236}">
                    <a16:creationId xmlns:a16="http://schemas.microsoft.com/office/drawing/2014/main" id="{18C33B0B-7446-4E18-82C5-62892F5809C0}"/>
                  </a:ext>
                </a:extLst>
              </p:cNvPr>
              <p:cNvSpPr/>
              <p:nvPr/>
            </p:nvSpPr>
            <p:spPr>
              <a:xfrm>
                <a:off x="3595700" y="240649"/>
                <a:ext cx="527329" cy="1657399"/>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4" name="线条">
                <a:extLst>
                  <a:ext uri="{FF2B5EF4-FFF2-40B4-BE49-F238E27FC236}">
                    <a16:creationId xmlns:a16="http://schemas.microsoft.com/office/drawing/2014/main" id="{6D4B74FB-7393-4743-B6EB-EE559B8954BF}"/>
                  </a:ext>
                </a:extLst>
              </p:cNvPr>
              <p:cNvSpPr/>
              <p:nvPr/>
            </p:nvSpPr>
            <p:spPr>
              <a:xfrm>
                <a:off x="3596816" y="240649"/>
                <a:ext cx="559684" cy="232811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5" name="线条">
                <a:extLst>
                  <a:ext uri="{FF2B5EF4-FFF2-40B4-BE49-F238E27FC236}">
                    <a16:creationId xmlns:a16="http://schemas.microsoft.com/office/drawing/2014/main" id="{4D266401-2552-4323-847A-4E75A6B8EA3D}"/>
                  </a:ext>
                </a:extLst>
              </p:cNvPr>
              <p:cNvSpPr/>
              <p:nvPr/>
            </p:nvSpPr>
            <p:spPr>
              <a:xfrm flipV="1">
                <a:off x="3605451" y="987130"/>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6" name="线条">
                <a:extLst>
                  <a:ext uri="{FF2B5EF4-FFF2-40B4-BE49-F238E27FC236}">
                    <a16:creationId xmlns:a16="http://schemas.microsoft.com/office/drawing/2014/main" id="{4EA325C2-A2C4-4A03-BF1B-7B9D5B93BB17}"/>
                  </a:ext>
                </a:extLst>
              </p:cNvPr>
              <p:cNvSpPr/>
              <p:nvPr/>
            </p:nvSpPr>
            <p:spPr>
              <a:xfrm>
                <a:off x="3602134" y="985860"/>
                <a:ext cx="497347" cy="97217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7" name="线条">
                <a:extLst>
                  <a:ext uri="{FF2B5EF4-FFF2-40B4-BE49-F238E27FC236}">
                    <a16:creationId xmlns:a16="http://schemas.microsoft.com/office/drawing/2014/main" id="{3C1CE3D5-04A2-4775-91CD-C578294A20C4}"/>
                  </a:ext>
                </a:extLst>
              </p:cNvPr>
              <p:cNvSpPr/>
              <p:nvPr/>
            </p:nvSpPr>
            <p:spPr>
              <a:xfrm>
                <a:off x="3599411" y="981098"/>
                <a:ext cx="526552" cy="166899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8" name="线条">
                <a:extLst>
                  <a:ext uri="{FF2B5EF4-FFF2-40B4-BE49-F238E27FC236}">
                    <a16:creationId xmlns:a16="http://schemas.microsoft.com/office/drawing/2014/main" id="{A6E613D6-4ADB-470E-8600-AB0BB6E187FE}"/>
                  </a:ext>
                </a:extLst>
              </p:cNvPr>
              <p:cNvSpPr/>
              <p:nvPr/>
            </p:nvSpPr>
            <p:spPr>
              <a:xfrm flipV="1">
                <a:off x="3603583" y="276748"/>
                <a:ext cx="498224" cy="70281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79" name="线条">
                <a:extLst>
                  <a:ext uri="{FF2B5EF4-FFF2-40B4-BE49-F238E27FC236}">
                    <a16:creationId xmlns:a16="http://schemas.microsoft.com/office/drawing/2014/main" id="{9298D5FC-C8EA-42F7-93E3-73288F665148}"/>
                  </a:ext>
                </a:extLst>
              </p:cNvPr>
              <p:cNvSpPr/>
              <p:nvPr/>
            </p:nvSpPr>
            <p:spPr>
              <a:xfrm flipV="1">
                <a:off x="3594312" y="1993658"/>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0" name="线条">
                <a:extLst>
                  <a:ext uri="{FF2B5EF4-FFF2-40B4-BE49-F238E27FC236}">
                    <a16:creationId xmlns:a16="http://schemas.microsoft.com/office/drawing/2014/main" id="{57B2FF17-3746-4BE0-8730-06E06A9DBBA3}"/>
                  </a:ext>
                </a:extLst>
              </p:cNvPr>
              <p:cNvSpPr/>
              <p:nvPr/>
            </p:nvSpPr>
            <p:spPr>
              <a:xfrm>
                <a:off x="3598979" y="2000372"/>
                <a:ext cx="517663" cy="719725"/>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1" name="线条">
                <a:extLst>
                  <a:ext uri="{FF2B5EF4-FFF2-40B4-BE49-F238E27FC236}">
                    <a16:creationId xmlns:a16="http://schemas.microsoft.com/office/drawing/2014/main" id="{61A1C319-7FC9-49F1-AC1A-46C7224E2D2F}"/>
                  </a:ext>
                </a:extLst>
              </p:cNvPr>
              <p:cNvSpPr/>
              <p:nvPr/>
            </p:nvSpPr>
            <p:spPr>
              <a:xfrm flipV="1">
                <a:off x="3604002" y="2738869"/>
                <a:ext cx="504792" cy="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2" name="线条">
                <a:extLst>
                  <a:ext uri="{FF2B5EF4-FFF2-40B4-BE49-F238E27FC236}">
                    <a16:creationId xmlns:a16="http://schemas.microsoft.com/office/drawing/2014/main" id="{11491AA0-D392-4592-BA51-7DBBD5CD9271}"/>
                  </a:ext>
                </a:extLst>
              </p:cNvPr>
              <p:cNvSpPr/>
              <p:nvPr/>
            </p:nvSpPr>
            <p:spPr>
              <a:xfrm flipV="1">
                <a:off x="3602134" y="2028296"/>
                <a:ext cx="516616" cy="70300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3" name="线条">
                <a:extLst>
                  <a:ext uri="{FF2B5EF4-FFF2-40B4-BE49-F238E27FC236}">
                    <a16:creationId xmlns:a16="http://schemas.microsoft.com/office/drawing/2014/main" id="{7BF38BC8-DAAF-4BDE-8543-98C3C6CCE827}"/>
                  </a:ext>
                </a:extLst>
              </p:cNvPr>
              <p:cNvSpPr/>
              <p:nvPr/>
            </p:nvSpPr>
            <p:spPr>
              <a:xfrm flipV="1">
                <a:off x="3595700" y="1079685"/>
                <a:ext cx="527329" cy="165739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4" name="线条">
                <a:extLst>
                  <a:ext uri="{FF2B5EF4-FFF2-40B4-BE49-F238E27FC236}">
                    <a16:creationId xmlns:a16="http://schemas.microsoft.com/office/drawing/2014/main" id="{8BCB3E49-8BA0-4AF7-8B27-FF72E39AE9DB}"/>
                  </a:ext>
                </a:extLst>
              </p:cNvPr>
              <p:cNvSpPr/>
              <p:nvPr/>
            </p:nvSpPr>
            <p:spPr>
              <a:xfrm flipV="1">
                <a:off x="3596816" y="410983"/>
                <a:ext cx="559684" cy="232811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5" name="线条">
                <a:extLst>
                  <a:ext uri="{FF2B5EF4-FFF2-40B4-BE49-F238E27FC236}">
                    <a16:creationId xmlns:a16="http://schemas.microsoft.com/office/drawing/2014/main" id="{2B1B4EB4-70B9-4956-BFCF-039B604931FD}"/>
                  </a:ext>
                </a:extLst>
              </p:cNvPr>
              <p:cNvSpPr/>
              <p:nvPr/>
            </p:nvSpPr>
            <p:spPr>
              <a:xfrm flipV="1">
                <a:off x="3596273" y="1026668"/>
                <a:ext cx="497348" cy="97217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6" name="线条">
                <a:extLst>
                  <a:ext uri="{FF2B5EF4-FFF2-40B4-BE49-F238E27FC236}">
                    <a16:creationId xmlns:a16="http://schemas.microsoft.com/office/drawing/2014/main" id="{C61EE1A9-F63B-44B5-9374-C72177718DE8}"/>
                  </a:ext>
                </a:extLst>
              </p:cNvPr>
              <p:cNvSpPr/>
              <p:nvPr/>
            </p:nvSpPr>
            <p:spPr>
              <a:xfrm flipV="1">
                <a:off x="3595988" y="331087"/>
                <a:ext cx="526553" cy="166899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7" name="圆形">
                <a:extLst>
                  <a:ext uri="{FF2B5EF4-FFF2-40B4-BE49-F238E27FC236}">
                    <a16:creationId xmlns:a16="http://schemas.microsoft.com/office/drawing/2014/main" id="{478F483A-9F41-4A8D-BBB0-1E21551DA2E7}"/>
                  </a:ext>
                </a:extLst>
              </p:cNvPr>
              <p:cNvSpPr/>
              <p:nvPr/>
            </p:nvSpPr>
            <p:spPr>
              <a:xfrm>
                <a:off x="5126199" y="887683"/>
                <a:ext cx="509460" cy="509460"/>
              </a:xfrm>
              <a:prstGeom prst="ellipse">
                <a:avLst/>
              </a:prstGeom>
              <a:solidFill>
                <a:srgbClr val="71A97C"/>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8" name="圆形">
                <a:extLst>
                  <a:ext uri="{FF2B5EF4-FFF2-40B4-BE49-F238E27FC236}">
                    <a16:creationId xmlns:a16="http://schemas.microsoft.com/office/drawing/2014/main" id="{39B11769-3D36-4E6D-831B-991F9DD841AD}"/>
                  </a:ext>
                </a:extLst>
              </p:cNvPr>
              <p:cNvSpPr/>
              <p:nvPr/>
            </p:nvSpPr>
            <p:spPr>
              <a:xfrm>
                <a:off x="5126199" y="1615584"/>
                <a:ext cx="509460" cy="509460"/>
              </a:xfrm>
              <a:prstGeom prst="ellipse">
                <a:avLst/>
              </a:prstGeom>
              <a:solidFill>
                <a:srgbClr val="71A97C"/>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89" name="圆形">
                <a:extLst>
                  <a:ext uri="{FF2B5EF4-FFF2-40B4-BE49-F238E27FC236}">
                    <a16:creationId xmlns:a16="http://schemas.microsoft.com/office/drawing/2014/main" id="{D88CFC78-9FED-4CDD-BE9B-EFAE92BD996A}"/>
                  </a:ext>
                </a:extLst>
              </p:cNvPr>
              <p:cNvSpPr/>
              <p:nvPr/>
            </p:nvSpPr>
            <p:spPr>
              <a:xfrm>
                <a:off x="5126199" y="2343485"/>
                <a:ext cx="509460" cy="509459"/>
              </a:xfrm>
              <a:prstGeom prst="ellipse">
                <a:avLst/>
              </a:prstGeom>
              <a:solidFill>
                <a:srgbClr val="71A97C"/>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pic>
            <p:nvPicPr>
              <p:cNvPr id="90" name="图像" descr="图像">
                <a:extLst>
                  <a:ext uri="{FF2B5EF4-FFF2-40B4-BE49-F238E27FC236}">
                    <a16:creationId xmlns:a16="http://schemas.microsoft.com/office/drawing/2014/main" id="{92CEF0F3-ED24-4D81-8683-C0EB1B8C5C68}"/>
                  </a:ext>
                </a:extLst>
              </p:cNvPr>
              <p:cNvPicPr>
                <a:picLocks noChangeAspect="1"/>
              </p:cNvPicPr>
              <p:nvPr/>
            </p:nvPicPr>
            <p:blipFill>
              <a:blip r:embed="rId7"/>
              <a:stretch>
                <a:fillRect/>
              </a:stretch>
            </p:blipFill>
            <p:spPr>
              <a:xfrm>
                <a:off x="1195851" y="190854"/>
                <a:ext cx="159689" cy="127751"/>
              </a:xfrm>
              <a:prstGeom prst="rect">
                <a:avLst/>
              </a:prstGeom>
              <a:ln w="12700" cap="flat">
                <a:noFill/>
                <a:miter lim="400000"/>
              </a:ln>
              <a:effectLst/>
            </p:spPr>
          </p:pic>
          <p:pic>
            <p:nvPicPr>
              <p:cNvPr id="91" name="图像" descr="图像">
                <a:extLst>
                  <a:ext uri="{FF2B5EF4-FFF2-40B4-BE49-F238E27FC236}">
                    <a16:creationId xmlns:a16="http://schemas.microsoft.com/office/drawing/2014/main" id="{96A7F8F0-7079-414C-8F29-3A6B5C6D2FDD}"/>
                  </a:ext>
                </a:extLst>
              </p:cNvPr>
              <p:cNvPicPr>
                <a:picLocks noChangeAspect="1"/>
              </p:cNvPicPr>
              <p:nvPr/>
            </p:nvPicPr>
            <p:blipFill>
              <a:blip r:embed="rId7"/>
              <a:stretch>
                <a:fillRect/>
              </a:stretch>
            </p:blipFill>
            <p:spPr>
              <a:xfrm>
                <a:off x="1195851" y="948081"/>
                <a:ext cx="159689" cy="127751"/>
              </a:xfrm>
              <a:prstGeom prst="rect">
                <a:avLst/>
              </a:prstGeom>
              <a:ln w="12700" cap="flat">
                <a:noFill/>
                <a:miter lim="400000"/>
              </a:ln>
              <a:effectLst/>
            </p:spPr>
          </p:pic>
          <p:pic>
            <p:nvPicPr>
              <p:cNvPr id="92" name="图像" descr="图像">
                <a:extLst>
                  <a:ext uri="{FF2B5EF4-FFF2-40B4-BE49-F238E27FC236}">
                    <a16:creationId xmlns:a16="http://schemas.microsoft.com/office/drawing/2014/main" id="{85DB76E4-DAD6-4927-8C68-0A7CF243AB28}"/>
                  </a:ext>
                </a:extLst>
              </p:cNvPr>
              <p:cNvPicPr>
                <a:picLocks noChangeAspect="1"/>
              </p:cNvPicPr>
              <p:nvPr/>
            </p:nvPicPr>
            <p:blipFill>
              <a:blip r:embed="rId7"/>
              <a:stretch>
                <a:fillRect/>
              </a:stretch>
            </p:blipFill>
            <p:spPr>
              <a:xfrm>
                <a:off x="1195851" y="1949181"/>
                <a:ext cx="159689" cy="127751"/>
              </a:xfrm>
              <a:prstGeom prst="rect">
                <a:avLst/>
              </a:prstGeom>
              <a:ln w="12700" cap="flat">
                <a:noFill/>
                <a:miter lim="400000"/>
              </a:ln>
              <a:effectLst/>
            </p:spPr>
          </p:pic>
          <p:pic>
            <p:nvPicPr>
              <p:cNvPr id="93" name="图像" descr="图像">
                <a:extLst>
                  <a:ext uri="{FF2B5EF4-FFF2-40B4-BE49-F238E27FC236}">
                    <a16:creationId xmlns:a16="http://schemas.microsoft.com/office/drawing/2014/main" id="{00DBC943-0228-45D7-8251-D99805346C92}"/>
                  </a:ext>
                </a:extLst>
              </p:cNvPr>
              <p:cNvPicPr>
                <a:picLocks noChangeAspect="1"/>
              </p:cNvPicPr>
              <p:nvPr/>
            </p:nvPicPr>
            <p:blipFill>
              <a:blip r:embed="rId7"/>
              <a:stretch>
                <a:fillRect/>
              </a:stretch>
            </p:blipFill>
            <p:spPr>
              <a:xfrm>
                <a:off x="1195851" y="2694082"/>
                <a:ext cx="159689" cy="127751"/>
              </a:xfrm>
              <a:prstGeom prst="rect">
                <a:avLst/>
              </a:prstGeom>
              <a:ln w="12700" cap="flat">
                <a:noFill/>
                <a:miter lim="400000"/>
              </a:ln>
              <a:effectLst/>
            </p:spPr>
          </p:pic>
          <p:pic>
            <p:nvPicPr>
              <p:cNvPr id="94" name="图像" descr="图像">
                <a:extLst>
                  <a:ext uri="{FF2B5EF4-FFF2-40B4-BE49-F238E27FC236}">
                    <a16:creationId xmlns:a16="http://schemas.microsoft.com/office/drawing/2014/main" id="{DC125AEF-AB6E-495A-A2A1-21F9E78104EC}"/>
                  </a:ext>
                </a:extLst>
              </p:cNvPr>
              <p:cNvPicPr>
                <a:picLocks noChangeAspect="1"/>
              </p:cNvPicPr>
              <p:nvPr/>
            </p:nvPicPr>
            <p:blipFill>
              <a:blip r:embed="rId7"/>
              <a:stretch>
                <a:fillRect/>
              </a:stretch>
            </p:blipFill>
            <p:spPr>
              <a:xfrm>
                <a:off x="2223845" y="192000"/>
                <a:ext cx="159689" cy="127751"/>
              </a:xfrm>
              <a:prstGeom prst="rect">
                <a:avLst/>
              </a:prstGeom>
              <a:ln w="12700" cap="flat">
                <a:noFill/>
                <a:miter lim="400000"/>
              </a:ln>
              <a:effectLst/>
            </p:spPr>
          </p:pic>
          <p:pic>
            <p:nvPicPr>
              <p:cNvPr id="95" name="图像" descr="图像">
                <a:extLst>
                  <a:ext uri="{FF2B5EF4-FFF2-40B4-BE49-F238E27FC236}">
                    <a16:creationId xmlns:a16="http://schemas.microsoft.com/office/drawing/2014/main" id="{27C65B85-DB3A-4827-B4CB-56FE3D59AE4F}"/>
                  </a:ext>
                </a:extLst>
              </p:cNvPr>
              <p:cNvPicPr>
                <a:picLocks noChangeAspect="1"/>
              </p:cNvPicPr>
              <p:nvPr/>
            </p:nvPicPr>
            <p:blipFill>
              <a:blip r:embed="rId7"/>
              <a:stretch>
                <a:fillRect/>
              </a:stretch>
            </p:blipFill>
            <p:spPr>
              <a:xfrm>
                <a:off x="2223845" y="949227"/>
                <a:ext cx="159689" cy="127751"/>
              </a:xfrm>
              <a:prstGeom prst="rect">
                <a:avLst/>
              </a:prstGeom>
              <a:ln w="12700" cap="flat">
                <a:noFill/>
                <a:miter lim="400000"/>
              </a:ln>
              <a:effectLst/>
            </p:spPr>
          </p:pic>
          <p:pic>
            <p:nvPicPr>
              <p:cNvPr id="96" name="图像" descr="图像">
                <a:extLst>
                  <a:ext uri="{FF2B5EF4-FFF2-40B4-BE49-F238E27FC236}">
                    <a16:creationId xmlns:a16="http://schemas.microsoft.com/office/drawing/2014/main" id="{F4E25B8B-6B26-4AED-9466-28D72F2C42C5}"/>
                  </a:ext>
                </a:extLst>
              </p:cNvPr>
              <p:cNvPicPr>
                <a:picLocks noChangeAspect="1"/>
              </p:cNvPicPr>
              <p:nvPr/>
            </p:nvPicPr>
            <p:blipFill>
              <a:blip r:embed="rId7"/>
              <a:stretch>
                <a:fillRect/>
              </a:stretch>
            </p:blipFill>
            <p:spPr>
              <a:xfrm>
                <a:off x="2223845" y="1950327"/>
                <a:ext cx="159689" cy="127752"/>
              </a:xfrm>
              <a:prstGeom prst="rect">
                <a:avLst/>
              </a:prstGeom>
              <a:ln w="12700" cap="flat">
                <a:noFill/>
                <a:miter lim="400000"/>
              </a:ln>
              <a:effectLst/>
            </p:spPr>
          </p:pic>
          <p:pic>
            <p:nvPicPr>
              <p:cNvPr id="97" name="图像" descr="图像">
                <a:extLst>
                  <a:ext uri="{FF2B5EF4-FFF2-40B4-BE49-F238E27FC236}">
                    <a16:creationId xmlns:a16="http://schemas.microsoft.com/office/drawing/2014/main" id="{04713E85-988B-42EC-80EC-61FDE07278E9}"/>
                  </a:ext>
                </a:extLst>
              </p:cNvPr>
              <p:cNvPicPr>
                <a:picLocks noChangeAspect="1"/>
              </p:cNvPicPr>
              <p:nvPr/>
            </p:nvPicPr>
            <p:blipFill>
              <a:blip r:embed="rId7"/>
              <a:stretch>
                <a:fillRect/>
              </a:stretch>
            </p:blipFill>
            <p:spPr>
              <a:xfrm>
                <a:off x="2223845" y="2695228"/>
                <a:ext cx="159689" cy="127752"/>
              </a:xfrm>
              <a:prstGeom prst="rect">
                <a:avLst/>
              </a:prstGeom>
              <a:ln w="12700" cap="flat">
                <a:noFill/>
                <a:miter lim="400000"/>
              </a:ln>
              <a:effectLst/>
            </p:spPr>
          </p:pic>
          <p:pic>
            <p:nvPicPr>
              <p:cNvPr id="98" name="图像" descr="图像">
                <a:extLst>
                  <a:ext uri="{FF2B5EF4-FFF2-40B4-BE49-F238E27FC236}">
                    <a16:creationId xmlns:a16="http://schemas.microsoft.com/office/drawing/2014/main" id="{D8D285D9-9EFD-4550-9995-15187EB7DAF2}"/>
                  </a:ext>
                </a:extLst>
              </p:cNvPr>
              <p:cNvPicPr>
                <a:picLocks noChangeAspect="1"/>
              </p:cNvPicPr>
              <p:nvPr/>
            </p:nvPicPr>
            <p:blipFill>
              <a:blip r:embed="rId7"/>
              <a:stretch>
                <a:fillRect/>
              </a:stretch>
            </p:blipFill>
            <p:spPr>
              <a:xfrm>
                <a:off x="3266251" y="174905"/>
                <a:ext cx="159689" cy="127751"/>
              </a:xfrm>
              <a:prstGeom prst="rect">
                <a:avLst/>
              </a:prstGeom>
              <a:ln w="12700" cap="flat">
                <a:noFill/>
                <a:miter lim="400000"/>
              </a:ln>
              <a:effectLst/>
            </p:spPr>
          </p:pic>
          <p:pic>
            <p:nvPicPr>
              <p:cNvPr id="99" name="图像" descr="图像">
                <a:extLst>
                  <a:ext uri="{FF2B5EF4-FFF2-40B4-BE49-F238E27FC236}">
                    <a16:creationId xmlns:a16="http://schemas.microsoft.com/office/drawing/2014/main" id="{B7847B74-BB36-452A-AC3C-19C77F94A3E5}"/>
                  </a:ext>
                </a:extLst>
              </p:cNvPr>
              <p:cNvPicPr>
                <a:picLocks noChangeAspect="1"/>
              </p:cNvPicPr>
              <p:nvPr/>
            </p:nvPicPr>
            <p:blipFill>
              <a:blip r:embed="rId7"/>
              <a:stretch>
                <a:fillRect/>
              </a:stretch>
            </p:blipFill>
            <p:spPr>
              <a:xfrm>
                <a:off x="3266251" y="932132"/>
                <a:ext cx="159689" cy="127751"/>
              </a:xfrm>
              <a:prstGeom prst="rect">
                <a:avLst/>
              </a:prstGeom>
              <a:ln w="12700" cap="flat">
                <a:noFill/>
                <a:miter lim="400000"/>
              </a:ln>
              <a:effectLst/>
            </p:spPr>
          </p:pic>
          <p:pic>
            <p:nvPicPr>
              <p:cNvPr id="100" name="图像" descr="图像">
                <a:extLst>
                  <a:ext uri="{FF2B5EF4-FFF2-40B4-BE49-F238E27FC236}">
                    <a16:creationId xmlns:a16="http://schemas.microsoft.com/office/drawing/2014/main" id="{94D280B3-8518-46C3-A92A-BF6D69FE7F14}"/>
                  </a:ext>
                </a:extLst>
              </p:cNvPr>
              <p:cNvPicPr>
                <a:picLocks noChangeAspect="1"/>
              </p:cNvPicPr>
              <p:nvPr/>
            </p:nvPicPr>
            <p:blipFill>
              <a:blip r:embed="rId7"/>
              <a:stretch>
                <a:fillRect/>
              </a:stretch>
            </p:blipFill>
            <p:spPr>
              <a:xfrm>
                <a:off x="3266251" y="1933232"/>
                <a:ext cx="159689" cy="127751"/>
              </a:xfrm>
              <a:prstGeom prst="rect">
                <a:avLst/>
              </a:prstGeom>
              <a:ln w="12700" cap="flat">
                <a:noFill/>
                <a:miter lim="400000"/>
              </a:ln>
              <a:effectLst/>
            </p:spPr>
          </p:pic>
          <p:pic>
            <p:nvPicPr>
              <p:cNvPr id="101" name="图像" descr="图像">
                <a:extLst>
                  <a:ext uri="{FF2B5EF4-FFF2-40B4-BE49-F238E27FC236}">
                    <a16:creationId xmlns:a16="http://schemas.microsoft.com/office/drawing/2014/main" id="{018BE4AE-8EBC-4FD6-806E-121F3976FB99}"/>
                  </a:ext>
                </a:extLst>
              </p:cNvPr>
              <p:cNvPicPr>
                <a:picLocks noChangeAspect="1"/>
              </p:cNvPicPr>
              <p:nvPr/>
            </p:nvPicPr>
            <p:blipFill>
              <a:blip r:embed="rId7"/>
              <a:stretch>
                <a:fillRect/>
              </a:stretch>
            </p:blipFill>
            <p:spPr>
              <a:xfrm>
                <a:off x="3266251" y="2678133"/>
                <a:ext cx="159689" cy="127751"/>
              </a:xfrm>
              <a:prstGeom prst="rect">
                <a:avLst/>
              </a:prstGeom>
              <a:ln w="12700" cap="flat">
                <a:noFill/>
                <a:miter lim="400000"/>
              </a:ln>
              <a:effectLst/>
            </p:spPr>
          </p:pic>
          <p:pic>
            <p:nvPicPr>
              <p:cNvPr id="102" name="图像" descr="图像">
                <a:extLst>
                  <a:ext uri="{FF2B5EF4-FFF2-40B4-BE49-F238E27FC236}">
                    <a16:creationId xmlns:a16="http://schemas.microsoft.com/office/drawing/2014/main" id="{E8BF6E2C-6FA1-4306-8EAF-0247866676BA}"/>
                  </a:ext>
                </a:extLst>
              </p:cNvPr>
              <p:cNvPicPr>
                <a:picLocks noChangeAspect="1"/>
              </p:cNvPicPr>
              <p:nvPr/>
            </p:nvPicPr>
            <p:blipFill>
              <a:blip r:embed="rId7"/>
              <a:stretch>
                <a:fillRect/>
              </a:stretch>
            </p:blipFill>
            <p:spPr>
              <a:xfrm>
                <a:off x="4287660" y="192000"/>
                <a:ext cx="159689" cy="127751"/>
              </a:xfrm>
              <a:prstGeom prst="rect">
                <a:avLst/>
              </a:prstGeom>
              <a:ln w="12700" cap="flat">
                <a:noFill/>
                <a:miter lim="400000"/>
              </a:ln>
              <a:effectLst/>
            </p:spPr>
          </p:pic>
          <p:pic>
            <p:nvPicPr>
              <p:cNvPr id="103" name="图像" descr="图像">
                <a:extLst>
                  <a:ext uri="{FF2B5EF4-FFF2-40B4-BE49-F238E27FC236}">
                    <a16:creationId xmlns:a16="http://schemas.microsoft.com/office/drawing/2014/main" id="{5929DF28-36C0-457F-8990-072621133982}"/>
                  </a:ext>
                </a:extLst>
              </p:cNvPr>
              <p:cNvPicPr>
                <a:picLocks noChangeAspect="1"/>
              </p:cNvPicPr>
              <p:nvPr/>
            </p:nvPicPr>
            <p:blipFill>
              <a:blip r:embed="rId7"/>
              <a:stretch>
                <a:fillRect/>
              </a:stretch>
            </p:blipFill>
            <p:spPr>
              <a:xfrm>
                <a:off x="4287660" y="949227"/>
                <a:ext cx="159689" cy="127751"/>
              </a:xfrm>
              <a:prstGeom prst="rect">
                <a:avLst/>
              </a:prstGeom>
              <a:ln w="12700" cap="flat">
                <a:noFill/>
                <a:miter lim="400000"/>
              </a:ln>
              <a:effectLst/>
            </p:spPr>
          </p:pic>
          <p:pic>
            <p:nvPicPr>
              <p:cNvPr id="104" name="图像" descr="图像">
                <a:extLst>
                  <a:ext uri="{FF2B5EF4-FFF2-40B4-BE49-F238E27FC236}">
                    <a16:creationId xmlns:a16="http://schemas.microsoft.com/office/drawing/2014/main" id="{D5A09E71-50A9-424A-8946-0E17E06BD355}"/>
                  </a:ext>
                </a:extLst>
              </p:cNvPr>
              <p:cNvPicPr>
                <a:picLocks noChangeAspect="1"/>
              </p:cNvPicPr>
              <p:nvPr/>
            </p:nvPicPr>
            <p:blipFill>
              <a:blip r:embed="rId7"/>
              <a:stretch>
                <a:fillRect/>
              </a:stretch>
            </p:blipFill>
            <p:spPr>
              <a:xfrm>
                <a:off x="4287660" y="1950327"/>
                <a:ext cx="159689" cy="127752"/>
              </a:xfrm>
              <a:prstGeom prst="rect">
                <a:avLst/>
              </a:prstGeom>
              <a:ln w="12700" cap="flat">
                <a:noFill/>
                <a:miter lim="400000"/>
              </a:ln>
              <a:effectLst/>
            </p:spPr>
          </p:pic>
          <p:pic>
            <p:nvPicPr>
              <p:cNvPr id="105" name="图像" descr="图像">
                <a:extLst>
                  <a:ext uri="{FF2B5EF4-FFF2-40B4-BE49-F238E27FC236}">
                    <a16:creationId xmlns:a16="http://schemas.microsoft.com/office/drawing/2014/main" id="{A053103D-74E8-4B4D-BCAF-EDF7A6131F50}"/>
                  </a:ext>
                </a:extLst>
              </p:cNvPr>
              <p:cNvPicPr>
                <a:picLocks noChangeAspect="1"/>
              </p:cNvPicPr>
              <p:nvPr/>
            </p:nvPicPr>
            <p:blipFill>
              <a:blip r:embed="rId7"/>
              <a:stretch>
                <a:fillRect/>
              </a:stretch>
            </p:blipFill>
            <p:spPr>
              <a:xfrm>
                <a:off x="4287660" y="2695228"/>
                <a:ext cx="159689" cy="127752"/>
              </a:xfrm>
              <a:prstGeom prst="rect">
                <a:avLst/>
              </a:prstGeom>
              <a:ln w="12700" cap="flat">
                <a:noFill/>
                <a:miter lim="400000"/>
              </a:ln>
              <a:effectLst/>
            </p:spPr>
          </p:pic>
          <p:sp>
            <p:nvSpPr>
              <p:cNvPr id="106" name="线条">
                <a:extLst>
                  <a:ext uri="{FF2B5EF4-FFF2-40B4-BE49-F238E27FC236}">
                    <a16:creationId xmlns:a16="http://schemas.microsoft.com/office/drawing/2014/main" id="{745F21D8-0871-487A-BC9E-7898D9251817}"/>
                  </a:ext>
                </a:extLst>
              </p:cNvPr>
              <p:cNvSpPr/>
              <p:nvPr/>
            </p:nvSpPr>
            <p:spPr>
              <a:xfrm>
                <a:off x="4608136" y="269156"/>
                <a:ext cx="515864" cy="13870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07" name="线条">
                <a:extLst>
                  <a:ext uri="{FF2B5EF4-FFF2-40B4-BE49-F238E27FC236}">
                    <a16:creationId xmlns:a16="http://schemas.microsoft.com/office/drawing/2014/main" id="{7FC15FB8-1670-4371-B249-1848FFD62C69}"/>
                  </a:ext>
                </a:extLst>
              </p:cNvPr>
              <p:cNvSpPr/>
              <p:nvPr/>
            </p:nvSpPr>
            <p:spPr>
              <a:xfrm>
                <a:off x="4608217" y="271904"/>
                <a:ext cx="524801" cy="79100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08" name="线条">
                <a:extLst>
                  <a:ext uri="{FF2B5EF4-FFF2-40B4-BE49-F238E27FC236}">
                    <a16:creationId xmlns:a16="http://schemas.microsoft.com/office/drawing/2014/main" id="{CC39E3F6-AA0A-48B4-AC5B-0E56FFC426E3}"/>
                  </a:ext>
                </a:extLst>
              </p:cNvPr>
              <p:cNvSpPr/>
              <p:nvPr/>
            </p:nvSpPr>
            <p:spPr>
              <a:xfrm>
                <a:off x="4608240" y="269763"/>
                <a:ext cx="531660" cy="150441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09" name="线条">
                <a:extLst>
                  <a:ext uri="{FF2B5EF4-FFF2-40B4-BE49-F238E27FC236}">
                    <a16:creationId xmlns:a16="http://schemas.microsoft.com/office/drawing/2014/main" id="{E7559D82-137D-4DDE-B556-98CB62DC6B6D}"/>
                  </a:ext>
                </a:extLst>
              </p:cNvPr>
              <p:cNvSpPr/>
              <p:nvPr/>
            </p:nvSpPr>
            <p:spPr>
              <a:xfrm>
                <a:off x="4604892" y="270863"/>
                <a:ext cx="557673" cy="219494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0" name="线条">
                <a:extLst>
                  <a:ext uri="{FF2B5EF4-FFF2-40B4-BE49-F238E27FC236}">
                    <a16:creationId xmlns:a16="http://schemas.microsoft.com/office/drawing/2014/main" id="{4CB10530-777F-4666-9730-FE597F655125}"/>
                  </a:ext>
                </a:extLst>
              </p:cNvPr>
              <p:cNvSpPr/>
              <p:nvPr/>
            </p:nvSpPr>
            <p:spPr>
              <a:xfrm flipV="1">
                <a:off x="4611338" y="435333"/>
                <a:ext cx="510948" cy="577832"/>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1" name="线条">
                <a:extLst>
                  <a:ext uri="{FF2B5EF4-FFF2-40B4-BE49-F238E27FC236}">
                    <a16:creationId xmlns:a16="http://schemas.microsoft.com/office/drawing/2014/main" id="{FE56E9EB-859E-44DA-807F-B43592B8E7BF}"/>
                  </a:ext>
                </a:extLst>
              </p:cNvPr>
              <p:cNvSpPr/>
              <p:nvPr/>
            </p:nvSpPr>
            <p:spPr>
              <a:xfrm>
                <a:off x="4607090" y="1008917"/>
                <a:ext cx="531813" cy="12379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2" name="线条">
                <a:extLst>
                  <a:ext uri="{FF2B5EF4-FFF2-40B4-BE49-F238E27FC236}">
                    <a16:creationId xmlns:a16="http://schemas.microsoft.com/office/drawing/2014/main" id="{AE80E0AA-62A3-47EE-84A9-AC6FDAADFE52}"/>
                  </a:ext>
                </a:extLst>
              </p:cNvPr>
              <p:cNvSpPr/>
              <p:nvPr/>
            </p:nvSpPr>
            <p:spPr>
              <a:xfrm>
                <a:off x="4605438" y="1010084"/>
                <a:ext cx="513782" cy="85275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3" name="线条">
                <a:extLst>
                  <a:ext uri="{FF2B5EF4-FFF2-40B4-BE49-F238E27FC236}">
                    <a16:creationId xmlns:a16="http://schemas.microsoft.com/office/drawing/2014/main" id="{8B26CA9E-2FDA-4CB9-BE73-D7BC592BB172}"/>
                  </a:ext>
                </a:extLst>
              </p:cNvPr>
              <p:cNvSpPr/>
              <p:nvPr/>
            </p:nvSpPr>
            <p:spPr>
              <a:xfrm>
                <a:off x="4607042" y="1012811"/>
                <a:ext cx="512699" cy="152049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4" name="线条">
                <a:extLst>
                  <a:ext uri="{FF2B5EF4-FFF2-40B4-BE49-F238E27FC236}">
                    <a16:creationId xmlns:a16="http://schemas.microsoft.com/office/drawing/2014/main" id="{94DEC25A-C4BB-4C09-9F63-F46FAF313881}"/>
                  </a:ext>
                </a:extLst>
              </p:cNvPr>
              <p:cNvSpPr/>
              <p:nvPr/>
            </p:nvSpPr>
            <p:spPr>
              <a:xfrm flipV="1">
                <a:off x="4624663" y="2605033"/>
                <a:ext cx="515864" cy="138700"/>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5" name="线条">
                <a:extLst>
                  <a:ext uri="{FF2B5EF4-FFF2-40B4-BE49-F238E27FC236}">
                    <a16:creationId xmlns:a16="http://schemas.microsoft.com/office/drawing/2014/main" id="{22B30408-20DA-4F2B-B5E6-BF81F4344108}"/>
                  </a:ext>
                </a:extLst>
              </p:cNvPr>
              <p:cNvSpPr/>
              <p:nvPr/>
            </p:nvSpPr>
            <p:spPr>
              <a:xfrm flipV="1">
                <a:off x="4624745" y="1949981"/>
                <a:ext cx="524801" cy="791003"/>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6" name="线条">
                <a:extLst>
                  <a:ext uri="{FF2B5EF4-FFF2-40B4-BE49-F238E27FC236}">
                    <a16:creationId xmlns:a16="http://schemas.microsoft.com/office/drawing/2014/main" id="{B58D7C19-89C7-4948-9D06-3D7F221A24DB}"/>
                  </a:ext>
                </a:extLst>
              </p:cNvPr>
              <p:cNvSpPr/>
              <p:nvPr/>
            </p:nvSpPr>
            <p:spPr>
              <a:xfrm flipV="1">
                <a:off x="4624767" y="1238714"/>
                <a:ext cx="531660" cy="1504411"/>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7" name="线条">
                <a:extLst>
                  <a:ext uri="{FF2B5EF4-FFF2-40B4-BE49-F238E27FC236}">
                    <a16:creationId xmlns:a16="http://schemas.microsoft.com/office/drawing/2014/main" id="{8A5C5DE0-FDC2-4D50-8F08-7CB113AE6090}"/>
                  </a:ext>
                </a:extLst>
              </p:cNvPr>
              <p:cNvSpPr/>
              <p:nvPr/>
            </p:nvSpPr>
            <p:spPr>
              <a:xfrm flipV="1">
                <a:off x="4621420" y="552527"/>
                <a:ext cx="541329" cy="218949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8" name="线条">
                <a:extLst>
                  <a:ext uri="{FF2B5EF4-FFF2-40B4-BE49-F238E27FC236}">
                    <a16:creationId xmlns:a16="http://schemas.microsoft.com/office/drawing/2014/main" id="{4E5E9E4F-DAE8-4D6E-84DD-6A171D81854A}"/>
                  </a:ext>
                </a:extLst>
              </p:cNvPr>
              <p:cNvSpPr/>
              <p:nvPr/>
            </p:nvSpPr>
            <p:spPr>
              <a:xfrm>
                <a:off x="4617373" y="2026187"/>
                <a:ext cx="513938" cy="575174"/>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19" name="线条">
                <a:extLst>
                  <a:ext uri="{FF2B5EF4-FFF2-40B4-BE49-F238E27FC236}">
                    <a16:creationId xmlns:a16="http://schemas.microsoft.com/office/drawing/2014/main" id="{B7B76733-C79E-4468-A378-E85E4E32A8D6}"/>
                  </a:ext>
                </a:extLst>
              </p:cNvPr>
              <p:cNvSpPr/>
              <p:nvPr/>
            </p:nvSpPr>
            <p:spPr>
              <a:xfrm flipV="1">
                <a:off x="4613147" y="1903909"/>
                <a:ext cx="531164" cy="126548"/>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20" name="线条">
                <a:extLst>
                  <a:ext uri="{FF2B5EF4-FFF2-40B4-BE49-F238E27FC236}">
                    <a16:creationId xmlns:a16="http://schemas.microsoft.com/office/drawing/2014/main" id="{0A2234B5-6465-4901-A614-3BBE5BA3E4EF}"/>
                  </a:ext>
                </a:extLst>
              </p:cNvPr>
              <p:cNvSpPr/>
              <p:nvPr/>
            </p:nvSpPr>
            <p:spPr>
              <a:xfrm flipV="1">
                <a:off x="4611490" y="1173891"/>
                <a:ext cx="509351" cy="855407"/>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21" name="线条">
                <a:extLst>
                  <a:ext uri="{FF2B5EF4-FFF2-40B4-BE49-F238E27FC236}">
                    <a16:creationId xmlns:a16="http://schemas.microsoft.com/office/drawing/2014/main" id="{61A18C26-A09C-4BAF-B314-F884A717E5F1}"/>
                  </a:ext>
                </a:extLst>
              </p:cNvPr>
              <p:cNvSpPr/>
              <p:nvPr/>
            </p:nvSpPr>
            <p:spPr>
              <a:xfrm flipV="1">
                <a:off x="4613080" y="488309"/>
                <a:ext cx="519021" cy="1538254"/>
              </a:xfrm>
              <a:prstGeom prst="line">
                <a:avLst/>
              </a:prstGeom>
              <a:noFill/>
              <a:ln w="25400" cap="flat">
                <a:solidFill>
                  <a:srgbClr val="000000"/>
                </a:solidFill>
                <a:prstDash val="solid"/>
                <a:miter lim="400000"/>
                <a:tailEnd type="triangle" w="med" len="med"/>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pic>
            <p:nvPicPr>
              <p:cNvPr id="122" name="图像" descr="图像">
                <a:extLst>
                  <a:ext uri="{FF2B5EF4-FFF2-40B4-BE49-F238E27FC236}">
                    <a16:creationId xmlns:a16="http://schemas.microsoft.com/office/drawing/2014/main" id="{21CC83F2-49A1-44D2-850E-1427233F42C1}"/>
                  </a:ext>
                </a:extLst>
              </p:cNvPr>
              <p:cNvPicPr>
                <a:picLocks noChangeAspect="1"/>
              </p:cNvPicPr>
              <p:nvPr/>
            </p:nvPicPr>
            <p:blipFill>
              <a:blip r:embed="rId8"/>
              <a:stretch>
                <a:fillRect/>
              </a:stretch>
            </p:blipFill>
            <p:spPr>
              <a:xfrm>
                <a:off x="139643" y="1037687"/>
                <a:ext cx="237784" cy="190228"/>
              </a:xfrm>
              <a:prstGeom prst="rect">
                <a:avLst/>
              </a:prstGeom>
              <a:ln w="12700" cap="flat">
                <a:noFill/>
                <a:miter lim="400000"/>
              </a:ln>
              <a:effectLst/>
            </p:spPr>
          </p:pic>
          <p:pic>
            <p:nvPicPr>
              <p:cNvPr id="123" name="图像" descr="图像">
                <a:extLst>
                  <a:ext uri="{FF2B5EF4-FFF2-40B4-BE49-F238E27FC236}">
                    <a16:creationId xmlns:a16="http://schemas.microsoft.com/office/drawing/2014/main" id="{D1D7D8DC-AA9F-42ED-AE69-E12A287831DA}"/>
                  </a:ext>
                </a:extLst>
              </p:cNvPr>
              <p:cNvPicPr>
                <a:picLocks noChangeAspect="1"/>
              </p:cNvPicPr>
              <p:nvPr/>
            </p:nvPicPr>
            <p:blipFill>
              <a:blip r:embed="rId9"/>
              <a:stretch>
                <a:fillRect/>
              </a:stretch>
            </p:blipFill>
            <p:spPr>
              <a:xfrm>
                <a:off x="136851" y="1775951"/>
                <a:ext cx="237090" cy="189673"/>
              </a:xfrm>
              <a:prstGeom prst="rect">
                <a:avLst/>
              </a:prstGeom>
              <a:ln w="12700" cap="flat">
                <a:noFill/>
                <a:miter lim="400000"/>
              </a:ln>
              <a:effectLst/>
            </p:spPr>
          </p:pic>
          <p:pic>
            <p:nvPicPr>
              <p:cNvPr id="124" name="图像" descr="图像">
                <a:extLst>
                  <a:ext uri="{FF2B5EF4-FFF2-40B4-BE49-F238E27FC236}">
                    <a16:creationId xmlns:a16="http://schemas.microsoft.com/office/drawing/2014/main" id="{689ABC25-C8F4-4E1D-80FF-3B15650FD526}"/>
                  </a:ext>
                </a:extLst>
              </p:cNvPr>
              <p:cNvPicPr>
                <a:picLocks noChangeAspect="1"/>
              </p:cNvPicPr>
              <p:nvPr/>
            </p:nvPicPr>
            <p:blipFill>
              <a:blip r:embed="rId10"/>
              <a:srcRect/>
              <a:stretch>
                <a:fillRect/>
              </a:stretch>
            </p:blipFill>
            <p:spPr>
              <a:xfrm>
                <a:off x="5292910" y="1025362"/>
                <a:ext cx="191912" cy="215901"/>
              </a:xfrm>
              <a:prstGeom prst="rect">
                <a:avLst/>
              </a:prstGeom>
              <a:ln w="12700" cap="flat">
                <a:noFill/>
                <a:miter lim="400000"/>
              </a:ln>
              <a:effectLst/>
            </p:spPr>
          </p:pic>
          <p:pic>
            <p:nvPicPr>
              <p:cNvPr id="125" name="图像" descr="图像">
                <a:extLst>
                  <a:ext uri="{FF2B5EF4-FFF2-40B4-BE49-F238E27FC236}">
                    <a16:creationId xmlns:a16="http://schemas.microsoft.com/office/drawing/2014/main" id="{DA49920B-A434-4BA7-9988-AE722CB46463}"/>
                  </a:ext>
                </a:extLst>
              </p:cNvPr>
              <p:cNvPicPr>
                <a:picLocks noChangeAspect="1"/>
              </p:cNvPicPr>
              <p:nvPr/>
            </p:nvPicPr>
            <p:blipFill>
              <a:blip r:embed="rId11"/>
              <a:stretch>
                <a:fillRect/>
              </a:stretch>
            </p:blipFill>
            <p:spPr>
              <a:xfrm>
                <a:off x="5282653" y="1761944"/>
                <a:ext cx="189993" cy="215901"/>
              </a:xfrm>
              <a:prstGeom prst="rect">
                <a:avLst/>
              </a:prstGeom>
              <a:ln w="12700" cap="flat">
                <a:noFill/>
                <a:miter lim="400000"/>
              </a:ln>
              <a:effectLst/>
            </p:spPr>
          </p:pic>
          <p:pic>
            <p:nvPicPr>
              <p:cNvPr id="126" name="图像" descr="图像">
                <a:extLst>
                  <a:ext uri="{FF2B5EF4-FFF2-40B4-BE49-F238E27FC236}">
                    <a16:creationId xmlns:a16="http://schemas.microsoft.com/office/drawing/2014/main" id="{7F930D2E-C3A7-4D6A-8C35-E801EEF497AD}"/>
                  </a:ext>
                </a:extLst>
              </p:cNvPr>
              <p:cNvPicPr>
                <a:picLocks noChangeAspect="1"/>
              </p:cNvPicPr>
              <p:nvPr/>
            </p:nvPicPr>
            <p:blipFill>
              <a:blip r:embed="rId12"/>
              <a:stretch>
                <a:fillRect/>
              </a:stretch>
            </p:blipFill>
            <p:spPr>
              <a:xfrm>
                <a:off x="5265381" y="2485844"/>
                <a:ext cx="207265" cy="215901"/>
              </a:xfrm>
              <a:prstGeom prst="rect">
                <a:avLst/>
              </a:prstGeom>
              <a:ln w="12700" cap="flat">
                <a:noFill/>
                <a:miter lim="400000"/>
              </a:ln>
              <a:effectLst/>
            </p:spPr>
          </p:pic>
          <p:sp>
            <p:nvSpPr>
              <p:cNvPr id="127" name="圆形">
                <a:extLst>
                  <a:ext uri="{FF2B5EF4-FFF2-40B4-BE49-F238E27FC236}">
                    <a16:creationId xmlns:a16="http://schemas.microsoft.com/office/drawing/2014/main" id="{F34C91A4-4BAF-43C6-9A92-9FF703F89A6E}"/>
                  </a:ext>
                </a:extLst>
              </p:cNvPr>
              <p:cNvSpPr/>
              <p:nvPr/>
            </p:nvSpPr>
            <p:spPr>
              <a:xfrm>
                <a:off x="5126199" y="159782"/>
                <a:ext cx="509460" cy="509460"/>
              </a:xfrm>
              <a:prstGeom prst="ellipse">
                <a:avLst/>
              </a:prstGeom>
              <a:solidFill>
                <a:srgbClr val="71A97C"/>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pic>
            <p:nvPicPr>
              <p:cNvPr id="128" name="图像" descr="图像">
                <a:extLst>
                  <a:ext uri="{FF2B5EF4-FFF2-40B4-BE49-F238E27FC236}">
                    <a16:creationId xmlns:a16="http://schemas.microsoft.com/office/drawing/2014/main" id="{CE5C966C-085E-442B-A2F7-7A7D90743E77}"/>
                  </a:ext>
                </a:extLst>
              </p:cNvPr>
              <p:cNvPicPr>
                <a:picLocks noChangeAspect="1"/>
              </p:cNvPicPr>
              <p:nvPr/>
            </p:nvPicPr>
            <p:blipFill>
              <a:blip r:embed="rId13"/>
              <a:srcRect/>
              <a:stretch>
                <a:fillRect/>
              </a:stretch>
            </p:blipFill>
            <p:spPr>
              <a:xfrm>
                <a:off x="5280607" y="310609"/>
                <a:ext cx="223942" cy="194083"/>
              </a:xfrm>
              <a:prstGeom prst="rect">
                <a:avLst/>
              </a:prstGeom>
              <a:ln w="12700" cap="flat">
                <a:noFill/>
                <a:miter lim="400000"/>
              </a:ln>
              <a:effectLst/>
            </p:spPr>
          </p:pic>
        </p:grpSp>
        <p:pic>
          <p:nvPicPr>
            <p:cNvPr id="129" name="截屏2021-06-12 下午4.44.14.png" descr="截屏2021-06-12 下午4.44.14.png">
              <a:extLst>
                <a:ext uri="{FF2B5EF4-FFF2-40B4-BE49-F238E27FC236}">
                  <a16:creationId xmlns:a16="http://schemas.microsoft.com/office/drawing/2014/main" id="{05D8C35D-DE6F-4005-A654-BAC779D5B4B2}"/>
                </a:ext>
              </a:extLst>
            </p:cNvPr>
            <p:cNvPicPr>
              <a:picLocks noChangeAspect="1"/>
            </p:cNvPicPr>
            <p:nvPr/>
          </p:nvPicPr>
          <p:blipFill>
            <a:blip r:embed="rId14"/>
            <a:srcRect l="56701" t="76041" r="33511" b="12791"/>
            <a:stretch>
              <a:fillRect/>
            </a:stretch>
          </p:blipFill>
          <p:spPr>
            <a:xfrm>
              <a:off x="7212461" y="7721790"/>
              <a:ext cx="1171311" cy="894954"/>
            </a:xfrm>
            <a:custGeom>
              <a:avLst/>
              <a:gdLst/>
              <a:ahLst/>
              <a:cxnLst>
                <a:cxn ang="0">
                  <a:pos x="wd2" y="hd2"/>
                </a:cxn>
                <a:cxn ang="5400000">
                  <a:pos x="wd2" y="hd2"/>
                </a:cxn>
                <a:cxn ang="10800000">
                  <a:pos x="wd2" y="hd2"/>
                </a:cxn>
                <a:cxn ang="16200000">
                  <a:pos x="wd2" y="hd2"/>
                </a:cxn>
              </a:cxnLst>
              <a:rect l="0" t="0" r="r" b="b"/>
              <a:pathLst>
                <a:path w="21592" h="21600" extrusionOk="0">
                  <a:moveTo>
                    <a:pt x="9579" y="0"/>
                  </a:moveTo>
                  <a:cubicBezTo>
                    <a:pt x="9551" y="3990"/>
                    <a:pt x="9497" y="6289"/>
                    <a:pt x="9367" y="6255"/>
                  </a:cubicBezTo>
                  <a:cubicBezTo>
                    <a:pt x="9055" y="6173"/>
                    <a:pt x="9066" y="6440"/>
                    <a:pt x="9411" y="7519"/>
                  </a:cubicBezTo>
                  <a:cubicBezTo>
                    <a:pt x="9566" y="8005"/>
                    <a:pt x="9631" y="8476"/>
                    <a:pt x="9565" y="8563"/>
                  </a:cubicBezTo>
                  <a:cubicBezTo>
                    <a:pt x="9498" y="8650"/>
                    <a:pt x="7341" y="8717"/>
                    <a:pt x="4765" y="8717"/>
                  </a:cubicBezTo>
                  <a:lnTo>
                    <a:pt x="90" y="8717"/>
                  </a:lnTo>
                  <a:lnTo>
                    <a:pt x="25" y="11954"/>
                  </a:lnTo>
                  <a:cubicBezTo>
                    <a:pt x="-8" y="13735"/>
                    <a:pt x="-8" y="16631"/>
                    <a:pt x="25" y="18391"/>
                  </a:cubicBezTo>
                  <a:lnTo>
                    <a:pt x="90" y="21600"/>
                  </a:lnTo>
                  <a:lnTo>
                    <a:pt x="9813" y="21600"/>
                  </a:lnTo>
                  <a:lnTo>
                    <a:pt x="19544" y="21600"/>
                  </a:lnTo>
                  <a:lnTo>
                    <a:pt x="19544" y="18602"/>
                  </a:lnTo>
                  <a:cubicBezTo>
                    <a:pt x="19544" y="16959"/>
                    <a:pt x="19590" y="15552"/>
                    <a:pt x="19653" y="15470"/>
                  </a:cubicBezTo>
                  <a:cubicBezTo>
                    <a:pt x="19716" y="15387"/>
                    <a:pt x="20143" y="15531"/>
                    <a:pt x="20597" y="15786"/>
                  </a:cubicBezTo>
                  <a:cubicBezTo>
                    <a:pt x="21352" y="16209"/>
                    <a:pt x="21423" y="16206"/>
                    <a:pt x="21402" y="15824"/>
                  </a:cubicBezTo>
                  <a:cubicBezTo>
                    <a:pt x="21398" y="15750"/>
                    <a:pt x="21456" y="15693"/>
                    <a:pt x="21592" y="15642"/>
                  </a:cubicBezTo>
                  <a:lnTo>
                    <a:pt x="21592" y="15058"/>
                  </a:lnTo>
                  <a:cubicBezTo>
                    <a:pt x="21403" y="14990"/>
                    <a:pt x="21359" y="14906"/>
                    <a:pt x="21336" y="14790"/>
                  </a:cubicBezTo>
                  <a:cubicBezTo>
                    <a:pt x="21242" y="14321"/>
                    <a:pt x="21195" y="14309"/>
                    <a:pt x="20560" y="14655"/>
                  </a:cubicBezTo>
                  <a:cubicBezTo>
                    <a:pt x="20189" y="14858"/>
                    <a:pt x="19816" y="14962"/>
                    <a:pt x="19719" y="14885"/>
                  </a:cubicBezTo>
                  <a:cubicBezTo>
                    <a:pt x="19624" y="14809"/>
                    <a:pt x="19544" y="13392"/>
                    <a:pt x="19544" y="11734"/>
                  </a:cubicBezTo>
                  <a:lnTo>
                    <a:pt x="19544" y="8717"/>
                  </a:lnTo>
                  <a:lnTo>
                    <a:pt x="14832" y="8717"/>
                  </a:lnTo>
                  <a:cubicBezTo>
                    <a:pt x="12042" y="8717"/>
                    <a:pt x="10071" y="8619"/>
                    <a:pt x="10004" y="8477"/>
                  </a:cubicBezTo>
                  <a:cubicBezTo>
                    <a:pt x="9941" y="8344"/>
                    <a:pt x="10025" y="7818"/>
                    <a:pt x="10186" y="7309"/>
                  </a:cubicBezTo>
                  <a:cubicBezTo>
                    <a:pt x="10549" y="6174"/>
                    <a:pt x="10549" y="6241"/>
                    <a:pt x="10143" y="6284"/>
                  </a:cubicBezTo>
                  <a:cubicBezTo>
                    <a:pt x="9920" y="6307"/>
                    <a:pt x="9856" y="4397"/>
                    <a:pt x="9813" y="0"/>
                  </a:cubicBezTo>
                  <a:lnTo>
                    <a:pt x="9579" y="0"/>
                  </a:lnTo>
                  <a:close/>
                </a:path>
              </a:pathLst>
            </a:custGeom>
            <a:ln w="12700">
              <a:miter lim="400000"/>
            </a:ln>
          </p:spPr>
        </p:pic>
        <p:sp>
          <p:nvSpPr>
            <p:cNvPr id="130" name="线条">
              <a:extLst>
                <a:ext uri="{FF2B5EF4-FFF2-40B4-BE49-F238E27FC236}">
                  <a16:creationId xmlns:a16="http://schemas.microsoft.com/office/drawing/2014/main" id="{DBF3D3F4-9A83-4FD4-989F-24C8D43BB3B3}"/>
                </a:ext>
              </a:extLst>
            </p:cNvPr>
            <p:cNvSpPr/>
            <p:nvPr/>
          </p:nvSpPr>
          <p:spPr>
            <a:xfrm flipH="1">
              <a:off x="4843038" y="8355930"/>
              <a:ext cx="2312344" cy="1"/>
            </a:xfrm>
            <a:prstGeom prst="line">
              <a:avLst/>
            </a:prstGeom>
            <a:ln w="25400">
              <a:solidFill>
                <a:srgbClr val="414141"/>
              </a:solidFill>
              <a:miter lim="400000"/>
              <a:tailEnd type="triangle"/>
            </a:ln>
          </p:spPr>
          <p:txBody>
            <a:bodyPr lIns="50800" tIns="50800" rIns="50800" bIns="50800" anchor="ctr"/>
            <a:lstStyle/>
            <a:p>
              <a:pPr>
                <a:defRPr sz="3200"/>
              </a:pPr>
              <a:endParaRPr sz="2400"/>
            </a:p>
          </p:txBody>
        </p:sp>
        <p:sp>
          <p:nvSpPr>
            <p:cNvPr id="131" name="矩形">
              <a:extLst>
                <a:ext uri="{FF2B5EF4-FFF2-40B4-BE49-F238E27FC236}">
                  <a16:creationId xmlns:a16="http://schemas.microsoft.com/office/drawing/2014/main" id="{27655816-4073-487F-B22A-444396AC9822}"/>
                </a:ext>
              </a:extLst>
            </p:cNvPr>
            <p:cNvSpPr/>
            <p:nvPr/>
          </p:nvSpPr>
          <p:spPr>
            <a:xfrm>
              <a:off x="2848791" y="8115553"/>
              <a:ext cx="2003293" cy="555477"/>
            </a:xfrm>
            <a:prstGeom prst="rect">
              <a:avLst/>
            </a:prstGeom>
            <a:solidFill>
              <a:srgbClr val="A6CDED"/>
            </a:solidFill>
            <a:ln w="12700">
              <a:miter lim="400000"/>
            </a:ln>
          </p:spPr>
          <p:txBody>
            <a:bodyPr lIns="27093" tIns="27093" rIns="27093" bIns="27093" anchor="ctr"/>
            <a:lstStyle/>
            <a:p>
              <a:pPr defTabSz="587022">
                <a:defRPr sz="3000">
                  <a:solidFill>
                    <a:srgbClr val="FFFFFF"/>
                  </a:solidFill>
                  <a:effectLst>
                    <a:outerShdw blurRad="25400" dist="33948" dir="2700000" rotWithShape="0">
                      <a:srgbClr val="3B3936"/>
                    </a:outerShdw>
                  </a:effectLst>
                </a:defRPr>
              </a:pPr>
              <a:endParaRPr sz="2400"/>
            </a:p>
          </p:txBody>
        </p:sp>
        <p:sp>
          <p:nvSpPr>
            <p:cNvPr id="132" name="Optimization">
              <a:extLst>
                <a:ext uri="{FF2B5EF4-FFF2-40B4-BE49-F238E27FC236}">
                  <a16:creationId xmlns:a16="http://schemas.microsoft.com/office/drawing/2014/main" id="{80F08ABD-9D71-4C03-ABE3-3CEBD7EB268F}"/>
                </a:ext>
              </a:extLst>
            </p:cNvPr>
            <p:cNvSpPr txBox="1"/>
            <p:nvPr/>
          </p:nvSpPr>
          <p:spPr>
            <a:xfrm>
              <a:off x="2989503" y="8127931"/>
              <a:ext cx="1789888" cy="4695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defTabSz="587022">
                <a:defRPr sz="2200"/>
              </a:lvl1pPr>
            </a:lstStyle>
            <a:p>
              <a:r>
                <a:rPr sz="1800"/>
                <a:t>Optimization</a:t>
              </a:r>
            </a:p>
          </p:txBody>
        </p:sp>
        <p:sp>
          <p:nvSpPr>
            <p:cNvPr id="133" name="线条">
              <a:extLst>
                <a:ext uri="{FF2B5EF4-FFF2-40B4-BE49-F238E27FC236}">
                  <a16:creationId xmlns:a16="http://schemas.microsoft.com/office/drawing/2014/main" id="{546071AC-893E-4B4E-8398-E406727D7AA0}"/>
                </a:ext>
              </a:extLst>
            </p:cNvPr>
            <p:cNvSpPr/>
            <p:nvPr/>
          </p:nvSpPr>
          <p:spPr>
            <a:xfrm flipH="1" flipV="1">
              <a:off x="2409443" y="7604278"/>
              <a:ext cx="966737" cy="499524"/>
            </a:xfrm>
            <a:prstGeom prst="line">
              <a:avLst/>
            </a:prstGeom>
            <a:ln w="25400">
              <a:solidFill>
                <a:srgbClr val="414141"/>
              </a:solidFill>
              <a:miter lim="400000"/>
              <a:tailEnd type="triangle"/>
            </a:ln>
          </p:spPr>
          <p:txBody>
            <a:bodyPr lIns="50800" tIns="50800" rIns="50800" bIns="50800" anchor="ctr"/>
            <a:lstStyle/>
            <a:p>
              <a:pPr>
                <a:defRPr sz="3200"/>
              </a:pPr>
              <a:endParaRPr sz="2400"/>
            </a:p>
          </p:txBody>
        </p:sp>
        <p:sp>
          <p:nvSpPr>
            <p:cNvPr id="134" name="线条">
              <a:extLst>
                <a:ext uri="{FF2B5EF4-FFF2-40B4-BE49-F238E27FC236}">
                  <a16:creationId xmlns:a16="http://schemas.microsoft.com/office/drawing/2014/main" id="{6EDA022C-C863-4DE3-8CF0-296F47547941}"/>
                </a:ext>
              </a:extLst>
            </p:cNvPr>
            <p:cNvSpPr/>
            <p:nvPr/>
          </p:nvSpPr>
          <p:spPr>
            <a:xfrm flipV="1">
              <a:off x="3850437" y="7723122"/>
              <a:ext cx="1" cy="384388"/>
            </a:xfrm>
            <a:prstGeom prst="line">
              <a:avLst/>
            </a:prstGeom>
            <a:ln w="25400">
              <a:solidFill>
                <a:srgbClr val="414141"/>
              </a:solidFill>
              <a:miter lim="400000"/>
              <a:tailEnd type="triangle"/>
            </a:ln>
          </p:spPr>
          <p:txBody>
            <a:bodyPr lIns="50800" tIns="50800" rIns="50800" bIns="50800" anchor="ctr"/>
            <a:lstStyle/>
            <a:p>
              <a:pPr>
                <a:defRPr sz="3200"/>
              </a:pPr>
              <a:endParaRPr sz="2400"/>
            </a:p>
          </p:txBody>
        </p:sp>
        <p:sp>
          <p:nvSpPr>
            <p:cNvPr id="135" name="线条">
              <a:extLst>
                <a:ext uri="{FF2B5EF4-FFF2-40B4-BE49-F238E27FC236}">
                  <a16:creationId xmlns:a16="http://schemas.microsoft.com/office/drawing/2014/main" id="{6D456989-96F2-47C6-BA89-90A143DB1260}"/>
                </a:ext>
              </a:extLst>
            </p:cNvPr>
            <p:cNvSpPr/>
            <p:nvPr/>
          </p:nvSpPr>
          <p:spPr>
            <a:xfrm flipV="1">
              <a:off x="4423322" y="7556544"/>
              <a:ext cx="677888" cy="533942"/>
            </a:xfrm>
            <a:prstGeom prst="line">
              <a:avLst/>
            </a:prstGeom>
            <a:ln w="25400">
              <a:solidFill>
                <a:srgbClr val="414141"/>
              </a:solidFill>
              <a:miter lim="400000"/>
              <a:tailEnd type="triangle"/>
            </a:ln>
          </p:spPr>
          <p:txBody>
            <a:bodyPr lIns="50800" tIns="50800" rIns="50800" bIns="50800" anchor="ctr"/>
            <a:lstStyle/>
            <a:p>
              <a:pPr>
                <a:defRPr sz="3200"/>
              </a:pPr>
              <a:endParaRPr sz="2400"/>
            </a:p>
          </p:txBody>
        </p:sp>
        <p:sp>
          <p:nvSpPr>
            <p:cNvPr id="136" name="线条">
              <a:extLst>
                <a:ext uri="{FF2B5EF4-FFF2-40B4-BE49-F238E27FC236}">
                  <a16:creationId xmlns:a16="http://schemas.microsoft.com/office/drawing/2014/main" id="{98D32020-2EFD-4871-9351-2F3C7F482151}"/>
                </a:ext>
              </a:extLst>
            </p:cNvPr>
            <p:cNvSpPr/>
            <p:nvPr/>
          </p:nvSpPr>
          <p:spPr>
            <a:xfrm>
              <a:off x="8349922" y="5542308"/>
              <a:ext cx="4408751" cy="2805385"/>
            </a:xfrm>
            <a:custGeom>
              <a:avLst/>
              <a:gdLst/>
              <a:ahLst/>
              <a:cxnLst>
                <a:cxn ang="0">
                  <a:pos x="wd2" y="hd2"/>
                </a:cxn>
                <a:cxn ang="5400000">
                  <a:pos x="wd2" y="hd2"/>
                </a:cxn>
                <a:cxn ang="10800000">
                  <a:pos x="wd2" y="hd2"/>
                </a:cxn>
                <a:cxn ang="16200000">
                  <a:pos x="wd2" y="hd2"/>
                </a:cxn>
              </a:cxnLst>
              <a:rect l="0" t="0" r="r" b="b"/>
              <a:pathLst>
                <a:path w="21600" h="21600" extrusionOk="0">
                  <a:moveTo>
                    <a:pt x="21566" y="0"/>
                  </a:moveTo>
                  <a:lnTo>
                    <a:pt x="21600" y="21600"/>
                  </a:lnTo>
                  <a:lnTo>
                    <a:pt x="0" y="21600"/>
                  </a:lnTo>
                </a:path>
              </a:pathLst>
            </a:custGeom>
            <a:ln w="25400">
              <a:solidFill>
                <a:srgbClr val="414141"/>
              </a:solidFill>
              <a:miter lim="400000"/>
            </a:ln>
          </p:spPr>
          <p:txBody>
            <a:bodyPr lIns="50800" tIns="50800" rIns="50800" bIns="50800" anchor="ctr"/>
            <a:lstStyle/>
            <a:p>
              <a:pPr>
                <a:defRPr sz="3200"/>
              </a:pPr>
              <a:endParaRPr sz="2400"/>
            </a:p>
          </p:txBody>
        </p:sp>
        <p:sp>
          <p:nvSpPr>
            <p:cNvPr id="137" name="Boundary condition constraints:">
              <a:extLst>
                <a:ext uri="{FF2B5EF4-FFF2-40B4-BE49-F238E27FC236}">
                  <a16:creationId xmlns:a16="http://schemas.microsoft.com/office/drawing/2014/main" id="{A80B4339-16BD-47A2-B438-D193E9047AD3}"/>
                </a:ext>
              </a:extLst>
            </p:cNvPr>
            <p:cNvSpPr txBox="1"/>
            <p:nvPr/>
          </p:nvSpPr>
          <p:spPr>
            <a:xfrm>
              <a:off x="7827993" y="5664903"/>
              <a:ext cx="916552" cy="3981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defTabSz="587022">
                <a:defRPr sz="1900"/>
              </a:lvl1pPr>
            </a:lstStyle>
            <a:p>
              <a:r>
                <a:rPr lang="en-US" sz="1600" dirty="0"/>
                <a:t>BC loss</a:t>
              </a:r>
              <a:r>
                <a:rPr sz="1600" dirty="0"/>
                <a:t>:</a:t>
              </a:r>
            </a:p>
          </p:txBody>
        </p:sp>
        <p:sp>
          <p:nvSpPr>
            <p:cNvPr id="138" name="Equation constraints">
              <a:extLst>
                <a:ext uri="{FF2B5EF4-FFF2-40B4-BE49-F238E27FC236}">
                  <a16:creationId xmlns:a16="http://schemas.microsoft.com/office/drawing/2014/main" id="{20F60A7D-6724-4D7B-ACF0-D044D2D7AAF6}"/>
                </a:ext>
              </a:extLst>
            </p:cNvPr>
            <p:cNvSpPr txBox="1"/>
            <p:nvPr/>
          </p:nvSpPr>
          <p:spPr>
            <a:xfrm>
              <a:off x="7927844" y="7575730"/>
              <a:ext cx="1037704" cy="3981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7093" tIns="27093" rIns="27093" bIns="27093" anchor="ctr">
              <a:spAutoFit/>
            </a:bodyPr>
            <a:lstStyle>
              <a:lvl1pPr defTabSz="587022">
                <a:defRPr sz="1900"/>
              </a:lvl1pPr>
            </a:lstStyle>
            <a:p>
              <a:r>
                <a:rPr lang="en-US" sz="1600" dirty="0" err="1"/>
                <a:t>Eqn</a:t>
              </a:r>
              <a:r>
                <a:rPr lang="en-US" sz="1600" dirty="0"/>
                <a:t> loss:</a:t>
              </a:r>
              <a:endParaRPr sz="1600" dirty="0"/>
            </a:p>
          </p:txBody>
        </p:sp>
        <p:sp>
          <p:nvSpPr>
            <p:cNvPr id="139" name="Updating variables:">
              <a:extLst>
                <a:ext uri="{FF2B5EF4-FFF2-40B4-BE49-F238E27FC236}">
                  <a16:creationId xmlns:a16="http://schemas.microsoft.com/office/drawing/2014/main" id="{E60DDF2D-E0CB-492C-86B5-1931DC950D27}"/>
                </a:ext>
              </a:extLst>
            </p:cNvPr>
            <p:cNvSpPr txBox="1"/>
            <p:nvPr/>
          </p:nvSpPr>
          <p:spPr>
            <a:xfrm>
              <a:off x="177995" y="6936321"/>
              <a:ext cx="2767433" cy="5373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100" b="1"/>
              </a:lvl1pPr>
            </a:lstStyle>
            <a:p>
              <a:r>
                <a:rPr sz="1800"/>
                <a:t>Updating variables:</a:t>
              </a:r>
            </a:p>
          </p:txBody>
        </p:sp>
        <p:grpSp>
          <p:nvGrpSpPr>
            <p:cNvPr id="140" name="成组">
              <a:extLst>
                <a:ext uri="{FF2B5EF4-FFF2-40B4-BE49-F238E27FC236}">
                  <a16:creationId xmlns:a16="http://schemas.microsoft.com/office/drawing/2014/main" id="{FF7BD929-8214-416A-BD7B-BE4AB751C74A}"/>
                </a:ext>
              </a:extLst>
            </p:cNvPr>
            <p:cNvGrpSpPr/>
            <p:nvPr/>
          </p:nvGrpSpPr>
          <p:grpSpPr>
            <a:xfrm>
              <a:off x="7493046" y="2673931"/>
              <a:ext cx="5444534" cy="2818117"/>
              <a:chOff x="0" y="0"/>
              <a:chExt cx="5444533" cy="2818115"/>
            </a:xfrm>
          </p:grpSpPr>
          <p:sp>
            <p:nvSpPr>
              <p:cNvPr id="141" name="矩形">
                <a:extLst>
                  <a:ext uri="{FF2B5EF4-FFF2-40B4-BE49-F238E27FC236}">
                    <a16:creationId xmlns:a16="http://schemas.microsoft.com/office/drawing/2014/main" id="{F7B85526-F2F4-4EB3-90B4-16BA9A3297C2}"/>
                  </a:ext>
                </a:extLst>
              </p:cNvPr>
              <p:cNvSpPr/>
              <p:nvPr/>
            </p:nvSpPr>
            <p:spPr>
              <a:xfrm>
                <a:off x="0" y="0"/>
                <a:ext cx="5444533" cy="2818115"/>
              </a:xfrm>
              <a:prstGeom prst="rect">
                <a:avLst/>
              </a:prstGeom>
              <a:solidFill>
                <a:srgbClr val="929292">
                  <a:alpha val="14967"/>
                </a:srgbClr>
              </a:solidFill>
              <a:ln w="38100" cap="flat">
                <a:solidFill>
                  <a:srgbClr val="000000"/>
                </a:solidFill>
                <a:prstDash val="sysDot"/>
                <a:miter lim="400000"/>
              </a:ln>
              <a:effectLst/>
            </p:spPr>
            <p:txBody>
              <a:bodyPr wrap="square" lIns="76067" tIns="76067" rIns="76067" bIns="76067" numCol="1" anchor="ctr">
                <a:noAutofit/>
              </a:bodyPr>
              <a:lstStyle/>
              <a:p>
                <a:pPr defTabSz="1787591">
                  <a:defRPr sz="5600">
                    <a:solidFill>
                      <a:srgbClr val="FFFFFF"/>
                    </a:solidFill>
                    <a:latin typeface="Helvetica Neue Medium"/>
                    <a:ea typeface="Helvetica Neue Medium"/>
                    <a:cs typeface="Helvetica Neue Medium"/>
                    <a:sym typeface="Helvetica Neue Medium"/>
                  </a:defRPr>
                </a:pPr>
                <a:endParaRPr sz="4800"/>
              </a:p>
            </p:txBody>
          </p:sp>
          <p:sp>
            <p:nvSpPr>
              <p:cNvPr id="142" name="圆角矩形">
                <a:extLst>
                  <a:ext uri="{FF2B5EF4-FFF2-40B4-BE49-F238E27FC236}">
                    <a16:creationId xmlns:a16="http://schemas.microsoft.com/office/drawing/2014/main" id="{283202C0-9075-4A35-941D-0DDF1C98F74E}"/>
                  </a:ext>
                </a:extLst>
              </p:cNvPr>
              <p:cNvSpPr/>
              <p:nvPr/>
            </p:nvSpPr>
            <p:spPr>
              <a:xfrm>
                <a:off x="53277" y="2208790"/>
                <a:ext cx="3989813" cy="493789"/>
              </a:xfrm>
              <a:prstGeom prst="roundRect">
                <a:avLst>
                  <a:gd name="adj" fmla="val 34828"/>
                </a:avLst>
              </a:prstGeom>
              <a:solidFill>
                <a:srgbClr val="74FAE1">
                  <a:alpha val="50302"/>
                </a:srgbClr>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43" name="圆角矩形">
                <a:extLst>
                  <a:ext uri="{FF2B5EF4-FFF2-40B4-BE49-F238E27FC236}">
                    <a16:creationId xmlns:a16="http://schemas.microsoft.com/office/drawing/2014/main" id="{26E5A086-61AA-4BCB-B5BA-E15732C95080}"/>
                  </a:ext>
                </a:extLst>
              </p:cNvPr>
              <p:cNvSpPr/>
              <p:nvPr/>
            </p:nvSpPr>
            <p:spPr>
              <a:xfrm>
                <a:off x="53277" y="1678370"/>
                <a:ext cx="3989813" cy="493789"/>
              </a:xfrm>
              <a:prstGeom prst="roundRect">
                <a:avLst>
                  <a:gd name="adj" fmla="val 34828"/>
                </a:avLst>
              </a:prstGeom>
              <a:solidFill>
                <a:srgbClr val="74FAE1">
                  <a:alpha val="50302"/>
                </a:srgbClr>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44" name="圆角矩形">
                <a:extLst>
                  <a:ext uri="{FF2B5EF4-FFF2-40B4-BE49-F238E27FC236}">
                    <a16:creationId xmlns:a16="http://schemas.microsoft.com/office/drawing/2014/main" id="{B965500D-09AA-4036-961E-5A476C0A82D2}"/>
                  </a:ext>
                </a:extLst>
              </p:cNvPr>
              <p:cNvSpPr/>
              <p:nvPr/>
            </p:nvSpPr>
            <p:spPr>
              <a:xfrm>
                <a:off x="53277" y="620157"/>
                <a:ext cx="5356038" cy="511426"/>
              </a:xfrm>
              <a:prstGeom prst="roundRect">
                <a:avLst>
                  <a:gd name="adj" fmla="val 34828"/>
                </a:avLst>
              </a:prstGeom>
              <a:solidFill>
                <a:srgbClr val="74FAE1">
                  <a:alpha val="50302"/>
                </a:srgbClr>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45" name="圆角矩形">
                <a:extLst>
                  <a:ext uri="{FF2B5EF4-FFF2-40B4-BE49-F238E27FC236}">
                    <a16:creationId xmlns:a16="http://schemas.microsoft.com/office/drawing/2014/main" id="{681D3C43-4882-41AC-8D20-A782848A6B07}"/>
                  </a:ext>
                </a:extLst>
              </p:cNvPr>
              <p:cNvSpPr/>
              <p:nvPr/>
            </p:nvSpPr>
            <p:spPr>
              <a:xfrm>
                <a:off x="53277" y="1140856"/>
                <a:ext cx="5356038" cy="511426"/>
              </a:xfrm>
              <a:prstGeom prst="roundRect">
                <a:avLst>
                  <a:gd name="adj" fmla="val 34828"/>
                </a:avLst>
              </a:prstGeom>
              <a:solidFill>
                <a:srgbClr val="74FAE1">
                  <a:alpha val="50302"/>
                </a:srgbClr>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46" name="圆角矩形">
                <a:extLst>
                  <a:ext uri="{FF2B5EF4-FFF2-40B4-BE49-F238E27FC236}">
                    <a16:creationId xmlns:a16="http://schemas.microsoft.com/office/drawing/2014/main" id="{D9D94CD8-D708-4619-9F8A-90E6228194F3}"/>
                  </a:ext>
                </a:extLst>
              </p:cNvPr>
              <p:cNvSpPr/>
              <p:nvPr/>
            </p:nvSpPr>
            <p:spPr>
              <a:xfrm>
                <a:off x="53277" y="109142"/>
                <a:ext cx="3989813" cy="493789"/>
              </a:xfrm>
              <a:prstGeom prst="roundRect">
                <a:avLst>
                  <a:gd name="adj" fmla="val 34828"/>
                </a:avLst>
              </a:prstGeom>
              <a:solidFill>
                <a:srgbClr val="74FAE1">
                  <a:alpha val="50302"/>
                </a:srgbClr>
              </a:solidFill>
              <a:ln w="12700" cap="flat">
                <a:noFill/>
                <a:miter lim="400000"/>
              </a:ln>
              <a:effectLst/>
            </p:spPr>
            <p:txBody>
              <a:bodyPr wrap="square" lIns="76067" tIns="76067" rIns="76067" bIns="76067" numCol="1" anchor="ctr">
                <a:noAutofit/>
              </a:bodyPr>
              <a:lstStyle/>
              <a:p>
                <a:pPr defTabSz="874778">
                  <a:defRPr sz="2800">
                    <a:solidFill>
                      <a:srgbClr val="FFFFFF"/>
                    </a:solidFill>
                    <a:latin typeface="Helvetica Neue Medium"/>
                    <a:ea typeface="Helvetica Neue Medium"/>
                    <a:cs typeface="Helvetica Neue Medium"/>
                    <a:sym typeface="Helvetica Neue Medium"/>
                  </a:defRPr>
                </a:pPr>
                <a:endParaRPr sz="3200"/>
              </a:p>
            </p:txBody>
          </p:sp>
          <p:pic>
            <p:nvPicPr>
              <p:cNvPr id="147" name="图像" descr="图像">
                <a:extLst>
                  <a:ext uri="{FF2B5EF4-FFF2-40B4-BE49-F238E27FC236}">
                    <a16:creationId xmlns:a16="http://schemas.microsoft.com/office/drawing/2014/main" id="{D958C0AC-8D52-42B3-907E-1380E0BE7139}"/>
                  </a:ext>
                </a:extLst>
              </p:cNvPr>
              <p:cNvPicPr>
                <a:picLocks noChangeAspect="1"/>
              </p:cNvPicPr>
              <p:nvPr/>
            </p:nvPicPr>
            <p:blipFill>
              <a:blip r:embed="rId15"/>
              <a:stretch>
                <a:fillRect/>
              </a:stretch>
            </p:blipFill>
            <p:spPr>
              <a:xfrm>
                <a:off x="205677" y="1790924"/>
                <a:ext cx="1963009" cy="241301"/>
              </a:xfrm>
              <a:prstGeom prst="rect">
                <a:avLst/>
              </a:prstGeom>
              <a:ln w="12700" cap="flat">
                <a:noFill/>
                <a:miter lim="400000"/>
              </a:ln>
              <a:effectLst/>
            </p:spPr>
          </p:pic>
          <p:pic>
            <p:nvPicPr>
              <p:cNvPr id="148" name="图像" descr="图像">
                <a:extLst>
                  <a:ext uri="{FF2B5EF4-FFF2-40B4-BE49-F238E27FC236}">
                    <a16:creationId xmlns:a16="http://schemas.microsoft.com/office/drawing/2014/main" id="{37515912-0482-4D52-8ABF-921A437D64F4}"/>
                  </a:ext>
                </a:extLst>
              </p:cNvPr>
              <p:cNvPicPr>
                <a:picLocks noChangeAspect="1"/>
              </p:cNvPicPr>
              <p:nvPr/>
            </p:nvPicPr>
            <p:blipFill>
              <a:blip r:embed="rId16"/>
              <a:stretch>
                <a:fillRect/>
              </a:stretch>
            </p:blipFill>
            <p:spPr>
              <a:xfrm>
                <a:off x="205677" y="2305930"/>
                <a:ext cx="2533651" cy="241301"/>
              </a:xfrm>
              <a:prstGeom prst="rect">
                <a:avLst/>
              </a:prstGeom>
              <a:ln w="12700" cap="flat">
                <a:noFill/>
                <a:miter lim="400000"/>
              </a:ln>
              <a:effectLst/>
            </p:spPr>
          </p:pic>
          <p:pic>
            <p:nvPicPr>
              <p:cNvPr id="149" name="图像" descr="图像">
                <a:extLst>
                  <a:ext uri="{FF2B5EF4-FFF2-40B4-BE49-F238E27FC236}">
                    <a16:creationId xmlns:a16="http://schemas.microsoft.com/office/drawing/2014/main" id="{291DFB77-EC8A-4280-91DF-8A499A107E41}"/>
                  </a:ext>
                </a:extLst>
              </p:cNvPr>
              <p:cNvPicPr>
                <a:picLocks noChangeAspect="1"/>
              </p:cNvPicPr>
              <p:nvPr/>
            </p:nvPicPr>
            <p:blipFill>
              <a:blip r:embed="rId17"/>
              <a:stretch>
                <a:fillRect/>
              </a:stretch>
            </p:blipFill>
            <p:spPr>
              <a:xfrm>
                <a:off x="205688" y="245908"/>
                <a:ext cx="3502111" cy="241301"/>
              </a:xfrm>
              <a:prstGeom prst="rect">
                <a:avLst/>
              </a:prstGeom>
              <a:ln w="12700" cap="flat">
                <a:noFill/>
                <a:miter lim="400000"/>
              </a:ln>
              <a:effectLst/>
            </p:spPr>
          </p:pic>
          <p:pic>
            <p:nvPicPr>
              <p:cNvPr id="150" name="图像" descr="图像">
                <a:extLst>
                  <a:ext uri="{FF2B5EF4-FFF2-40B4-BE49-F238E27FC236}">
                    <a16:creationId xmlns:a16="http://schemas.microsoft.com/office/drawing/2014/main" id="{0F622316-ADC0-41EC-98CA-18C24B5498DF}"/>
                  </a:ext>
                </a:extLst>
              </p:cNvPr>
              <p:cNvPicPr>
                <a:picLocks noChangeAspect="1"/>
              </p:cNvPicPr>
              <p:nvPr/>
            </p:nvPicPr>
            <p:blipFill>
              <a:blip r:embed="rId18"/>
              <a:stretch>
                <a:fillRect/>
              </a:stretch>
            </p:blipFill>
            <p:spPr>
              <a:xfrm>
                <a:off x="196152" y="760913"/>
                <a:ext cx="5130801" cy="241301"/>
              </a:xfrm>
              <a:prstGeom prst="rect">
                <a:avLst/>
              </a:prstGeom>
              <a:ln w="12700" cap="flat">
                <a:noFill/>
                <a:miter lim="400000"/>
              </a:ln>
              <a:effectLst/>
            </p:spPr>
          </p:pic>
          <p:pic>
            <p:nvPicPr>
              <p:cNvPr id="151" name="图像" descr="图像">
                <a:extLst>
                  <a:ext uri="{FF2B5EF4-FFF2-40B4-BE49-F238E27FC236}">
                    <a16:creationId xmlns:a16="http://schemas.microsoft.com/office/drawing/2014/main" id="{07F41190-1DC3-4978-A09B-3698D970312E}"/>
                  </a:ext>
                </a:extLst>
              </p:cNvPr>
              <p:cNvPicPr>
                <a:picLocks noChangeAspect="1"/>
              </p:cNvPicPr>
              <p:nvPr/>
            </p:nvPicPr>
            <p:blipFill>
              <a:blip r:embed="rId19"/>
              <a:stretch>
                <a:fillRect/>
              </a:stretch>
            </p:blipFill>
            <p:spPr>
              <a:xfrm>
                <a:off x="196152" y="1276068"/>
                <a:ext cx="5130801" cy="241003"/>
              </a:xfrm>
              <a:prstGeom prst="rect">
                <a:avLst/>
              </a:prstGeom>
              <a:ln w="12700" cap="flat">
                <a:noFill/>
                <a:miter lim="400000"/>
              </a:ln>
              <a:effectLst/>
            </p:spPr>
          </p:pic>
        </p:grpSp>
        <p:sp>
          <p:nvSpPr>
            <p:cNvPr id="152" name="线条">
              <a:extLst>
                <a:ext uri="{FF2B5EF4-FFF2-40B4-BE49-F238E27FC236}">
                  <a16:creationId xmlns:a16="http://schemas.microsoft.com/office/drawing/2014/main" id="{E2A89080-798D-4F92-A589-EDE046D38AC6}"/>
                </a:ext>
              </a:extLst>
            </p:cNvPr>
            <p:cNvSpPr/>
            <p:nvPr/>
          </p:nvSpPr>
          <p:spPr>
            <a:xfrm flipV="1">
              <a:off x="5895622" y="2978904"/>
              <a:ext cx="569803" cy="2467"/>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3" name="线条">
              <a:extLst>
                <a:ext uri="{FF2B5EF4-FFF2-40B4-BE49-F238E27FC236}">
                  <a16:creationId xmlns:a16="http://schemas.microsoft.com/office/drawing/2014/main" id="{383A6F56-33A3-40C5-ADA6-DD92D2A110B0}"/>
                </a:ext>
              </a:extLst>
            </p:cNvPr>
            <p:cNvSpPr/>
            <p:nvPr/>
          </p:nvSpPr>
          <p:spPr>
            <a:xfrm>
              <a:off x="5884380" y="3694181"/>
              <a:ext cx="565653" cy="278043"/>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4" name="线条">
              <a:extLst>
                <a:ext uri="{FF2B5EF4-FFF2-40B4-BE49-F238E27FC236}">
                  <a16:creationId xmlns:a16="http://schemas.microsoft.com/office/drawing/2014/main" id="{18BC629E-C074-4F07-BA68-0AB4ADD5B9B8}"/>
                </a:ext>
              </a:extLst>
            </p:cNvPr>
            <p:cNvSpPr/>
            <p:nvPr/>
          </p:nvSpPr>
          <p:spPr>
            <a:xfrm flipV="1">
              <a:off x="5881118" y="3027757"/>
              <a:ext cx="561886" cy="688185"/>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5" name="线条">
              <a:extLst>
                <a:ext uri="{FF2B5EF4-FFF2-40B4-BE49-F238E27FC236}">
                  <a16:creationId xmlns:a16="http://schemas.microsoft.com/office/drawing/2014/main" id="{141EBD3A-3482-4A58-8A32-4C1FA789BCE7}"/>
                </a:ext>
              </a:extLst>
            </p:cNvPr>
            <p:cNvSpPr/>
            <p:nvPr/>
          </p:nvSpPr>
          <p:spPr>
            <a:xfrm>
              <a:off x="5884381" y="3706881"/>
              <a:ext cx="542257" cy="1313079"/>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6" name="线条">
              <a:extLst>
                <a:ext uri="{FF2B5EF4-FFF2-40B4-BE49-F238E27FC236}">
                  <a16:creationId xmlns:a16="http://schemas.microsoft.com/office/drawing/2014/main" id="{B55151A2-3887-406A-A808-691177F35374}"/>
                </a:ext>
              </a:extLst>
            </p:cNvPr>
            <p:cNvSpPr/>
            <p:nvPr/>
          </p:nvSpPr>
          <p:spPr>
            <a:xfrm flipV="1">
              <a:off x="5881089" y="3061933"/>
              <a:ext cx="567246" cy="1368385"/>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7" name="线条">
              <a:extLst>
                <a:ext uri="{FF2B5EF4-FFF2-40B4-BE49-F238E27FC236}">
                  <a16:creationId xmlns:a16="http://schemas.microsoft.com/office/drawing/2014/main" id="{98D37879-BF68-45FC-A589-6ECA65F65B17}"/>
                </a:ext>
              </a:extLst>
            </p:cNvPr>
            <p:cNvSpPr/>
            <p:nvPr/>
          </p:nvSpPr>
          <p:spPr>
            <a:xfrm flipV="1">
              <a:off x="5873905" y="4004368"/>
              <a:ext cx="591668" cy="437439"/>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58" name="线条">
              <a:extLst>
                <a:ext uri="{FF2B5EF4-FFF2-40B4-BE49-F238E27FC236}">
                  <a16:creationId xmlns:a16="http://schemas.microsoft.com/office/drawing/2014/main" id="{6CA6C0D4-D49C-4089-A621-A87014D2B4DC}"/>
                </a:ext>
              </a:extLst>
            </p:cNvPr>
            <p:cNvSpPr/>
            <p:nvPr/>
          </p:nvSpPr>
          <p:spPr>
            <a:xfrm>
              <a:off x="5886750" y="4449655"/>
              <a:ext cx="556080" cy="648180"/>
            </a:xfrm>
            <a:prstGeom prst="line">
              <a:avLst/>
            </a:prstGeom>
            <a:ln w="25400">
              <a:solidFill>
                <a:srgbClr val="000000"/>
              </a:solidFill>
              <a:miter lim="400000"/>
              <a:tailEnd type="triangle"/>
            </a:ln>
          </p:spPr>
          <p:txBody>
            <a:bodyPr lIns="76067" tIns="76067" rIns="76067" bIns="76067" anchor="ctr"/>
            <a:lstStyle/>
            <a:p>
              <a:pPr defTabSz="874778">
                <a:defRPr sz="2800">
                  <a:solidFill>
                    <a:srgbClr val="FFFFFF"/>
                  </a:solidFill>
                  <a:latin typeface="Helvetica Neue Medium"/>
                  <a:ea typeface="Helvetica Neue Medium"/>
                  <a:cs typeface="Helvetica Neue Medium"/>
                  <a:sym typeface="Helvetica Neue Medium"/>
                </a:defRPr>
              </a:pPr>
              <a:endParaRPr sz="3200"/>
            </a:p>
          </p:txBody>
        </p:sp>
        <p:sp>
          <p:nvSpPr>
            <p:cNvPr id="160" name="Automatic…">
              <a:extLst>
                <a:ext uri="{FF2B5EF4-FFF2-40B4-BE49-F238E27FC236}">
                  <a16:creationId xmlns:a16="http://schemas.microsoft.com/office/drawing/2014/main" id="{D93662E9-BB63-4717-A6BA-BE00A13C70F3}"/>
                </a:ext>
              </a:extLst>
            </p:cNvPr>
            <p:cNvSpPr txBox="1"/>
            <p:nvPr/>
          </p:nvSpPr>
          <p:spPr>
            <a:xfrm>
              <a:off x="5960116" y="1957745"/>
              <a:ext cx="1632830" cy="7551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1800"/>
              </a:pPr>
              <a:r>
                <a:rPr sz="1400"/>
                <a:t>Automatic </a:t>
              </a:r>
            </a:p>
            <a:p>
              <a:pPr>
                <a:defRPr sz="1800"/>
              </a:pPr>
              <a:r>
                <a:rPr sz="1400"/>
                <a:t>differentiation</a:t>
              </a:r>
            </a:p>
          </p:txBody>
        </p:sp>
        <p:sp>
          <p:nvSpPr>
            <p:cNvPr id="161" name="Self-similar Euler equations">
              <a:extLst>
                <a:ext uri="{FF2B5EF4-FFF2-40B4-BE49-F238E27FC236}">
                  <a16:creationId xmlns:a16="http://schemas.microsoft.com/office/drawing/2014/main" id="{80E99626-E740-44B7-A9DE-DFFB1359AC21}"/>
                </a:ext>
              </a:extLst>
            </p:cNvPr>
            <p:cNvSpPr txBox="1"/>
            <p:nvPr/>
          </p:nvSpPr>
          <p:spPr>
            <a:xfrm>
              <a:off x="8797894" y="2186436"/>
              <a:ext cx="2965761" cy="4502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1800"/>
              </a:lvl1pPr>
            </a:lstStyle>
            <a:p>
              <a:r>
                <a:rPr sz="1400"/>
                <a:t>Self-similar Euler equations</a:t>
              </a:r>
            </a:p>
          </p:txBody>
        </p:sp>
        <p:pic>
          <p:nvPicPr>
            <p:cNvPr id="162" name="图像" descr="图像">
              <a:extLst>
                <a:ext uri="{FF2B5EF4-FFF2-40B4-BE49-F238E27FC236}">
                  <a16:creationId xmlns:a16="http://schemas.microsoft.com/office/drawing/2014/main" id="{E18980C8-5EDB-439A-8F4E-33DA6ECF8809}"/>
                </a:ext>
              </a:extLst>
            </p:cNvPr>
            <p:cNvPicPr>
              <a:picLocks noChangeAspect="1"/>
            </p:cNvPicPr>
            <p:nvPr/>
          </p:nvPicPr>
          <p:blipFill>
            <a:blip r:embed="rId20"/>
            <a:stretch>
              <a:fillRect/>
            </a:stretch>
          </p:blipFill>
          <p:spPr>
            <a:xfrm>
              <a:off x="263384" y="5912311"/>
              <a:ext cx="7206714" cy="686649"/>
            </a:xfrm>
            <a:prstGeom prst="rect">
              <a:avLst/>
            </a:prstGeom>
            <a:ln w="12700">
              <a:miter lim="400000"/>
            </a:ln>
          </p:spPr>
        </p:pic>
        <p:pic>
          <p:nvPicPr>
            <p:cNvPr id="163" name="图像" descr="图像">
              <a:extLst>
                <a:ext uri="{FF2B5EF4-FFF2-40B4-BE49-F238E27FC236}">
                  <a16:creationId xmlns:a16="http://schemas.microsoft.com/office/drawing/2014/main" id="{EC3D96D8-AF21-446D-8E8C-B48AB943E0A1}"/>
                </a:ext>
              </a:extLst>
            </p:cNvPr>
            <p:cNvPicPr>
              <a:picLocks noChangeAspect="1"/>
            </p:cNvPicPr>
            <p:nvPr/>
          </p:nvPicPr>
          <p:blipFill>
            <a:blip r:embed="rId21"/>
            <a:stretch>
              <a:fillRect/>
            </a:stretch>
          </p:blipFill>
          <p:spPr>
            <a:xfrm>
              <a:off x="7878792" y="6812297"/>
              <a:ext cx="1188502" cy="201719"/>
            </a:xfrm>
            <a:prstGeom prst="rect">
              <a:avLst/>
            </a:prstGeom>
            <a:ln w="12700">
              <a:miter lim="400000"/>
            </a:ln>
          </p:spPr>
        </p:pic>
        <p:pic>
          <p:nvPicPr>
            <p:cNvPr id="164" name="图像" descr="图像">
              <a:extLst>
                <a:ext uri="{FF2B5EF4-FFF2-40B4-BE49-F238E27FC236}">
                  <a16:creationId xmlns:a16="http://schemas.microsoft.com/office/drawing/2014/main" id="{DB2FC737-8223-41B2-A907-9A0B0F210E04}"/>
                </a:ext>
              </a:extLst>
            </p:cNvPr>
            <p:cNvPicPr>
              <a:picLocks noChangeAspect="1"/>
            </p:cNvPicPr>
            <p:nvPr/>
          </p:nvPicPr>
          <p:blipFill>
            <a:blip r:embed="rId22"/>
            <a:stretch>
              <a:fillRect/>
            </a:stretch>
          </p:blipFill>
          <p:spPr>
            <a:xfrm>
              <a:off x="8764386" y="8071215"/>
              <a:ext cx="1171311" cy="196103"/>
            </a:xfrm>
            <a:prstGeom prst="rect">
              <a:avLst/>
            </a:prstGeom>
            <a:ln w="12700">
              <a:miter lim="400000"/>
            </a:ln>
          </p:spPr>
        </p:pic>
        <p:pic>
          <p:nvPicPr>
            <p:cNvPr id="165" name="图像" descr="图像">
              <a:extLst>
                <a:ext uri="{FF2B5EF4-FFF2-40B4-BE49-F238E27FC236}">
                  <a16:creationId xmlns:a16="http://schemas.microsoft.com/office/drawing/2014/main" id="{00020000-D481-4A7B-96A4-E89631A93D07}"/>
                </a:ext>
              </a:extLst>
            </p:cNvPr>
            <p:cNvPicPr>
              <a:picLocks noChangeAspect="1"/>
            </p:cNvPicPr>
            <p:nvPr/>
          </p:nvPicPr>
          <p:blipFill>
            <a:blip r:embed="rId23"/>
            <a:stretch>
              <a:fillRect/>
            </a:stretch>
          </p:blipFill>
          <p:spPr>
            <a:xfrm>
              <a:off x="2966479" y="6928174"/>
              <a:ext cx="1274922" cy="246039"/>
            </a:xfrm>
            <a:prstGeom prst="rect">
              <a:avLst/>
            </a:prstGeom>
            <a:ln w="12700">
              <a:miter lim="400000"/>
            </a:ln>
          </p:spPr>
        </p:pic>
        <p:grpSp>
          <p:nvGrpSpPr>
            <p:cNvPr id="166" name="成组">
              <a:extLst>
                <a:ext uri="{FF2B5EF4-FFF2-40B4-BE49-F238E27FC236}">
                  <a16:creationId xmlns:a16="http://schemas.microsoft.com/office/drawing/2014/main" id="{C9A202A5-AD38-4C8A-B35C-257917C1A002}"/>
                </a:ext>
              </a:extLst>
            </p:cNvPr>
            <p:cNvGrpSpPr/>
            <p:nvPr/>
          </p:nvGrpSpPr>
          <p:grpSpPr>
            <a:xfrm>
              <a:off x="10343362" y="8530075"/>
              <a:ext cx="2357725" cy="569209"/>
              <a:chOff x="0" y="0"/>
              <a:chExt cx="2357724" cy="569209"/>
            </a:xfrm>
          </p:grpSpPr>
          <p:pic>
            <p:nvPicPr>
              <p:cNvPr id="167" name="图像" descr="图像">
                <a:extLst>
                  <a:ext uri="{FF2B5EF4-FFF2-40B4-BE49-F238E27FC236}">
                    <a16:creationId xmlns:a16="http://schemas.microsoft.com/office/drawing/2014/main" id="{A12C072D-9B15-481E-A263-10D391E25DB8}"/>
                  </a:ext>
                </a:extLst>
              </p:cNvPr>
              <p:cNvPicPr>
                <a:picLocks noChangeAspect="1"/>
              </p:cNvPicPr>
              <p:nvPr/>
            </p:nvPicPr>
            <p:blipFill>
              <a:blip r:embed="rId24"/>
              <a:srcRect/>
              <a:stretch>
                <a:fillRect/>
              </a:stretch>
            </p:blipFill>
            <p:spPr>
              <a:xfrm>
                <a:off x="0" y="0"/>
                <a:ext cx="2244001" cy="227818"/>
              </a:xfrm>
              <a:prstGeom prst="rect">
                <a:avLst/>
              </a:prstGeom>
              <a:ln w="12700" cap="flat">
                <a:noFill/>
                <a:miter lim="400000"/>
              </a:ln>
              <a:effectLst/>
            </p:spPr>
          </p:pic>
          <p:pic>
            <p:nvPicPr>
              <p:cNvPr id="168" name="图像" descr="图像">
                <a:extLst>
                  <a:ext uri="{FF2B5EF4-FFF2-40B4-BE49-F238E27FC236}">
                    <a16:creationId xmlns:a16="http://schemas.microsoft.com/office/drawing/2014/main" id="{63DAB49A-B1DC-4FEB-9708-F43E3E6AF0AB}"/>
                  </a:ext>
                </a:extLst>
              </p:cNvPr>
              <p:cNvPicPr>
                <a:picLocks noChangeAspect="1"/>
              </p:cNvPicPr>
              <p:nvPr/>
            </p:nvPicPr>
            <p:blipFill>
              <a:blip r:embed="rId25"/>
              <a:stretch>
                <a:fillRect/>
              </a:stretch>
            </p:blipFill>
            <p:spPr>
              <a:xfrm>
                <a:off x="7562" y="291719"/>
                <a:ext cx="2350162" cy="277490"/>
              </a:xfrm>
              <a:prstGeom prst="rect">
                <a:avLst/>
              </a:prstGeom>
              <a:ln w="12700" cap="flat">
                <a:noFill/>
                <a:miter lim="400000"/>
              </a:ln>
              <a:effectLst/>
            </p:spPr>
          </p:pic>
        </p:grpSp>
        <p:pic>
          <p:nvPicPr>
            <p:cNvPr id="169" name="图像" descr="图像">
              <a:extLst>
                <a:ext uri="{FF2B5EF4-FFF2-40B4-BE49-F238E27FC236}">
                  <a16:creationId xmlns:a16="http://schemas.microsoft.com/office/drawing/2014/main" id="{07E11065-52E4-484F-8780-6DBC27A7BA01}"/>
                </a:ext>
              </a:extLst>
            </p:cNvPr>
            <p:cNvPicPr>
              <a:picLocks noChangeAspect="1"/>
            </p:cNvPicPr>
            <p:nvPr/>
          </p:nvPicPr>
          <p:blipFill>
            <a:blip r:embed="rId26"/>
            <a:stretch>
              <a:fillRect/>
            </a:stretch>
          </p:blipFill>
          <p:spPr>
            <a:xfrm>
              <a:off x="3024570" y="7245055"/>
              <a:ext cx="1046297" cy="195711"/>
            </a:xfrm>
            <a:prstGeom prst="rect">
              <a:avLst/>
            </a:prstGeom>
            <a:ln w="12700">
              <a:miter lim="400000"/>
            </a:ln>
          </p:spPr>
        </p:pic>
        <p:pic>
          <p:nvPicPr>
            <p:cNvPr id="170" name="图像" descr="图像">
              <a:extLst>
                <a:ext uri="{FF2B5EF4-FFF2-40B4-BE49-F238E27FC236}">
                  <a16:creationId xmlns:a16="http://schemas.microsoft.com/office/drawing/2014/main" id="{D9CEC6D0-EE46-4314-90D1-52BA04605C6D}"/>
                </a:ext>
              </a:extLst>
            </p:cNvPr>
            <p:cNvPicPr>
              <a:picLocks noChangeAspect="1"/>
            </p:cNvPicPr>
            <p:nvPr/>
          </p:nvPicPr>
          <p:blipFill>
            <a:blip r:embed="rId27"/>
            <a:stretch>
              <a:fillRect/>
            </a:stretch>
          </p:blipFill>
          <p:spPr>
            <a:xfrm>
              <a:off x="7878792" y="5984567"/>
              <a:ext cx="3937001" cy="733054"/>
            </a:xfrm>
            <a:prstGeom prst="rect">
              <a:avLst/>
            </a:prstGeom>
            <a:ln w="12700">
              <a:miter lim="400000"/>
            </a:ln>
          </p:spPr>
        </p:pic>
        <p:grpSp>
          <p:nvGrpSpPr>
            <p:cNvPr id="171" name="成组">
              <a:extLst>
                <a:ext uri="{FF2B5EF4-FFF2-40B4-BE49-F238E27FC236}">
                  <a16:creationId xmlns:a16="http://schemas.microsoft.com/office/drawing/2014/main" id="{082A03A4-BBFC-4C8C-A5D4-C7A1C1F37735}"/>
                </a:ext>
              </a:extLst>
            </p:cNvPr>
            <p:cNvGrpSpPr/>
            <p:nvPr/>
          </p:nvGrpSpPr>
          <p:grpSpPr>
            <a:xfrm>
              <a:off x="4486001" y="2805761"/>
              <a:ext cx="4955241" cy="4637040"/>
              <a:chOff x="-1" y="0"/>
              <a:chExt cx="4955241" cy="4637040"/>
            </a:xfrm>
          </p:grpSpPr>
          <p:sp>
            <p:nvSpPr>
              <p:cNvPr id="172" name="+">
                <a:extLst>
                  <a:ext uri="{FF2B5EF4-FFF2-40B4-BE49-F238E27FC236}">
                    <a16:creationId xmlns:a16="http://schemas.microsoft.com/office/drawing/2014/main" id="{B4C7A287-7BED-44E9-93A1-B0DD5A25037F}"/>
                  </a:ext>
                </a:extLst>
              </p:cNvPr>
              <p:cNvSpPr txBox="1"/>
              <p:nvPr/>
            </p:nvSpPr>
            <p:spPr>
              <a:xfrm>
                <a:off x="-1" y="4186829"/>
                <a:ext cx="272304" cy="45021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b="1"/>
                </a:lvl1pPr>
              </a:lstStyle>
              <a:p>
                <a:r>
                  <a:rPr sz="1400"/>
                  <a:t>+</a:t>
                </a:r>
              </a:p>
            </p:txBody>
          </p:sp>
          <p:sp>
            <p:nvSpPr>
              <p:cNvPr id="173" name="线条">
                <a:extLst>
                  <a:ext uri="{FF2B5EF4-FFF2-40B4-BE49-F238E27FC236}">
                    <a16:creationId xmlns:a16="http://schemas.microsoft.com/office/drawing/2014/main" id="{9E6859AF-065E-4850-AD74-9B4BAF211A8A}"/>
                  </a:ext>
                </a:extLst>
              </p:cNvPr>
              <p:cNvSpPr/>
              <p:nvPr/>
            </p:nvSpPr>
            <p:spPr>
              <a:xfrm flipH="1">
                <a:off x="1819137" y="360553"/>
                <a:ext cx="2976151" cy="3769431"/>
              </a:xfrm>
              <a:prstGeom prst="line">
                <a:avLst/>
              </a:prstGeom>
              <a:noFill/>
              <a:ln w="25400" cap="flat">
                <a:solidFill>
                  <a:srgbClr val="FF2600"/>
                </a:solidFill>
                <a:prstDash val="solid"/>
                <a:miter lim="400000"/>
                <a:tailEnd type="triangle" w="med" len="med"/>
              </a:ln>
              <a:effectLst/>
            </p:spPr>
            <p:txBody>
              <a:bodyPr wrap="square" lIns="50800" tIns="50800" rIns="50800" bIns="50800" numCol="1" anchor="ctr">
                <a:noAutofit/>
              </a:bodyPr>
              <a:lstStyle/>
              <a:p>
                <a:pPr>
                  <a:defRPr sz="3200"/>
                </a:pPr>
                <a:endParaRPr sz="2400"/>
              </a:p>
            </p:txBody>
          </p:sp>
          <p:pic>
            <p:nvPicPr>
              <p:cNvPr id="174" name="图像" descr="图像">
                <a:extLst>
                  <a:ext uri="{FF2B5EF4-FFF2-40B4-BE49-F238E27FC236}">
                    <a16:creationId xmlns:a16="http://schemas.microsoft.com/office/drawing/2014/main" id="{7724C69C-F305-4A57-AA1E-180B6C6FC7AD}"/>
                  </a:ext>
                </a:extLst>
              </p:cNvPr>
              <p:cNvPicPr>
                <a:picLocks noChangeAspect="1"/>
              </p:cNvPicPr>
              <p:nvPr/>
            </p:nvPicPr>
            <p:blipFill>
              <a:blip r:embed="rId28"/>
              <a:stretch>
                <a:fillRect/>
              </a:stretch>
            </p:blipFill>
            <p:spPr>
              <a:xfrm>
                <a:off x="515522" y="4301027"/>
                <a:ext cx="2469508" cy="255743"/>
              </a:xfrm>
              <a:prstGeom prst="rect">
                <a:avLst/>
              </a:prstGeom>
              <a:ln w="12700" cap="flat">
                <a:noFill/>
                <a:miter lim="400000"/>
              </a:ln>
              <a:effectLst/>
            </p:spPr>
          </p:pic>
          <p:sp>
            <p:nvSpPr>
              <p:cNvPr id="175" name="矩形">
                <a:extLst>
                  <a:ext uri="{FF2B5EF4-FFF2-40B4-BE49-F238E27FC236}">
                    <a16:creationId xmlns:a16="http://schemas.microsoft.com/office/drawing/2014/main" id="{1F4EB184-8CDF-4753-BD5E-AB09C58E67FD}"/>
                  </a:ext>
                </a:extLst>
              </p:cNvPr>
              <p:cNvSpPr/>
              <p:nvPr/>
            </p:nvSpPr>
            <p:spPr>
              <a:xfrm>
                <a:off x="4743566" y="0"/>
                <a:ext cx="211674" cy="373264"/>
              </a:xfrm>
              <a:prstGeom prst="rect">
                <a:avLst/>
              </a:prstGeom>
              <a:noFill/>
              <a:ln w="25400" cap="flat">
                <a:solidFill>
                  <a:srgbClr val="FF2600"/>
                </a:solidFill>
                <a:prstDash val="solid"/>
                <a:miter lim="400000"/>
              </a:ln>
              <a:effectLst/>
            </p:spPr>
            <p:txBody>
              <a:bodyPr wrap="square" lIns="50800" tIns="50800" rIns="50800" bIns="50800" numCol="1" anchor="ctr">
                <a:noAutofit/>
              </a:bodyPr>
              <a:lstStyle/>
              <a:p>
                <a:pPr>
                  <a:defRPr sz="3200">
                    <a:solidFill>
                      <a:srgbClr val="FFFFFF"/>
                    </a:solidFill>
                    <a:effectLst>
                      <a:outerShdw blurRad="25400" dist="33948" dir="2700000" rotWithShape="0">
                        <a:srgbClr val="3B3936"/>
                      </a:outerShdw>
                    </a:effectLst>
                  </a:defRPr>
                </a:pPr>
                <a:endParaRPr sz="2400"/>
              </a:p>
            </p:txBody>
          </p:sp>
        </p:grpSp>
      </p:grpSp>
      <p:sp>
        <p:nvSpPr>
          <p:cNvPr id="177" name="Title 1">
            <a:extLst>
              <a:ext uri="{FF2B5EF4-FFF2-40B4-BE49-F238E27FC236}">
                <a16:creationId xmlns:a16="http://schemas.microsoft.com/office/drawing/2014/main" id="{12861EF6-73AD-421A-859E-3E316EA59E8D}"/>
              </a:ext>
            </a:extLst>
          </p:cNvPr>
          <p:cNvSpPr>
            <a:spLocks noGrp="1"/>
          </p:cNvSpPr>
          <p:nvPr>
            <p:ph type="title"/>
          </p:nvPr>
        </p:nvSpPr>
        <p:spPr>
          <a:xfrm>
            <a:off x="838200" y="158499"/>
            <a:ext cx="10515600" cy="1325563"/>
          </a:xfrm>
        </p:spPr>
        <p:txBody>
          <a:bodyPr/>
          <a:lstStyle/>
          <a:p>
            <a:r>
              <a:rPr lang="en-US" dirty="0"/>
              <a:t>PINN (self-similar coordinate)</a:t>
            </a:r>
          </a:p>
        </p:txBody>
      </p:sp>
      <p:sp>
        <p:nvSpPr>
          <p:cNvPr id="178" name="TextBox 177">
            <a:extLst>
              <a:ext uri="{FF2B5EF4-FFF2-40B4-BE49-F238E27FC236}">
                <a16:creationId xmlns:a16="http://schemas.microsoft.com/office/drawing/2014/main" id="{E3E9ED27-EF10-48D4-8F72-6BE8D220A284}"/>
              </a:ext>
            </a:extLst>
          </p:cNvPr>
          <p:cNvSpPr txBox="1"/>
          <p:nvPr/>
        </p:nvSpPr>
        <p:spPr>
          <a:xfrm>
            <a:off x="1464525" y="1211334"/>
            <a:ext cx="3679768" cy="369332"/>
          </a:xfrm>
          <a:prstGeom prst="rect">
            <a:avLst/>
          </a:prstGeom>
          <a:noFill/>
        </p:spPr>
        <p:txBody>
          <a:bodyPr wrap="square" rtlCol="0">
            <a:spAutoFit/>
          </a:bodyPr>
          <a:lstStyle/>
          <a:p>
            <a:r>
              <a:rPr lang="en-US" dirty="0"/>
              <a:t>6 hidden layer; 30 units per layer</a:t>
            </a:r>
          </a:p>
        </p:txBody>
      </p:sp>
      <p:sp>
        <p:nvSpPr>
          <p:cNvPr id="2" name="Slide Number Placeholder 1">
            <a:extLst>
              <a:ext uri="{FF2B5EF4-FFF2-40B4-BE49-F238E27FC236}">
                <a16:creationId xmlns:a16="http://schemas.microsoft.com/office/drawing/2014/main" id="{BCD9B9D7-1A6C-4C9E-ADA0-5147D09B2F39}"/>
              </a:ext>
            </a:extLst>
          </p:cNvPr>
          <p:cNvSpPr>
            <a:spLocks noGrp="1"/>
          </p:cNvSpPr>
          <p:nvPr>
            <p:ph type="sldNum" sz="quarter" idx="12"/>
          </p:nvPr>
        </p:nvSpPr>
        <p:spPr/>
        <p:txBody>
          <a:bodyPr/>
          <a:lstStyle/>
          <a:p>
            <a:fld id="{DFB35C7A-2D6A-453A-993F-FA53AFFEBC35}" type="slidenum">
              <a:rPr lang="en-US" smtClean="0"/>
              <a:t>38</a:t>
            </a:fld>
            <a:endParaRPr lang="en-US"/>
          </a:p>
        </p:txBody>
      </p:sp>
      <p:sp>
        <p:nvSpPr>
          <p:cNvPr id="3" name="object 3">
            <a:extLst>
              <a:ext uri="{FF2B5EF4-FFF2-40B4-BE49-F238E27FC236}">
                <a16:creationId xmlns:a16="http://schemas.microsoft.com/office/drawing/2014/main" id="{BB194580-ACDC-AA02-C81B-2E6B6FB46099}"/>
              </a:ext>
            </a:extLst>
          </p:cNvPr>
          <p:cNvSpPr txBox="1"/>
          <p:nvPr/>
        </p:nvSpPr>
        <p:spPr>
          <a:xfrm>
            <a:off x="8179441" y="141675"/>
            <a:ext cx="4108511" cy="1164421"/>
          </a:xfrm>
          <a:prstGeom prst="rect">
            <a:avLst/>
          </a:prstGeom>
        </p:spPr>
        <p:txBody>
          <a:bodyPr vert="horz" wrap="square" lIns="0" tIns="12700" rIns="0" bIns="0" rtlCol="0">
            <a:spAutoFit/>
          </a:bodyPr>
          <a:lstStyle/>
          <a:p>
            <a:pPr marL="12700">
              <a:lnSpc>
                <a:spcPct val="100000"/>
              </a:lnSpc>
              <a:spcBef>
                <a:spcPts val="100"/>
              </a:spcBef>
            </a:pPr>
            <a:r>
              <a:rPr lang="en-US" sz="1900" spc="-5" dirty="0">
                <a:latin typeface="Adobe Garamond Pro" panose="02020502060506020403"/>
                <a:cs typeface="Palladio Uralic"/>
              </a:rPr>
              <a:t>PINN: </a:t>
            </a:r>
            <a:r>
              <a:rPr sz="1900" spc="-5" dirty="0" err="1">
                <a:latin typeface="Adobe Garamond Pro" panose="02020502060506020403"/>
                <a:cs typeface="Palladio Uralic"/>
              </a:rPr>
              <a:t>Raissi</a:t>
            </a:r>
            <a:r>
              <a:rPr sz="1900" spc="-5" dirty="0">
                <a:latin typeface="Adobe Garamond Pro" panose="02020502060506020403"/>
                <a:cs typeface="Palladio Uralic"/>
              </a:rPr>
              <a:t> </a:t>
            </a:r>
            <a:r>
              <a:rPr sz="1900" i="1" dirty="0">
                <a:latin typeface="Adobe Garamond Pro" panose="02020502060506020403"/>
                <a:cs typeface="Palladio Uralic"/>
              </a:rPr>
              <a:t>et. </a:t>
            </a:r>
            <a:r>
              <a:rPr sz="1900" i="1" spc="-5" dirty="0">
                <a:latin typeface="Adobe Garamond Pro" panose="02020502060506020403"/>
                <a:cs typeface="Palladio Uralic"/>
              </a:rPr>
              <a:t>al. </a:t>
            </a:r>
            <a:r>
              <a:rPr sz="1900" dirty="0">
                <a:latin typeface="Adobe Garamond Pro" panose="02020502060506020403"/>
                <a:cs typeface="Palladio Uralic"/>
              </a:rPr>
              <a:t>(2019), </a:t>
            </a:r>
            <a:r>
              <a:rPr sz="1900" i="1" dirty="0">
                <a:latin typeface="Adobe Garamond Pro" panose="02020502060506020403"/>
                <a:cs typeface="Palladio Uralic"/>
              </a:rPr>
              <a:t>J </a:t>
            </a:r>
            <a:r>
              <a:rPr sz="1900" i="1" spc="-5" dirty="0" err="1">
                <a:latin typeface="Adobe Garamond Pro" panose="02020502060506020403"/>
                <a:cs typeface="Palladio Uralic"/>
              </a:rPr>
              <a:t>Comp.Phys</a:t>
            </a:r>
            <a:endParaRPr lang="en-US" sz="1900" i="1" spc="-5" dirty="0">
              <a:latin typeface="Adobe Garamond Pro" panose="02020502060506020403"/>
              <a:cs typeface="Palladio Uralic"/>
            </a:endParaRPr>
          </a:p>
          <a:p>
            <a:pPr marL="12700">
              <a:lnSpc>
                <a:spcPct val="100000"/>
              </a:lnSpc>
              <a:spcBef>
                <a:spcPts val="100"/>
              </a:spcBef>
            </a:pPr>
            <a:r>
              <a:rPr lang="en-US" sz="1800" dirty="0">
                <a:latin typeface="Adobe Garamond Pro" panose="02020502060506020403"/>
              </a:rPr>
              <a:t>Wang, Lai, Gómez-Serrano, Buckmaster, </a:t>
            </a:r>
            <a:r>
              <a:rPr lang="en-US" sz="1800" i="1" dirty="0">
                <a:latin typeface="Adobe Garamond Pro" panose="02020502060506020403"/>
              </a:rPr>
              <a:t>Physical Review Letters </a:t>
            </a:r>
            <a:r>
              <a:rPr lang="en-US" sz="1800" dirty="0">
                <a:latin typeface="Adobe Garamond Pro" panose="02020502060506020403"/>
              </a:rPr>
              <a:t>(2023)</a:t>
            </a:r>
            <a:br>
              <a:rPr lang="en-US" sz="1800" dirty="0">
                <a:solidFill>
                  <a:srgbClr val="FFFF00"/>
                </a:solidFill>
                <a:latin typeface="Adobe Garamond Pro" panose="02020502060506020403"/>
              </a:rPr>
            </a:br>
            <a:endParaRPr sz="1900" dirty="0">
              <a:latin typeface="Times New Roman"/>
              <a:cs typeface="Times New Roman"/>
            </a:endParaRPr>
          </a:p>
        </p:txBody>
      </p:sp>
    </p:spTree>
    <p:extLst>
      <p:ext uri="{BB962C8B-B14F-4D97-AF65-F5344CB8AC3E}">
        <p14:creationId xmlns:p14="http://schemas.microsoft.com/office/powerpoint/2010/main" val="38214286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2DFC-81F1-42A0-BA4C-DE3B6A4EC2F2}"/>
              </a:ext>
            </a:extLst>
          </p:cNvPr>
          <p:cNvSpPr>
            <a:spLocks noGrp="1"/>
          </p:cNvSpPr>
          <p:nvPr>
            <p:ph type="title"/>
          </p:nvPr>
        </p:nvSpPr>
        <p:spPr/>
        <p:txBody>
          <a:bodyPr/>
          <a:lstStyle/>
          <a:p>
            <a:r>
              <a:rPr lang="en-US" dirty="0"/>
              <a:t>Adding structures to the NN-PDE solver</a:t>
            </a:r>
          </a:p>
        </p:txBody>
      </p:sp>
      <p:sp>
        <p:nvSpPr>
          <p:cNvPr id="4" name="Slide Number Placeholder 3">
            <a:extLst>
              <a:ext uri="{FF2B5EF4-FFF2-40B4-BE49-F238E27FC236}">
                <a16:creationId xmlns:a16="http://schemas.microsoft.com/office/drawing/2014/main" id="{12E94EC5-FA13-4364-8979-273EF1AD2ED4}"/>
              </a:ext>
            </a:extLst>
          </p:cNvPr>
          <p:cNvSpPr>
            <a:spLocks noGrp="1"/>
          </p:cNvSpPr>
          <p:nvPr>
            <p:ph type="sldNum" sz="quarter" idx="12"/>
          </p:nvPr>
        </p:nvSpPr>
        <p:spPr/>
        <p:txBody>
          <a:bodyPr/>
          <a:lstStyle/>
          <a:p>
            <a:fld id="{DFB35C7A-2D6A-453A-993F-FA53AFFEBC35}" type="slidenum">
              <a:rPr lang="en-US" smtClean="0"/>
              <a:t>39</a:t>
            </a:fld>
            <a:endParaRPr lang="en-US"/>
          </a:p>
        </p:txBody>
      </p:sp>
      <p:pic>
        <p:nvPicPr>
          <p:cNvPr id="16" name="Picture 15">
            <a:extLst>
              <a:ext uri="{FF2B5EF4-FFF2-40B4-BE49-F238E27FC236}">
                <a16:creationId xmlns:a16="http://schemas.microsoft.com/office/drawing/2014/main" id="{1F51415E-9845-40D9-8345-CC2DFACE0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631" y="3357598"/>
            <a:ext cx="2038344" cy="2932165"/>
          </a:xfrm>
          <a:prstGeom prst="rect">
            <a:avLst/>
          </a:prstGeom>
        </p:spPr>
      </p:pic>
      <p:sp>
        <p:nvSpPr>
          <p:cNvPr id="22" name="TextBox 21">
            <a:extLst>
              <a:ext uri="{FF2B5EF4-FFF2-40B4-BE49-F238E27FC236}">
                <a16:creationId xmlns:a16="http://schemas.microsoft.com/office/drawing/2014/main" id="{51FC5E0E-6319-42BF-A341-D567F7E867EE}"/>
              </a:ext>
            </a:extLst>
          </p:cNvPr>
          <p:cNvSpPr txBox="1"/>
          <p:nvPr/>
        </p:nvSpPr>
        <p:spPr>
          <a:xfrm>
            <a:off x="8328218" y="2568097"/>
            <a:ext cx="3025582" cy="707886"/>
          </a:xfrm>
          <a:prstGeom prst="rect">
            <a:avLst/>
          </a:prstGeom>
          <a:noFill/>
        </p:spPr>
        <p:txBody>
          <a:bodyPr wrap="square" rtlCol="0">
            <a:spAutoFit/>
          </a:bodyPr>
          <a:lstStyle/>
          <a:p>
            <a:r>
              <a:rPr lang="en-US" sz="2000" dirty="0">
                <a:latin typeface="Adobe Garamond Pro" panose="02020502060506020403"/>
              </a:rPr>
              <a:t>Change of coordinate: </a:t>
            </a:r>
            <a:br>
              <a:rPr lang="en-US" sz="2000" dirty="0">
                <a:latin typeface="Adobe Garamond Pro" panose="02020502060506020403"/>
              </a:rPr>
            </a:br>
            <a:r>
              <a:rPr lang="en-US" sz="2000" dirty="0">
                <a:latin typeface="Adobe Garamond Pro" panose="02020502060506020403"/>
              </a:rPr>
              <a:t>e.g. Domain size</a:t>
            </a:r>
          </a:p>
        </p:txBody>
      </p:sp>
      <p:pic>
        <p:nvPicPr>
          <p:cNvPr id="24" name="Picture 23">
            <a:extLst>
              <a:ext uri="{FF2B5EF4-FFF2-40B4-BE49-F238E27FC236}">
                <a16:creationId xmlns:a16="http://schemas.microsoft.com/office/drawing/2014/main" id="{B71044CC-29E1-46ED-8109-BCC28257B2CE}"/>
              </a:ext>
            </a:extLst>
          </p:cNvPr>
          <p:cNvPicPr>
            <a:picLocks noChangeAspect="1"/>
          </p:cNvPicPr>
          <p:nvPr/>
        </p:nvPicPr>
        <p:blipFill rotWithShape="1">
          <a:blip r:embed="rId3">
            <a:extLst>
              <a:ext uri="{28A0092B-C50C-407E-A947-70E740481C1C}">
                <a14:useLocalDpi xmlns:a14="http://schemas.microsoft.com/office/drawing/2010/main" val="0"/>
              </a:ext>
            </a:extLst>
          </a:blip>
          <a:srcRect l="18866" t="9161" b="-1"/>
          <a:stretch/>
        </p:blipFill>
        <p:spPr>
          <a:xfrm>
            <a:off x="10106779" y="2945120"/>
            <a:ext cx="1789979" cy="264276"/>
          </a:xfrm>
          <a:prstGeom prst="rect">
            <a:avLst/>
          </a:prstGeom>
        </p:spPr>
      </p:pic>
      <p:sp>
        <p:nvSpPr>
          <p:cNvPr id="5" name="Rectangle 4">
            <a:extLst>
              <a:ext uri="{FF2B5EF4-FFF2-40B4-BE49-F238E27FC236}">
                <a16:creationId xmlns:a16="http://schemas.microsoft.com/office/drawing/2014/main" id="{5196EC04-A18F-1179-BED4-3657A408277F}"/>
              </a:ext>
            </a:extLst>
          </p:cNvPr>
          <p:cNvSpPr/>
          <p:nvPr/>
        </p:nvSpPr>
        <p:spPr>
          <a:xfrm>
            <a:off x="10009983" y="3686763"/>
            <a:ext cx="616684" cy="314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6" name="Rectangle 5">
            <a:extLst>
              <a:ext uri="{FF2B5EF4-FFF2-40B4-BE49-F238E27FC236}">
                <a16:creationId xmlns:a16="http://schemas.microsoft.com/office/drawing/2014/main" id="{96C7E605-E0F7-3C89-76BC-4C44630C7168}"/>
              </a:ext>
            </a:extLst>
          </p:cNvPr>
          <p:cNvSpPr/>
          <p:nvPr/>
        </p:nvSpPr>
        <p:spPr>
          <a:xfrm>
            <a:off x="10906067" y="4927303"/>
            <a:ext cx="248920" cy="314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CBE052FE-CC32-7FD4-6332-DA3798F26699}"/>
                  </a:ext>
                </a:extLst>
              </p:cNvPr>
              <p:cNvSpPr txBox="1"/>
              <p:nvPr/>
            </p:nvSpPr>
            <p:spPr>
              <a:xfrm>
                <a:off x="9923890" y="3762012"/>
                <a:ext cx="78886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latin typeface="Cambria Math" panose="02040503050406030204" pitchFamily="18" charset="0"/>
                        </a:rPr>
                        <m:t>sinh</m:t>
                      </m:r>
                      <m:r>
                        <a:rPr lang="en-US" sz="1400" b="0" i="1" smtClean="0">
                          <a:latin typeface="Cambria Math" panose="02040503050406030204" pitchFamily="18" charset="0"/>
                        </a:rPr>
                        <m:t>⁡(</m:t>
                      </m:r>
                      <m:r>
                        <a:rPr lang="en-US" sz="1400" b="0" i="1" smtClean="0">
                          <a:latin typeface="Cambria Math" panose="02040503050406030204" pitchFamily="18" charset="0"/>
                        </a:rPr>
                        <m:t>𝑧</m:t>
                      </m:r>
                      <m:r>
                        <a:rPr lang="en-US" sz="1400" b="0" i="1" smtClean="0">
                          <a:latin typeface="Cambria Math" panose="02040503050406030204" pitchFamily="18" charset="0"/>
                        </a:rPr>
                        <m:t>)</m:t>
                      </m:r>
                    </m:oMath>
                  </m:oMathPara>
                </a14:m>
                <a:endParaRPr lang="en-US" sz="1400" dirty="0">
                  <a:latin typeface="Adobe Garamond Pro" panose="02020502060506020403"/>
                </a:endParaRPr>
              </a:p>
            </p:txBody>
          </p:sp>
        </mc:Choice>
        <mc:Fallback>
          <p:sp>
            <p:nvSpPr>
              <p:cNvPr id="3" name="TextBox 2">
                <a:extLst>
                  <a:ext uri="{FF2B5EF4-FFF2-40B4-BE49-F238E27FC236}">
                    <a16:creationId xmlns:a16="http://schemas.microsoft.com/office/drawing/2014/main" id="{CBE052FE-CC32-7FD4-6332-DA3798F26699}"/>
                  </a:ext>
                </a:extLst>
              </p:cNvPr>
              <p:cNvSpPr txBox="1">
                <a:spLocks noRot="1" noChangeAspect="1" noMove="1" noResize="1" noEditPoints="1" noAdjustHandles="1" noChangeArrowheads="1" noChangeShapeType="1" noTextEdit="1"/>
              </p:cNvSpPr>
              <p:nvPr/>
            </p:nvSpPr>
            <p:spPr>
              <a:xfrm>
                <a:off x="9923890" y="3762012"/>
                <a:ext cx="788869" cy="307777"/>
              </a:xfrm>
              <a:prstGeom prst="rect">
                <a:avLst/>
              </a:prstGeom>
              <a:blipFill>
                <a:blip r:embed="rId4"/>
                <a:stretch>
                  <a:fillRect b="-588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C1928D7-5BF9-5438-4BA2-B26CCD45389C}"/>
                  </a:ext>
                </a:extLst>
              </p:cNvPr>
              <p:cNvSpPr txBox="1"/>
              <p:nvPr/>
            </p:nvSpPr>
            <p:spPr>
              <a:xfrm>
                <a:off x="10840607" y="4757706"/>
                <a:ext cx="31919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𝑧</m:t>
                      </m:r>
                    </m:oMath>
                  </m:oMathPara>
                </a14:m>
                <a:endParaRPr lang="en-US" sz="1400" dirty="0">
                  <a:latin typeface="Adobe Garamond Pro" panose="02020502060506020403"/>
                </a:endParaRPr>
              </a:p>
            </p:txBody>
          </p:sp>
        </mc:Choice>
        <mc:Fallback>
          <p:sp>
            <p:nvSpPr>
              <p:cNvPr id="7" name="TextBox 6">
                <a:extLst>
                  <a:ext uri="{FF2B5EF4-FFF2-40B4-BE49-F238E27FC236}">
                    <a16:creationId xmlns:a16="http://schemas.microsoft.com/office/drawing/2014/main" id="{9C1928D7-5BF9-5438-4BA2-B26CCD45389C}"/>
                  </a:ext>
                </a:extLst>
              </p:cNvPr>
              <p:cNvSpPr txBox="1">
                <a:spLocks noRot="1" noChangeAspect="1" noMove="1" noResize="1" noEditPoints="1" noAdjustHandles="1" noChangeArrowheads="1" noChangeShapeType="1" noTextEdit="1"/>
              </p:cNvSpPr>
              <p:nvPr/>
            </p:nvSpPr>
            <p:spPr>
              <a:xfrm>
                <a:off x="10840607" y="4757706"/>
                <a:ext cx="319190" cy="307777"/>
              </a:xfrm>
              <a:prstGeom prst="rect">
                <a:avLst/>
              </a:prstGeom>
              <a:blipFill>
                <a:blip r:embed="rId5"/>
                <a:stretch>
                  <a:fillRect/>
                </a:stretch>
              </a:blipFill>
            </p:spPr>
            <p:txBody>
              <a:bodyPr/>
              <a:lstStyle/>
              <a:p>
                <a:r>
                  <a:rPr lang="en-US">
                    <a:noFill/>
                  </a:rPr>
                  <a:t> </a:t>
                </a:r>
              </a:p>
            </p:txBody>
          </p:sp>
        </mc:Fallback>
      </mc:AlternateContent>
      <p:pic>
        <p:nvPicPr>
          <p:cNvPr id="12" name="Picture 11" descr="A close-up of black text&#10;&#10;Description automatically generated">
            <a:extLst>
              <a:ext uri="{FF2B5EF4-FFF2-40B4-BE49-F238E27FC236}">
                <a16:creationId xmlns:a16="http://schemas.microsoft.com/office/drawing/2014/main" id="{A223C139-7FDC-1B74-C9CA-46401AAE43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4104" y="2582452"/>
            <a:ext cx="2708050" cy="998594"/>
          </a:xfrm>
          <a:prstGeom prst="rect">
            <a:avLst/>
          </a:prstGeom>
        </p:spPr>
      </p:pic>
      <p:grpSp>
        <p:nvGrpSpPr>
          <p:cNvPr id="13" name="Group 12">
            <a:extLst>
              <a:ext uri="{FF2B5EF4-FFF2-40B4-BE49-F238E27FC236}">
                <a16:creationId xmlns:a16="http://schemas.microsoft.com/office/drawing/2014/main" id="{4247F3E8-6673-1DD4-A0FA-1BCA198019B9}"/>
              </a:ext>
            </a:extLst>
          </p:cNvPr>
          <p:cNvGrpSpPr/>
          <p:nvPr/>
        </p:nvGrpSpPr>
        <p:grpSpPr>
          <a:xfrm>
            <a:off x="4353828" y="1734092"/>
            <a:ext cx="3359894" cy="2861088"/>
            <a:chOff x="1645604" y="2938159"/>
            <a:chExt cx="3359894" cy="2861088"/>
          </a:xfrm>
        </p:grpSpPr>
        <p:sp>
          <p:nvSpPr>
            <p:cNvPr id="15" name="Rectangle 14">
              <a:extLst>
                <a:ext uri="{FF2B5EF4-FFF2-40B4-BE49-F238E27FC236}">
                  <a16:creationId xmlns:a16="http://schemas.microsoft.com/office/drawing/2014/main" id="{69FCB05F-7057-56DC-2B0F-CA451A4E8FAC}"/>
                </a:ext>
              </a:extLst>
            </p:cNvPr>
            <p:cNvSpPr/>
            <p:nvPr/>
          </p:nvSpPr>
          <p:spPr>
            <a:xfrm>
              <a:off x="1649567" y="4435628"/>
              <a:ext cx="1446981" cy="1872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17" name="Rectangle 16">
              <a:extLst>
                <a:ext uri="{FF2B5EF4-FFF2-40B4-BE49-F238E27FC236}">
                  <a16:creationId xmlns:a16="http://schemas.microsoft.com/office/drawing/2014/main" id="{FD28CC8F-24EA-E723-218F-C9123B567721}"/>
                </a:ext>
              </a:extLst>
            </p:cNvPr>
            <p:cNvSpPr/>
            <p:nvPr/>
          </p:nvSpPr>
          <p:spPr>
            <a:xfrm>
              <a:off x="2953965" y="4565089"/>
              <a:ext cx="1071154" cy="3744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19" name="2. Smoothness constraint">
              <a:extLst>
                <a:ext uri="{FF2B5EF4-FFF2-40B4-BE49-F238E27FC236}">
                  <a16:creationId xmlns:a16="http://schemas.microsoft.com/office/drawing/2014/main" id="{3B87F2CF-E907-C344-43CA-5BF9EFE9DA44}"/>
                </a:ext>
              </a:extLst>
            </p:cNvPr>
            <p:cNvSpPr txBox="1"/>
            <p:nvPr/>
          </p:nvSpPr>
          <p:spPr>
            <a:xfrm>
              <a:off x="1645604" y="2938159"/>
              <a:ext cx="3359894"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2700"/>
              </a:pPr>
              <a:r>
                <a:rPr lang="en-US" sz="2400" b="1" dirty="0">
                  <a:latin typeface="Adobe Garamond Pro" panose="02020502060506020403"/>
                </a:rPr>
                <a:t>2. </a:t>
              </a:r>
              <a:r>
                <a:rPr sz="2400" b="1" dirty="0">
                  <a:latin typeface="Adobe Garamond Pro" panose="02020502060506020403"/>
                </a:rPr>
                <a:t>Smoothness constraint</a:t>
              </a:r>
            </a:p>
          </p:txBody>
        </p:sp>
        <p:sp>
          <p:nvSpPr>
            <p:cNvPr id="25" name="Group">
              <a:extLst>
                <a:ext uri="{FF2B5EF4-FFF2-40B4-BE49-F238E27FC236}">
                  <a16:creationId xmlns:a16="http://schemas.microsoft.com/office/drawing/2014/main" id="{4A14163B-D35B-B4C7-A36D-97FE344E1A28}"/>
                </a:ext>
              </a:extLst>
            </p:cNvPr>
            <p:cNvSpPr/>
            <p:nvPr/>
          </p:nvSpPr>
          <p:spPr>
            <a:xfrm>
              <a:off x="1844752" y="4529245"/>
              <a:ext cx="1270002" cy="1270002"/>
            </a:xfrm>
            <a:prstGeom prst="line">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p>
              <a:pPr>
                <a:defRPr sz="2700" b="1"/>
              </a:pPr>
              <a:endParaRPr sz="2400" dirty="0">
                <a:latin typeface="Adobe Garamond Pro" panose="02020502060506020403"/>
              </a:endParaRPr>
            </a:p>
          </p:txBody>
        </p:sp>
        <p:pic>
          <p:nvPicPr>
            <p:cNvPr id="23" name="Image" descr="Image">
              <a:extLst>
                <a:ext uri="{FF2B5EF4-FFF2-40B4-BE49-F238E27FC236}">
                  <a16:creationId xmlns:a16="http://schemas.microsoft.com/office/drawing/2014/main" id="{4560088B-6212-535D-CB2B-E6D1C8B28970}"/>
                </a:ext>
              </a:extLst>
            </p:cNvPr>
            <p:cNvPicPr>
              <a:picLocks noChangeAspect="1"/>
            </p:cNvPicPr>
            <p:nvPr/>
          </p:nvPicPr>
          <p:blipFill>
            <a:blip r:embed="rId7"/>
            <a:stretch>
              <a:fillRect/>
            </a:stretch>
          </p:blipFill>
          <p:spPr>
            <a:xfrm>
              <a:off x="1919545" y="3723824"/>
              <a:ext cx="2849280" cy="332933"/>
            </a:xfrm>
            <a:prstGeom prst="rect">
              <a:avLst/>
            </a:prstGeom>
            <a:ln w="12700">
              <a:miter lim="400000"/>
            </a:ln>
          </p:spPr>
        </p:pic>
      </p:grpSp>
      <p:pic>
        <p:nvPicPr>
          <p:cNvPr id="28" name="Picture 27">
            <a:extLst>
              <a:ext uri="{FF2B5EF4-FFF2-40B4-BE49-F238E27FC236}">
                <a16:creationId xmlns:a16="http://schemas.microsoft.com/office/drawing/2014/main" id="{97A1A333-4F21-6ACB-CC3B-14DEE77FB732}"/>
              </a:ext>
            </a:extLst>
          </p:cNvPr>
          <p:cNvPicPr>
            <a:picLocks noChangeAspect="1"/>
          </p:cNvPicPr>
          <p:nvPr/>
        </p:nvPicPr>
        <p:blipFill>
          <a:blip r:embed="rId8"/>
          <a:stretch>
            <a:fillRect/>
          </a:stretch>
        </p:blipFill>
        <p:spPr>
          <a:xfrm>
            <a:off x="3899973" y="3209103"/>
            <a:ext cx="4670778" cy="2100521"/>
          </a:xfrm>
          <a:prstGeom prst="rect">
            <a:avLst/>
          </a:prstGeom>
        </p:spPr>
      </p:pic>
      <p:sp>
        <p:nvSpPr>
          <p:cNvPr id="29" name="Rectangle 28">
            <a:extLst>
              <a:ext uri="{FF2B5EF4-FFF2-40B4-BE49-F238E27FC236}">
                <a16:creationId xmlns:a16="http://schemas.microsoft.com/office/drawing/2014/main" id="{EA81C5C5-D5B2-F964-4D8F-A518FD8F39B0}"/>
              </a:ext>
            </a:extLst>
          </p:cNvPr>
          <p:cNvSpPr/>
          <p:nvPr/>
        </p:nvSpPr>
        <p:spPr>
          <a:xfrm>
            <a:off x="3657267" y="5092454"/>
            <a:ext cx="2024808" cy="8053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30" name="2. Smoothness constraint">
            <a:extLst>
              <a:ext uri="{FF2B5EF4-FFF2-40B4-BE49-F238E27FC236}">
                <a16:creationId xmlns:a16="http://schemas.microsoft.com/office/drawing/2014/main" id="{5F6D355D-6511-0E1D-92A8-8AEA17ED2F60}"/>
              </a:ext>
            </a:extLst>
          </p:cNvPr>
          <p:cNvSpPr txBox="1"/>
          <p:nvPr/>
        </p:nvSpPr>
        <p:spPr>
          <a:xfrm>
            <a:off x="390441" y="1774333"/>
            <a:ext cx="3276666"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2700"/>
            </a:pPr>
            <a:r>
              <a:rPr lang="en-US" sz="2400" b="1" dirty="0">
                <a:latin typeface="Adobe Garamond Pro" panose="02020502060506020403"/>
              </a:rPr>
              <a:t>1. </a:t>
            </a:r>
            <a:r>
              <a:rPr sz="2400" b="1" dirty="0">
                <a:latin typeface="Adobe Garamond Pro" panose="02020502060506020403"/>
              </a:rPr>
              <a:t>S</a:t>
            </a:r>
            <a:r>
              <a:rPr lang="en-US" sz="2400" b="1" dirty="0">
                <a:latin typeface="Adobe Garamond Pro" panose="02020502060506020403"/>
              </a:rPr>
              <a:t>ymmetry</a:t>
            </a:r>
            <a:r>
              <a:rPr sz="2400" dirty="0">
                <a:latin typeface="Adobe Garamond Pro" panose="02020502060506020403"/>
              </a:rPr>
              <a:t> </a:t>
            </a:r>
            <a:r>
              <a:rPr sz="2400" b="1" dirty="0">
                <a:latin typeface="Adobe Garamond Pro" panose="02020502060506020403"/>
              </a:rPr>
              <a:t>constraint</a:t>
            </a:r>
            <a:r>
              <a:rPr lang="en-US" sz="2400" dirty="0">
                <a:latin typeface="Adobe Garamond Pro" panose="02020502060506020403"/>
              </a:rPr>
              <a:t>s </a:t>
            </a:r>
            <a:endParaRPr sz="2400" dirty="0">
              <a:latin typeface="Adobe Garamond Pro" panose="02020502060506020403"/>
            </a:endParaRPr>
          </a:p>
        </p:txBody>
      </p:sp>
      <p:sp>
        <p:nvSpPr>
          <p:cNvPr id="31" name="2. Smoothness constraint">
            <a:extLst>
              <a:ext uri="{FF2B5EF4-FFF2-40B4-BE49-F238E27FC236}">
                <a16:creationId xmlns:a16="http://schemas.microsoft.com/office/drawing/2014/main" id="{4F4D1700-FEE4-3F72-D1E5-374DB680112F}"/>
              </a:ext>
            </a:extLst>
          </p:cNvPr>
          <p:cNvSpPr txBox="1"/>
          <p:nvPr/>
        </p:nvSpPr>
        <p:spPr>
          <a:xfrm>
            <a:off x="7950395" y="1719781"/>
            <a:ext cx="406361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lgn="ctr">
              <a:defRPr sz="2700"/>
            </a:pPr>
            <a:r>
              <a:rPr lang="en-US" sz="2400" b="1" dirty="0">
                <a:latin typeface="Adobe Garamond Pro" panose="02020502060506020403"/>
              </a:rPr>
              <a:t>3. Map infinite to finite domain size</a:t>
            </a:r>
            <a:endParaRPr sz="2400" dirty="0">
              <a:latin typeface="Adobe Garamond Pro" panose="02020502060506020403"/>
            </a:endParaRPr>
          </a:p>
        </p:txBody>
      </p:sp>
      <p:sp>
        <p:nvSpPr>
          <p:cNvPr id="33" name="TextBox 32">
            <a:extLst>
              <a:ext uri="{FF2B5EF4-FFF2-40B4-BE49-F238E27FC236}">
                <a16:creationId xmlns:a16="http://schemas.microsoft.com/office/drawing/2014/main" id="{26D22E95-9BD8-6244-CDBF-704844408C4E}"/>
              </a:ext>
            </a:extLst>
          </p:cNvPr>
          <p:cNvSpPr txBox="1"/>
          <p:nvPr/>
        </p:nvSpPr>
        <p:spPr>
          <a:xfrm>
            <a:off x="10009983" y="5065483"/>
            <a:ext cx="2038344" cy="646331"/>
          </a:xfrm>
          <a:prstGeom prst="rect">
            <a:avLst/>
          </a:prstGeom>
          <a:noFill/>
        </p:spPr>
        <p:txBody>
          <a:bodyPr wrap="square">
            <a:spAutoFit/>
          </a:bodyPr>
          <a:lstStyle/>
          <a:p>
            <a:r>
              <a:rPr lang="en-US" dirty="0">
                <a:latin typeface="Adobe Garamond Pro" panose="02020502060506020403"/>
              </a:rPr>
              <a:t>PINN is trained in the z coordinate </a:t>
            </a:r>
          </a:p>
        </p:txBody>
      </p:sp>
      <p:pic>
        <p:nvPicPr>
          <p:cNvPr id="9" name="Picture 8">
            <a:extLst>
              <a:ext uri="{FF2B5EF4-FFF2-40B4-BE49-F238E27FC236}">
                <a16:creationId xmlns:a16="http://schemas.microsoft.com/office/drawing/2014/main" id="{4EECF118-CB3E-1C25-54D9-B3EEEFD57ADE}"/>
              </a:ext>
            </a:extLst>
          </p:cNvPr>
          <p:cNvPicPr>
            <a:picLocks noChangeAspect="1"/>
          </p:cNvPicPr>
          <p:nvPr/>
        </p:nvPicPr>
        <p:blipFill>
          <a:blip r:embed="rId9"/>
          <a:stretch>
            <a:fillRect/>
          </a:stretch>
        </p:blipFill>
        <p:spPr>
          <a:xfrm>
            <a:off x="646086" y="4145553"/>
            <a:ext cx="2776865" cy="319340"/>
          </a:xfrm>
          <a:prstGeom prst="rect">
            <a:avLst/>
          </a:prstGeom>
        </p:spPr>
      </p:pic>
      <p:sp>
        <p:nvSpPr>
          <p:cNvPr id="10" name="TextBox 9">
            <a:extLst>
              <a:ext uri="{FF2B5EF4-FFF2-40B4-BE49-F238E27FC236}">
                <a16:creationId xmlns:a16="http://schemas.microsoft.com/office/drawing/2014/main" id="{5EC48049-60C2-6AC4-6571-11D3615D2F3A}"/>
              </a:ext>
            </a:extLst>
          </p:cNvPr>
          <p:cNvSpPr txBox="1"/>
          <p:nvPr/>
        </p:nvSpPr>
        <p:spPr>
          <a:xfrm>
            <a:off x="4045910" y="2467328"/>
            <a:ext cx="623761" cy="400110"/>
          </a:xfrm>
          <a:prstGeom prst="rect">
            <a:avLst/>
          </a:prstGeom>
          <a:noFill/>
        </p:spPr>
        <p:txBody>
          <a:bodyPr wrap="none" rtlCol="0">
            <a:spAutoFit/>
          </a:bodyPr>
          <a:lstStyle/>
          <a:p>
            <a:r>
              <a:rPr lang="en-US" sz="2000" dirty="0">
                <a:latin typeface="Adobe Garamond Pro" panose="02020502060506020403"/>
              </a:rPr>
              <a:t>e.g., </a:t>
            </a:r>
          </a:p>
        </p:txBody>
      </p:sp>
      <p:sp>
        <p:nvSpPr>
          <p:cNvPr id="11" name="TextBox 10">
            <a:extLst>
              <a:ext uri="{FF2B5EF4-FFF2-40B4-BE49-F238E27FC236}">
                <a16:creationId xmlns:a16="http://schemas.microsoft.com/office/drawing/2014/main" id="{9BB93E38-D4A7-7547-4EB8-1882D7D842A2}"/>
              </a:ext>
            </a:extLst>
          </p:cNvPr>
          <p:cNvSpPr txBox="1"/>
          <p:nvPr/>
        </p:nvSpPr>
        <p:spPr>
          <a:xfrm>
            <a:off x="448571" y="3709533"/>
            <a:ext cx="3171894" cy="400110"/>
          </a:xfrm>
          <a:prstGeom prst="rect">
            <a:avLst/>
          </a:prstGeom>
          <a:noFill/>
        </p:spPr>
        <p:txBody>
          <a:bodyPr wrap="none" rtlCol="0">
            <a:spAutoFit/>
          </a:bodyPr>
          <a:lstStyle/>
          <a:p>
            <a:r>
              <a:rPr lang="en-US" sz="2000" dirty="0">
                <a:latin typeface="Adobe Garamond Pro" panose="02020502060506020403"/>
              </a:rPr>
              <a:t>e.g., to impose odd symmetry </a:t>
            </a:r>
          </a:p>
        </p:txBody>
      </p:sp>
    </p:spTree>
    <p:extLst>
      <p:ext uri="{BB962C8B-B14F-4D97-AF65-F5344CB8AC3E}">
        <p14:creationId xmlns:p14="http://schemas.microsoft.com/office/powerpoint/2010/main" val="2313676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eo_loss.avi.mp4" descr="Video_loss.avi.mp4">
            <a:extLst>
              <a:ext uri="{FF2B5EF4-FFF2-40B4-BE49-F238E27FC236}">
                <a16:creationId xmlns:a16="http://schemas.microsoft.com/office/drawing/2014/main" id="{32026C61-9876-9EEC-6490-109E36F105DA}"/>
              </a:ext>
            </a:extLst>
          </p:cNvPr>
          <p:cNvPicPr>
            <a:picLocks/>
          </p:cNvPicPr>
          <p:nvPr>
            <a:videoFile r:link="rId2"/>
            <p:extLst>
              <p:ext uri="{DAA4B4D4-6D71-4841-9C94-3DE7FCFB9230}">
                <p14:media xmlns:p14="http://schemas.microsoft.com/office/powerpoint/2010/main" r:embed="rId1"/>
              </p:ext>
            </p:extLst>
          </p:nvPr>
        </p:nvPicPr>
        <p:blipFill>
          <a:blip r:embed="rId25"/>
          <a:stretch>
            <a:fillRect/>
          </a:stretch>
        </p:blipFill>
        <p:spPr>
          <a:xfrm>
            <a:off x="6820131" y="1158152"/>
            <a:ext cx="4052063" cy="2228635"/>
          </a:xfrm>
          <a:prstGeom prst="rect">
            <a:avLst/>
          </a:prstGeom>
          <a:ln w="12700">
            <a:miter lim="400000"/>
          </a:ln>
        </p:spPr>
      </p:pic>
      <p:sp>
        <p:nvSpPr>
          <p:cNvPr id="5" name="Loss function">
            <a:extLst>
              <a:ext uri="{FF2B5EF4-FFF2-40B4-BE49-F238E27FC236}">
                <a16:creationId xmlns:a16="http://schemas.microsoft.com/office/drawing/2014/main" id="{1B7E6575-CAFF-3DCC-5F8D-8F2FA7BC7524}"/>
              </a:ext>
            </a:extLst>
          </p:cNvPr>
          <p:cNvSpPr txBox="1"/>
          <p:nvPr/>
        </p:nvSpPr>
        <p:spPr>
          <a:xfrm>
            <a:off x="8110012" y="909726"/>
            <a:ext cx="1609415" cy="441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2200"/>
            </a:lvl1pPr>
          </a:lstStyle>
          <a:p>
            <a:r>
              <a:rPr dirty="0">
                <a:latin typeface="Adobe Garamond Pro" panose="02020502060506020403"/>
              </a:rPr>
              <a:t>Loss function</a:t>
            </a:r>
          </a:p>
        </p:txBody>
      </p:sp>
      <p:pic>
        <p:nvPicPr>
          <p:cNvPr id="28" name="Video_e2.avi.mp4" descr="Video_e2.avi.mp4">
            <a:extLst>
              <a:ext uri="{FF2B5EF4-FFF2-40B4-BE49-F238E27FC236}">
                <a16:creationId xmlns:a16="http://schemas.microsoft.com/office/drawing/2014/main" id="{33702B5F-CD6B-1470-D972-27C4BE1579F7}"/>
              </a:ext>
            </a:extLst>
          </p:cNvPr>
          <p:cNvPicPr>
            <a:picLocks/>
          </p:cNvPicPr>
          <p:nvPr>
            <a:videoFile r:link="rId4"/>
            <p:extLst>
              <p:ext uri="{DAA4B4D4-6D71-4841-9C94-3DE7FCFB9230}">
                <p14:media xmlns:p14="http://schemas.microsoft.com/office/powerpoint/2010/main" r:embed="rId3"/>
              </p:ext>
            </p:extLst>
          </p:nvPr>
        </p:nvPicPr>
        <p:blipFill>
          <a:blip r:embed="rId26"/>
          <a:stretch>
            <a:fillRect/>
          </a:stretch>
        </p:blipFill>
        <p:spPr>
          <a:xfrm>
            <a:off x="3280653" y="5268685"/>
            <a:ext cx="1794846" cy="1376049"/>
          </a:xfrm>
          <a:prstGeom prst="rect">
            <a:avLst/>
          </a:prstGeom>
          <a:ln w="12700">
            <a:miter lim="400000"/>
          </a:ln>
        </p:spPr>
      </p:pic>
      <p:pic>
        <p:nvPicPr>
          <p:cNvPr id="30" name="Video_e1.avi.mp4" descr="Video_e1.avi.mp4">
            <a:extLst>
              <a:ext uri="{FF2B5EF4-FFF2-40B4-BE49-F238E27FC236}">
                <a16:creationId xmlns:a16="http://schemas.microsoft.com/office/drawing/2014/main" id="{05A20E0D-912B-7A54-E6EE-74E612366475}"/>
              </a:ext>
            </a:extLst>
          </p:cNvPr>
          <p:cNvPicPr>
            <a:picLocks/>
          </p:cNvPicPr>
          <p:nvPr>
            <a:videoFile r:link="rId6"/>
            <p:extLst>
              <p:ext uri="{DAA4B4D4-6D71-4841-9C94-3DE7FCFB9230}">
                <p14:media xmlns:p14="http://schemas.microsoft.com/office/powerpoint/2010/main" r:embed="rId5"/>
              </p:ext>
            </p:extLst>
          </p:nvPr>
        </p:nvPicPr>
        <p:blipFill>
          <a:blip r:embed="rId27"/>
          <a:stretch>
            <a:fillRect/>
          </a:stretch>
        </p:blipFill>
        <p:spPr>
          <a:xfrm>
            <a:off x="1500342" y="5261922"/>
            <a:ext cx="1794846" cy="1376049"/>
          </a:xfrm>
          <a:prstGeom prst="rect">
            <a:avLst/>
          </a:prstGeom>
          <a:ln w="12700">
            <a:miter lim="400000"/>
          </a:ln>
        </p:spPr>
      </p:pic>
      <p:pic>
        <p:nvPicPr>
          <p:cNvPr id="32" name="Video_e5.avi.mp4" descr="Video_e5.avi.mp4">
            <a:extLst>
              <a:ext uri="{FF2B5EF4-FFF2-40B4-BE49-F238E27FC236}">
                <a16:creationId xmlns:a16="http://schemas.microsoft.com/office/drawing/2014/main" id="{8343A297-9C3C-3A90-7F73-2CCD557A8552}"/>
              </a:ext>
            </a:extLst>
          </p:cNvPr>
          <p:cNvPicPr>
            <a:picLocks/>
          </p:cNvPicPr>
          <p:nvPr>
            <a:videoFile r:link="rId8"/>
            <p:extLst>
              <p:ext uri="{DAA4B4D4-6D71-4841-9C94-3DE7FCFB9230}">
                <p14:media xmlns:p14="http://schemas.microsoft.com/office/powerpoint/2010/main" r:embed="rId7"/>
              </p:ext>
            </p:extLst>
          </p:nvPr>
        </p:nvPicPr>
        <p:blipFill>
          <a:blip r:embed="rId28"/>
          <a:stretch>
            <a:fillRect/>
          </a:stretch>
        </p:blipFill>
        <p:spPr>
          <a:xfrm>
            <a:off x="8669964" y="5162407"/>
            <a:ext cx="1794846" cy="1376049"/>
          </a:xfrm>
          <a:prstGeom prst="rect">
            <a:avLst/>
          </a:prstGeom>
          <a:ln w="12700">
            <a:miter lim="400000"/>
          </a:ln>
        </p:spPr>
      </p:pic>
      <p:pic>
        <p:nvPicPr>
          <p:cNvPr id="33" name="Video_e3.avi.mp4" descr="Video_e3.avi.mp4">
            <a:extLst>
              <a:ext uri="{FF2B5EF4-FFF2-40B4-BE49-F238E27FC236}">
                <a16:creationId xmlns:a16="http://schemas.microsoft.com/office/drawing/2014/main" id="{636A1511-0E8B-F19C-D689-2EB42F6A363C}"/>
              </a:ext>
            </a:extLst>
          </p:cNvPr>
          <p:cNvPicPr>
            <a:picLocks/>
          </p:cNvPicPr>
          <p:nvPr>
            <a:videoFile r:link="rId10"/>
            <p:extLst>
              <p:ext uri="{DAA4B4D4-6D71-4841-9C94-3DE7FCFB9230}">
                <p14:media xmlns:p14="http://schemas.microsoft.com/office/powerpoint/2010/main" r:embed="rId9"/>
              </p:ext>
            </p:extLst>
          </p:nvPr>
        </p:nvPicPr>
        <p:blipFill>
          <a:blip r:embed="rId29"/>
          <a:stretch>
            <a:fillRect/>
          </a:stretch>
        </p:blipFill>
        <p:spPr>
          <a:xfrm>
            <a:off x="5072529" y="5242009"/>
            <a:ext cx="1794846" cy="1376049"/>
          </a:xfrm>
          <a:prstGeom prst="rect">
            <a:avLst/>
          </a:prstGeom>
          <a:ln w="12700">
            <a:miter lim="400000"/>
          </a:ln>
        </p:spPr>
      </p:pic>
      <p:pic>
        <p:nvPicPr>
          <p:cNvPr id="34" name="Video_e4.avi.mp4" descr="Video_e4.avi.mp4">
            <a:extLst>
              <a:ext uri="{FF2B5EF4-FFF2-40B4-BE49-F238E27FC236}">
                <a16:creationId xmlns:a16="http://schemas.microsoft.com/office/drawing/2014/main" id="{29433BA2-8657-BD73-8921-E4B67AB13FCA}"/>
              </a:ext>
            </a:extLst>
          </p:cNvPr>
          <p:cNvPicPr>
            <a:picLocks/>
          </p:cNvPicPr>
          <p:nvPr>
            <a:videoFile r:link="rId12"/>
            <p:extLst>
              <p:ext uri="{DAA4B4D4-6D71-4841-9C94-3DE7FCFB9230}">
                <p14:media xmlns:p14="http://schemas.microsoft.com/office/powerpoint/2010/main" r:embed="rId11"/>
              </p:ext>
            </p:extLst>
          </p:nvPr>
        </p:nvPicPr>
        <p:blipFill>
          <a:blip r:embed="rId30"/>
          <a:stretch>
            <a:fillRect/>
          </a:stretch>
        </p:blipFill>
        <p:spPr>
          <a:xfrm>
            <a:off x="6858392" y="5207549"/>
            <a:ext cx="1794846" cy="1376049"/>
          </a:xfrm>
          <a:prstGeom prst="rect">
            <a:avLst/>
          </a:prstGeom>
          <a:ln w="12700">
            <a:miter lim="400000"/>
          </a:ln>
        </p:spPr>
      </p:pic>
      <p:pic>
        <p:nvPicPr>
          <p:cNvPr id="8" name="Video_U1_iter.mp4" descr="Video_U1_iter.mp4">
            <a:extLst>
              <a:ext uri="{FF2B5EF4-FFF2-40B4-BE49-F238E27FC236}">
                <a16:creationId xmlns:a16="http://schemas.microsoft.com/office/drawing/2014/main" id="{18318666-9A6B-3093-9914-750FDA741C2E}"/>
              </a:ext>
            </a:extLst>
          </p:cNvPr>
          <p:cNvPicPr>
            <a:picLocks/>
          </p:cNvPicPr>
          <p:nvPr>
            <a:videoFile r:link="rId14"/>
            <p:extLst>
              <p:ext uri="{DAA4B4D4-6D71-4841-9C94-3DE7FCFB9230}">
                <p14:media xmlns:p14="http://schemas.microsoft.com/office/powerpoint/2010/main" r:embed="rId13"/>
              </p:ext>
            </p:extLst>
          </p:nvPr>
        </p:nvPicPr>
        <p:blipFill>
          <a:blip r:embed="rId31"/>
          <a:stretch>
            <a:fillRect/>
          </a:stretch>
        </p:blipFill>
        <p:spPr>
          <a:xfrm>
            <a:off x="1436843" y="3499766"/>
            <a:ext cx="1794845" cy="1376048"/>
          </a:xfrm>
          <a:prstGeom prst="rect">
            <a:avLst/>
          </a:prstGeom>
          <a:ln w="12700">
            <a:miter lim="400000"/>
          </a:ln>
        </p:spPr>
      </p:pic>
      <p:pic>
        <p:nvPicPr>
          <p:cNvPr id="9" name="Video_Phi_iter.mp4" descr="Video_Phi_iter.mp4">
            <a:extLst>
              <a:ext uri="{FF2B5EF4-FFF2-40B4-BE49-F238E27FC236}">
                <a16:creationId xmlns:a16="http://schemas.microsoft.com/office/drawing/2014/main" id="{E2AC00A4-F7C3-63FC-1366-2E3481219044}"/>
              </a:ext>
            </a:extLst>
          </p:cNvPr>
          <p:cNvPicPr>
            <a:picLocks/>
          </p:cNvPicPr>
          <p:nvPr>
            <a:videoFile r:link="rId16"/>
            <p:extLst>
              <p:ext uri="{DAA4B4D4-6D71-4841-9C94-3DE7FCFB9230}">
                <p14:media xmlns:p14="http://schemas.microsoft.com/office/powerpoint/2010/main" r:embed="rId15"/>
              </p:ext>
            </p:extLst>
          </p:nvPr>
        </p:nvPicPr>
        <p:blipFill>
          <a:blip r:embed="rId32"/>
          <a:stretch>
            <a:fillRect/>
          </a:stretch>
        </p:blipFill>
        <p:spPr>
          <a:xfrm>
            <a:off x="6864065" y="3461658"/>
            <a:ext cx="1794845" cy="1376048"/>
          </a:xfrm>
          <a:prstGeom prst="rect">
            <a:avLst/>
          </a:prstGeom>
          <a:ln w="12700">
            <a:miter lim="400000"/>
          </a:ln>
        </p:spPr>
      </p:pic>
      <p:pic>
        <p:nvPicPr>
          <p:cNvPr id="10" name="Video_Psi_iter.mp4" descr="Video_Psi_iter.mp4">
            <a:extLst>
              <a:ext uri="{FF2B5EF4-FFF2-40B4-BE49-F238E27FC236}">
                <a16:creationId xmlns:a16="http://schemas.microsoft.com/office/drawing/2014/main" id="{3BE04925-6E5E-F123-4051-0D14AA6FA982}"/>
              </a:ext>
            </a:extLst>
          </p:cNvPr>
          <p:cNvPicPr>
            <a:picLocks/>
          </p:cNvPicPr>
          <p:nvPr>
            <a:videoFile r:link="rId18"/>
            <p:extLst>
              <p:ext uri="{DAA4B4D4-6D71-4841-9C94-3DE7FCFB9230}">
                <p14:media xmlns:p14="http://schemas.microsoft.com/office/powerpoint/2010/main" r:embed="rId17"/>
              </p:ext>
            </p:extLst>
          </p:nvPr>
        </p:nvPicPr>
        <p:blipFill>
          <a:blip r:embed="rId33"/>
          <a:stretch>
            <a:fillRect/>
          </a:stretch>
        </p:blipFill>
        <p:spPr>
          <a:xfrm>
            <a:off x="8755054" y="3472544"/>
            <a:ext cx="1794845" cy="1376048"/>
          </a:xfrm>
          <a:prstGeom prst="rect">
            <a:avLst/>
          </a:prstGeom>
          <a:ln w="12700">
            <a:miter lim="400000"/>
          </a:ln>
        </p:spPr>
      </p:pic>
      <p:pic>
        <p:nvPicPr>
          <p:cNvPr id="15" name="Video_U2_iter.mp4" descr="Video_U2_iter.mp4">
            <a:extLst>
              <a:ext uri="{FF2B5EF4-FFF2-40B4-BE49-F238E27FC236}">
                <a16:creationId xmlns:a16="http://schemas.microsoft.com/office/drawing/2014/main" id="{380DA418-C5DF-ABCB-CDB7-F606ABD894C5}"/>
              </a:ext>
            </a:extLst>
          </p:cNvPr>
          <p:cNvPicPr>
            <a:picLocks/>
          </p:cNvPicPr>
          <p:nvPr>
            <a:videoFile r:link="rId20"/>
            <p:extLst>
              <p:ext uri="{DAA4B4D4-6D71-4841-9C94-3DE7FCFB9230}">
                <p14:media xmlns:p14="http://schemas.microsoft.com/office/powerpoint/2010/main" r:embed="rId19"/>
              </p:ext>
            </p:extLst>
          </p:nvPr>
        </p:nvPicPr>
        <p:blipFill>
          <a:blip r:embed="rId34"/>
          <a:stretch>
            <a:fillRect/>
          </a:stretch>
        </p:blipFill>
        <p:spPr>
          <a:xfrm>
            <a:off x="3289180" y="3491148"/>
            <a:ext cx="1794845" cy="1376048"/>
          </a:xfrm>
          <a:prstGeom prst="rect">
            <a:avLst/>
          </a:prstGeom>
          <a:ln w="12700">
            <a:miter lim="400000"/>
          </a:ln>
        </p:spPr>
      </p:pic>
      <p:pic>
        <p:nvPicPr>
          <p:cNvPr id="17" name="Video_Omg_iter.mp4" descr="Video_Omg_iter.mp4">
            <a:extLst>
              <a:ext uri="{FF2B5EF4-FFF2-40B4-BE49-F238E27FC236}">
                <a16:creationId xmlns:a16="http://schemas.microsoft.com/office/drawing/2014/main" id="{ABA7B244-CDF5-5277-E4B6-B0AE15145C2E}"/>
              </a:ext>
            </a:extLst>
          </p:cNvPr>
          <p:cNvPicPr>
            <a:picLocks/>
          </p:cNvPicPr>
          <p:nvPr>
            <a:videoFile r:link="rId22"/>
            <p:extLst>
              <p:ext uri="{DAA4B4D4-6D71-4841-9C94-3DE7FCFB9230}">
                <p14:media xmlns:p14="http://schemas.microsoft.com/office/powerpoint/2010/main" r:embed="rId21"/>
              </p:ext>
            </p:extLst>
          </p:nvPr>
        </p:nvPicPr>
        <p:blipFill>
          <a:blip r:embed="rId35"/>
          <a:stretch>
            <a:fillRect/>
          </a:stretch>
        </p:blipFill>
        <p:spPr>
          <a:xfrm>
            <a:off x="5057376" y="3445329"/>
            <a:ext cx="1794845" cy="1376048"/>
          </a:xfrm>
          <a:prstGeom prst="rect">
            <a:avLst/>
          </a:prstGeom>
          <a:ln w="12700">
            <a:miter lim="400000"/>
          </a:ln>
        </p:spPr>
      </p:pic>
      <p:sp>
        <p:nvSpPr>
          <p:cNvPr id="12" name="Uniform and small equation residues everywhere">
            <a:extLst>
              <a:ext uri="{FF2B5EF4-FFF2-40B4-BE49-F238E27FC236}">
                <a16:creationId xmlns:a16="http://schemas.microsoft.com/office/drawing/2014/main" id="{203EBCCB-5C0C-457B-AA88-528673099F22}"/>
              </a:ext>
            </a:extLst>
          </p:cNvPr>
          <p:cNvSpPr txBox="1"/>
          <p:nvPr/>
        </p:nvSpPr>
        <p:spPr>
          <a:xfrm>
            <a:off x="3790930" y="4898906"/>
            <a:ext cx="5515677" cy="441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defRPr sz="2200"/>
            </a:pPr>
            <a:r>
              <a:rPr b="1" dirty="0">
                <a:latin typeface="Adobe Garamond Pro"/>
              </a:rPr>
              <a:t>Uniform </a:t>
            </a:r>
            <a:r>
              <a:rPr dirty="0">
                <a:latin typeface="Adobe Garamond Pro"/>
              </a:rPr>
              <a:t>and small </a:t>
            </a:r>
            <a:r>
              <a:rPr lang="en-US" dirty="0">
                <a:latin typeface="Adobe Garamond Pro"/>
              </a:rPr>
              <a:t>equation</a:t>
            </a:r>
            <a:r>
              <a:rPr dirty="0">
                <a:latin typeface="Adobe Garamond Pro"/>
              </a:rPr>
              <a:t> residues everywhere</a:t>
            </a:r>
          </a:p>
        </p:txBody>
      </p:sp>
      <p:sp>
        <p:nvSpPr>
          <p:cNvPr id="16" name="Smooth self-similar solution at">
            <a:extLst>
              <a:ext uri="{FF2B5EF4-FFF2-40B4-BE49-F238E27FC236}">
                <a16:creationId xmlns:a16="http://schemas.microsoft.com/office/drawing/2014/main" id="{1195AA7E-BC1E-4E65-A798-E0AE73C4D098}"/>
              </a:ext>
            </a:extLst>
          </p:cNvPr>
          <p:cNvSpPr txBox="1"/>
          <p:nvPr/>
        </p:nvSpPr>
        <p:spPr>
          <a:xfrm>
            <a:off x="4069348" y="3276939"/>
            <a:ext cx="3891899" cy="4103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300"/>
            </a:lvl1pPr>
          </a:lstStyle>
          <a:p>
            <a:r>
              <a:rPr sz="2000" b="1" dirty="0">
                <a:latin typeface="Adobe Garamond Pro"/>
              </a:rPr>
              <a:t>Smooth</a:t>
            </a:r>
            <a:r>
              <a:rPr sz="2000" dirty="0">
                <a:latin typeface="Adobe Garamond Pro"/>
              </a:rPr>
              <a:t> self-similar </a:t>
            </a:r>
            <a:r>
              <a:rPr lang="en-US" sz="2000" dirty="0">
                <a:latin typeface="Adobe Garamond Pro"/>
              </a:rPr>
              <a:t>blow-up </a:t>
            </a:r>
            <a:r>
              <a:rPr sz="2000" dirty="0">
                <a:latin typeface="Adobe Garamond Pro"/>
              </a:rPr>
              <a:t>solution </a:t>
            </a:r>
          </a:p>
        </p:txBody>
      </p:sp>
      <p:sp>
        <p:nvSpPr>
          <p:cNvPr id="74" name="Title 1">
            <a:extLst>
              <a:ext uri="{FF2B5EF4-FFF2-40B4-BE49-F238E27FC236}">
                <a16:creationId xmlns:a16="http://schemas.microsoft.com/office/drawing/2014/main" id="{D4B25252-49F4-49A7-A86A-75B48F301D49}"/>
              </a:ext>
            </a:extLst>
          </p:cNvPr>
          <p:cNvSpPr txBox="1">
            <a:spLocks/>
          </p:cNvSpPr>
          <p:nvPr/>
        </p:nvSpPr>
        <p:spPr>
          <a:xfrm>
            <a:off x="199149" y="-39731"/>
            <a:ext cx="1182065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Find self-similar singularities to the Euler equation </a:t>
            </a:r>
          </a:p>
        </p:txBody>
      </p:sp>
      <p:sp>
        <p:nvSpPr>
          <p:cNvPr id="2" name="Slide Number Placeholder 1">
            <a:extLst>
              <a:ext uri="{FF2B5EF4-FFF2-40B4-BE49-F238E27FC236}">
                <a16:creationId xmlns:a16="http://schemas.microsoft.com/office/drawing/2014/main" id="{6562D1C8-889E-4BCE-B6E1-5526E3725D38}"/>
              </a:ext>
            </a:extLst>
          </p:cNvPr>
          <p:cNvSpPr>
            <a:spLocks noGrp="1"/>
          </p:cNvSpPr>
          <p:nvPr>
            <p:ph type="sldNum" sz="quarter" idx="12"/>
          </p:nvPr>
        </p:nvSpPr>
        <p:spPr/>
        <p:txBody>
          <a:bodyPr/>
          <a:lstStyle/>
          <a:p>
            <a:fld id="{DFB35C7A-2D6A-453A-993F-FA53AFFEBC35}" type="slidenum">
              <a:rPr lang="en-US" smtClean="0"/>
              <a:t>40</a:t>
            </a:fld>
            <a:endParaRPr lang="en-US"/>
          </a:p>
        </p:txBody>
      </p:sp>
      <p:pic>
        <p:nvPicPr>
          <p:cNvPr id="19" name="Video_U1_iter.mp4" descr="Video_U1_iter.mp4">
            <a:extLst>
              <a:ext uri="{FF2B5EF4-FFF2-40B4-BE49-F238E27FC236}">
                <a16:creationId xmlns:a16="http://schemas.microsoft.com/office/drawing/2014/main" id="{5DA6E1AC-C62C-F274-A7A7-A554F18062F3}"/>
              </a:ext>
            </a:extLst>
          </p:cNvPr>
          <p:cNvPicPr>
            <a:picLocks/>
          </p:cNvPicPr>
          <p:nvPr>
            <a:videoFile r:link="rId14"/>
            <p:extLst>
              <p:ext uri="{DAA4B4D4-6D71-4841-9C94-3DE7FCFB9230}">
                <p14:media xmlns:p14="http://schemas.microsoft.com/office/powerpoint/2010/main" r:embed="rId13"/>
              </p:ext>
            </p:extLst>
          </p:nvPr>
        </p:nvPicPr>
        <p:blipFill rotWithShape="1">
          <a:blip r:embed="rId31"/>
          <a:srcRect l="60047" t="17915" r="6205" b="70450"/>
          <a:stretch/>
        </p:blipFill>
        <p:spPr>
          <a:xfrm>
            <a:off x="10494214" y="3595996"/>
            <a:ext cx="1660472" cy="438913"/>
          </a:xfrm>
          <a:prstGeom prst="rect">
            <a:avLst/>
          </a:prstGeom>
          <a:ln w="12700">
            <a:miter lim="400000"/>
          </a:ln>
        </p:spPr>
      </p:pic>
      <p:sp>
        <p:nvSpPr>
          <p:cNvPr id="31" name="Rectangle 30">
            <a:extLst>
              <a:ext uri="{FF2B5EF4-FFF2-40B4-BE49-F238E27FC236}">
                <a16:creationId xmlns:a16="http://schemas.microsoft.com/office/drawing/2014/main" id="{AF85F3CA-A000-40C9-8A32-AD0B092B3FCD}"/>
              </a:ext>
            </a:extLst>
          </p:cNvPr>
          <p:cNvSpPr/>
          <p:nvPr/>
        </p:nvSpPr>
        <p:spPr>
          <a:xfrm>
            <a:off x="2552700" y="3756113"/>
            <a:ext cx="560614" cy="135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9AAC22A-DFB0-7C55-79CC-D32DA28328E7}"/>
              </a:ext>
            </a:extLst>
          </p:cNvPr>
          <p:cNvSpPr/>
          <p:nvPr/>
        </p:nvSpPr>
        <p:spPr>
          <a:xfrm>
            <a:off x="4521026" y="3626306"/>
            <a:ext cx="560614" cy="135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639168C6-1B79-9A81-4D37-9919AEB12265}"/>
              </a:ext>
            </a:extLst>
          </p:cNvPr>
          <p:cNvSpPr/>
          <p:nvPr/>
        </p:nvSpPr>
        <p:spPr>
          <a:xfrm>
            <a:off x="6155258" y="3652395"/>
            <a:ext cx="560614" cy="135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42CB1C2F-FDB5-3E39-D360-D95CC09D35F0}"/>
              </a:ext>
            </a:extLst>
          </p:cNvPr>
          <p:cNvSpPr/>
          <p:nvPr/>
        </p:nvSpPr>
        <p:spPr>
          <a:xfrm>
            <a:off x="7953118" y="3690503"/>
            <a:ext cx="560614" cy="135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72F5090-7D34-C946-DF7B-A8665C85CFD6}"/>
              </a:ext>
            </a:extLst>
          </p:cNvPr>
          <p:cNvSpPr/>
          <p:nvPr/>
        </p:nvSpPr>
        <p:spPr>
          <a:xfrm>
            <a:off x="9878336" y="3679923"/>
            <a:ext cx="560614" cy="13553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letter with a white background&#10;&#10;Description automatically generated">
            <a:extLst>
              <a:ext uri="{FF2B5EF4-FFF2-40B4-BE49-F238E27FC236}">
                <a16:creationId xmlns:a16="http://schemas.microsoft.com/office/drawing/2014/main" id="{1D399BDD-9FFE-8B37-8BCD-466343B60317}"/>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309786" y="4008164"/>
            <a:ext cx="261939" cy="238127"/>
          </a:xfrm>
          <a:prstGeom prst="rect">
            <a:avLst/>
          </a:prstGeom>
        </p:spPr>
      </p:pic>
      <p:pic>
        <p:nvPicPr>
          <p:cNvPr id="6" name="Picture 5">
            <a:extLst>
              <a:ext uri="{FF2B5EF4-FFF2-40B4-BE49-F238E27FC236}">
                <a16:creationId xmlns:a16="http://schemas.microsoft.com/office/drawing/2014/main" id="{C1729C57-35B9-BCBE-6FB5-1579B8D6A121}"/>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130995" y="3996893"/>
            <a:ext cx="261939" cy="233364"/>
          </a:xfrm>
          <a:prstGeom prst="rect">
            <a:avLst/>
          </a:prstGeom>
        </p:spPr>
      </p:pic>
      <p:pic>
        <p:nvPicPr>
          <p:cNvPr id="7" name="Picture 6">
            <a:extLst>
              <a:ext uri="{FF2B5EF4-FFF2-40B4-BE49-F238E27FC236}">
                <a16:creationId xmlns:a16="http://schemas.microsoft.com/office/drawing/2014/main" id="{C663A712-26A7-977C-431C-A516E71E2AFD}"/>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5000618" y="4008473"/>
            <a:ext cx="190501" cy="204789"/>
          </a:xfrm>
          <a:prstGeom prst="rect">
            <a:avLst/>
          </a:prstGeom>
        </p:spPr>
      </p:pic>
      <p:pic>
        <p:nvPicPr>
          <p:cNvPr id="11" name="Picture 10">
            <a:extLst>
              <a:ext uri="{FF2B5EF4-FFF2-40B4-BE49-F238E27FC236}">
                <a16:creationId xmlns:a16="http://schemas.microsoft.com/office/drawing/2014/main" id="{E833761E-F0B8-5AB2-5928-FC17B3436277}"/>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6793360" y="3997753"/>
            <a:ext cx="185739" cy="233364"/>
          </a:xfrm>
          <a:prstGeom prst="rect">
            <a:avLst/>
          </a:prstGeom>
        </p:spPr>
      </p:pic>
      <p:pic>
        <p:nvPicPr>
          <p:cNvPr id="13" name="Picture 12">
            <a:extLst>
              <a:ext uri="{FF2B5EF4-FFF2-40B4-BE49-F238E27FC236}">
                <a16:creationId xmlns:a16="http://schemas.microsoft.com/office/drawing/2014/main" id="{535E5D05-0BAF-FC52-729C-23629652B69A}"/>
              </a:ext>
            </a:extLst>
          </p:cNvPr>
          <p:cNvPicPr>
            <a:picLocks noChangeAspect="1"/>
          </p:cNvPicPr>
          <p:nvPr/>
        </p:nvPicPr>
        <p:blipFill>
          <a:blip r:embed="rId40"/>
          <a:stretch>
            <a:fillRect/>
          </a:stretch>
        </p:blipFill>
        <p:spPr>
          <a:xfrm>
            <a:off x="8665187" y="4022706"/>
            <a:ext cx="180976" cy="209552"/>
          </a:xfrm>
          <a:prstGeom prst="rect">
            <a:avLst/>
          </a:prstGeom>
        </p:spPr>
      </p:pic>
      <p:pic>
        <p:nvPicPr>
          <p:cNvPr id="14" name="Picture 13">
            <a:extLst>
              <a:ext uri="{FF2B5EF4-FFF2-40B4-BE49-F238E27FC236}">
                <a16:creationId xmlns:a16="http://schemas.microsoft.com/office/drawing/2014/main" id="{6D114837-6292-EEAA-02AF-EAA34222A62B}"/>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408061" y="5823739"/>
            <a:ext cx="190501" cy="252414"/>
          </a:xfrm>
          <a:prstGeom prst="rect">
            <a:avLst/>
          </a:prstGeom>
        </p:spPr>
      </p:pic>
      <p:pic>
        <p:nvPicPr>
          <p:cNvPr id="18" name="Picture 17">
            <a:extLst>
              <a:ext uri="{FF2B5EF4-FFF2-40B4-BE49-F238E27FC236}">
                <a16:creationId xmlns:a16="http://schemas.microsoft.com/office/drawing/2014/main" id="{F44D567B-418A-C282-E860-C7C2C5F06616}"/>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209034" y="5821017"/>
            <a:ext cx="214314" cy="214314"/>
          </a:xfrm>
          <a:prstGeom prst="rect">
            <a:avLst/>
          </a:prstGeom>
        </p:spPr>
      </p:pic>
      <p:pic>
        <p:nvPicPr>
          <p:cNvPr id="20" name="Picture 19">
            <a:extLst>
              <a:ext uri="{FF2B5EF4-FFF2-40B4-BE49-F238E27FC236}">
                <a16:creationId xmlns:a16="http://schemas.microsoft.com/office/drawing/2014/main" id="{82688997-3AC3-C41C-1D95-D0BB3B461E35}"/>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5010391" y="5801967"/>
            <a:ext cx="209552" cy="261939"/>
          </a:xfrm>
          <a:prstGeom prst="rect">
            <a:avLst/>
          </a:prstGeom>
        </p:spPr>
      </p:pic>
      <p:pic>
        <p:nvPicPr>
          <p:cNvPr id="21" name="Picture 20">
            <a:extLst>
              <a:ext uri="{FF2B5EF4-FFF2-40B4-BE49-F238E27FC236}">
                <a16:creationId xmlns:a16="http://schemas.microsoft.com/office/drawing/2014/main" id="{9C44BE2A-D0EA-FEFC-F5E1-2950D197BC99}"/>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6770730" y="5774128"/>
            <a:ext cx="214314" cy="242889"/>
          </a:xfrm>
          <a:prstGeom prst="rect">
            <a:avLst/>
          </a:prstGeom>
        </p:spPr>
      </p:pic>
      <p:pic>
        <p:nvPicPr>
          <p:cNvPr id="22" name="Picture 21">
            <a:extLst>
              <a:ext uri="{FF2B5EF4-FFF2-40B4-BE49-F238E27FC236}">
                <a16:creationId xmlns:a16="http://schemas.microsoft.com/office/drawing/2014/main" id="{4D4AB2D2-8507-687A-230E-2D3769E2264C}"/>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8571076" y="5762221"/>
            <a:ext cx="185739" cy="266702"/>
          </a:xfrm>
          <a:prstGeom prst="rect">
            <a:avLst/>
          </a:prstGeom>
        </p:spPr>
      </p:pic>
      <p:sp>
        <p:nvSpPr>
          <p:cNvPr id="27" name="TextBox 26">
            <a:extLst>
              <a:ext uri="{FF2B5EF4-FFF2-40B4-BE49-F238E27FC236}">
                <a16:creationId xmlns:a16="http://schemas.microsoft.com/office/drawing/2014/main" id="{2DE57092-A916-02DC-BD1E-276CF553BD9F}"/>
              </a:ext>
            </a:extLst>
          </p:cNvPr>
          <p:cNvSpPr txBox="1"/>
          <p:nvPr/>
        </p:nvSpPr>
        <p:spPr>
          <a:xfrm>
            <a:off x="889222" y="2009003"/>
            <a:ext cx="5754466" cy="369332"/>
          </a:xfrm>
          <a:prstGeom prst="rect">
            <a:avLst/>
          </a:prstGeom>
          <a:noFill/>
        </p:spPr>
        <p:txBody>
          <a:bodyPr wrap="square" rtlCol="0">
            <a:spAutoFit/>
          </a:bodyPr>
          <a:lstStyle/>
          <a:p>
            <a:r>
              <a:rPr lang="en-US" dirty="0">
                <a:solidFill>
                  <a:srgbClr val="25509D"/>
                </a:solidFill>
                <a:latin typeface="Adobe Garamond Pro Bold"/>
              </a:rPr>
              <a:t>Wang, Lai, Gómez-Serrano, Buckmaster, </a:t>
            </a:r>
            <a:r>
              <a:rPr lang="en-US" i="1" dirty="0">
                <a:solidFill>
                  <a:srgbClr val="25509D"/>
                </a:solidFill>
                <a:latin typeface="Adobe Garamond Pro Bold"/>
              </a:rPr>
              <a:t>PRL </a:t>
            </a:r>
            <a:r>
              <a:rPr lang="en-US" dirty="0">
                <a:solidFill>
                  <a:srgbClr val="25509D"/>
                </a:solidFill>
                <a:latin typeface="Adobe Garamond Pro Bold"/>
              </a:rPr>
              <a:t>(2023)</a:t>
            </a:r>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644FA69F-9730-B11A-A0D8-E2AC0528AAE4}"/>
                  </a:ext>
                </a:extLst>
              </p:cNvPr>
              <p:cNvSpPr txBox="1"/>
              <p:nvPr/>
            </p:nvSpPr>
            <p:spPr>
              <a:xfrm>
                <a:off x="938260" y="1225243"/>
                <a:ext cx="5826650" cy="492443"/>
              </a:xfrm>
              <a:prstGeom prst="rect">
                <a:avLst/>
              </a:prstGeom>
              <a:noFill/>
            </p:spPr>
            <p:txBody>
              <a:bodyPr wrap="square" lIns="0" tIns="0" rIns="0" bIns="0" rtlCol="0">
                <a:spAutoFit/>
              </a:bodyPr>
              <a:lstStyle/>
              <a:p>
                <a:r>
                  <a:rPr lang="en-US" sz="2400" b="0" dirty="0">
                    <a:latin typeface="Times New Roman" panose="02020603050405020304" pitchFamily="18" charset="0"/>
                    <a:cs typeface="Times New Roman" panose="02020603050405020304" pitchFamily="18" charset="0"/>
                  </a:rPr>
                  <a:t>Inferred</a:t>
                </a:r>
                <a:r>
                  <a:rPr lang="en-US" sz="3200" b="0" dirty="0">
                    <a:solidFill>
                      <a:srgbClr val="FF0000"/>
                    </a:solidFill>
                  </a:rPr>
                  <a:t> </a:t>
                </a:r>
                <a14:m>
                  <m:oMath xmlns:m="http://schemas.openxmlformats.org/officeDocument/2006/math">
                    <m:r>
                      <a:rPr lang="en-US" sz="2800" b="0" i="1" smtClean="0">
                        <a:solidFill>
                          <a:srgbClr val="FF0000"/>
                        </a:solidFill>
                        <a:latin typeface="Cambria Math" panose="02040503050406030204" pitchFamily="18" charset="0"/>
                      </a:rPr>
                      <m:t>𝜆</m:t>
                    </m:r>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1</m:t>
                    </m:r>
                    <m:r>
                      <a:rPr lang="en-US" sz="2800" b="0" i="1" smtClean="0">
                        <a:solidFill>
                          <a:srgbClr val="FF0000"/>
                        </a:solidFill>
                        <a:latin typeface="Cambria Math" panose="02040503050406030204" pitchFamily="18" charset="0"/>
                      </a:rPr>
                      <m:t>.</m:t>
                    </m:r>
                    <m:r>
                      <a:rPr lang="en-US" sz="2800" b="0" i="1" smtClean="0">
                        <a:solidFill>
                          <a:srgbClr val="FF0000"/>
                        </a:solidFill>
                        <a:latin typeface="Cambria Math" panose="02040503050406030204" pitchFamily="18" charset="0"/>
                      </a:rPr>
                      <m:t>917</m:t>
                    </m:r>
                  </m:oMath>
                </a14:m>
                <a:endParaRPr lang="en-US" sz="2800" b="0" dirty="0">
                  <a:solidFill>
                    <a:srgbClr val="FF0000"/>
                  </a:solidFill>
                </a:endParaRPr>
              </a:p>
            </p:txBody>
          </p:sp>
        </mc:Choice>
        <mc:Fallback>
          <p:sp>
            <p:nvSpPr>
              <p:cNvPr id="23" name="TextBox 22">
                <a:extLst>
                  <a:ext uri="{FF2B5EF4-FFF2-40B4-BE49-F238E27FC236}">
                    <a16:creationId xmlns:a16="http://schemas.microsoft.com/office/drawing/2014/main" id="{644FA69F-9730-B11A-A0D8-E2AC0528AAE4}"/>
                  </a:ext>
                </a:extLst>
              </p:cNvPr>
              <p:cNvSpPr txBox="1">
                <a:spLocks noRot="1" noChangeAspect="1" noMove="1" noResize="1" noEditPoints="1" noAdjustHandles="1" noChangeArrowheads="1" noChangeShapeType="1" noTextEdit="1"/>
              </p:cNvSpPr>
              <p:nvPr/>
            </p:nvSpPr>
            <p:spPr>
              <a:xfrm>
                <a:off x="938260" y="1225243"/>
                <a:ext cx="5826650" cy="492443"/>
              </a:xfrm>
              <a:prstGeom prst="rect">
                <a:avLst/>
              </a:prstGeom>
              <a:blipFill>
                <a:blip r:embed="rId46"/>
                <a:stretch>
                  <a:fillRect l="-3243" t="-2469" b="-28395"/>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E248567A-81D7-0A1C-35E1-432D76E62040}"/>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1084642" y="5473351"/>
            <a:ext cx="483862" cy="313088"/>
          </a:xfrm>
          <a:prstGeom prst="rect">
            <a:avLst/>
          </a:prstGeom>
        </p:spPr>
      </p:pic>
    </p:spTree>
    <p:extLst>
      <p:ext uri="{BB962C8B-B14F-4D97-AF65-F5344CB8AC3E}">
        <p14:creationId xmlns:p14="http://schemas.microsoft.com/office/powerpoint/2010/main" val="209898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00" fill="hold"/>
                                        <p:tgtEl>
                                          <p:spTgt spid="3"/>
                                        </p:tgtEl>
                                      </p:cBhvr>
                                    </p:cmd>
                                  </p:childTnLst>
                                </p:cTn>
                              </p:par>
                              <p:par>
                                <p:cTn id="7" presetID="1" presetClass="mediacall" presetSubtype="0" fill="hold" nodeType="withEffect">
                                  <p:stCondLst>
                                    <p:cond delay="0"/>
                                  </p:stCondLst>
                                  <p:childTnLst>
                                    <p:cmd type="call" cmd="playFrom(0.0)">
                                      <p:cBhvr>
                                        <p:cTn id="8" dur="10000" fill="hold"/>
                                        <p:tgtEl>
                                          <p:spTgt spid="8"/>
                                        </p:tgtEl>
                                      </p:cBhvr>
                                    </p:cmd>
                                  </p:childTnLst>
                                </p:cTn>
                              </p:par>
                              <p:par>
                                <p:cTn id="9" presetID="1" presetClass="mediacall" presetSubtype="0" fill="hold" nodeType="withEffect">
                                  <p:stCondLst>
                                    <p:cond delay="0"/>
                                  </p:stCondLst>
                                  <p:childTnLst>
                                    <p:cmd type="call" cmd="playFrom(0.0)">
                                      <p:cBhvr>
                                        <p:cTn id="10" dur="10000" fill="hold"/>
                                        <p:tgtEl>
                                          <p:spTgt spid="15"/>
                                        </p:tgtEl>
                                      </p:cBhvr>
                                    </p:cmd>
                                  </p:childTnLst>
                                </p:cTn>
                              </p:par>
                              <p:par>
                                <p:cTn id="11" presetID="1" presetClass="mediacall" presetSubtype="0" fill="hold" nodeType="withEffect">
                                  <p:stCondLst>
                                    <p:cond delay="0"/>
                                  </p:stCondLst>
                                  <p:childTnLst>
                                    <p:cmd type="call" cmd="playFrom(0.0)">
                                      <p:cBhvr>
                                        <p:cTn id="12" dur="10000" fill="hold"/>
                                        <p:tgtEl>
                                          <p:spTgt spid="17"/>
                                        </p:tgtEl>
                                      </p:cBhvr>
                                    </p:cmd>
                                  </p:childTnLst>
                                </p:cTn>
                              </p:par>
                              <p:par>
                                <p:cTn id="13" presetID="1" presetClass="mediacall" presetSubtype="0" fill="hold" nodeType="withEffect">
                                  <p:stCondLst>
                                    <p:cond delay="0"/>
                                  </p:stCondLst>
                                  <p:childTnLst>
                                    <p:cmd type="call" cmd="playFrom(0.0)">
                                      <p:cBhvr>
                                        <p:cTn id="14" dur="10000" fill="hold"/>
                                        <p:tgtEl>
                                          <p:spTgt spid="9"/>
                                        </p:tgtEl>
                                      </p:cBhvr>
                                    </p:cmd>
                                  </p:childTnLst>
                                </p:cTn>
                              </p:par>
                              <p:par>
                                <p:cTn id="15" presetID="1" presetClass="mediacall" presetSubtype="0" fill="hold" nodeType="withEffect">
                                  <p:stCondLst>
                                    <p:cond delay="0"/>
                                  </p:stCondLst>
                                  <p:childTnLst>
                                    <p:cmd type="call" cmd="playFrom(0.0)">
                                      <p:cBhvr>
                                        <p:cTn id="16" dur="10000" fill="hold"/>
                                        <p:tgtEl>
                                          <p:spTgt spid="10"/>
                                        </p:tgtEl>
                                      </p:cBhvr>
                                    </p:cmd>
                                  </p:childTnLst>
                                </p:cTn>
                              </p:par>
                              <p:par>
                                <p:cTn id="17" presetID="1" presetClass="mediacall" presetSubtype="0" fill="hold" nodeType="withEffect">
                                  <p:stCondLst>
                                    <p:cond delay="0"/>
                                  </p:stCondLst>
                                  <p:childTnLst>
                                    <p:cmd type="call" cmd="playFrom(0.0)">
                                      <p:cBhvr>
                                        <p:cTn id="18" dur="10000" fill="hold"/>
                                        <p:tgtEl>
                                          <p:spTgt spid="32"/>
                                        </p:tgtEl>
                                      </p:cBhvr>
                                    </p:cmd>
                                  </p:childTnLst>
                                </p:cTn>
                              </p:par>
                              <p:par>
                                <p:cTn id="19" presetID="1" presetClass="mediacall" presetSubtype="0" fill="hold" nodeType="withEffect">
                                  <p:stCondLst>
                                    <p:cond delay="0"/>
                                  </p:stCondLst>
                                  <p:childTnLst>
                                    <p:cmd type="call" cmd="playFrom(0.0)">
                                      <p:cBhvr>
                                        <p:cTn id="20" dur="10000" fill="hold"/>
                                        <p:tgtEl>
                                          <p:spTgt spid="34"/>
                                        </p:tgtEl>
                                      </p:cBhvr>
                                    </p:cmd>
                                  </p:childTnLst>
                                </p:cTn>
                              </p:par>
                              <p:par>
                                <p:cTn id="21" presetID="1" presetClass="mediacall" presetSubtype="0" fill="hold" nodeType="withEffect">
                                  <p:stCondLst>
                                    <p:cond delay="0"/>
                                  </p:stCondLst>
                                  <p:childTnLst>
                                    <p:cmd type="call" cmd="playFrom(0.0)">
                                      <p:cBhvr>
                                        <p:cTn id="22" dur="10000" fill="hold"/>
                                        <p:tgtEl>
                                          <p:spTgt spid="33"/>
                                        </p:tgtEl>
                                      </p:cBhvr>
                                    </p:cmd>
                                  </p:childTnLst>
                                </p:cTn>
                              </p:par>
                              <p:par>
                                <p:cTn id="23" presetID="1" presetClass="mediacall" presetSubtype="0" fill="hold" nodeType="withEffect">
                                  <p:stCondLst>
                                    <p:cond delay="0"/>
                                  </p:stCondLst>
                                  <p:childTnLst>
                                    <p:cmd type="call" cmd="playFrom(0.0)">
                                      <p:cBhvr>
                                        <p:cTn id="24" dur="10000" fill="hold"/>
                                        <p:tgtEl>
                                          <p:spTgt spid="28"/>
                                        </p:tgtEl>
                                      </p:cBhvr>
                                    </p:cmd>
                                  </p:childTnLst>
                                </p:cTn>
                              </p:par>
                              <p:par>
                                <p:cTn id="25" presetID="1" presetClass="mediacall" presetSubtype="0" fill="hold" nodeType="withEffect">
                                  <p:stCondLst>
                                    <p:cond delay="0"/>
                                  </p:stCondLst>
                                  <p:childTnLst>
                                    <p:cmd type="call" cmd="playFrom(0.0)">
                                      <p:cBhvr>
                                        <p:cTn id="26" dur="10000" fill="hold"/>
                                        <p:tgtEl>
                                          <p:spTgt spid="30"/>
                                        </p:tgtEl>
                                      </p:cBhvr>
                                    </p:cmd>
                                  </p:childTnLst>
                                </p:cTn>
                              </p:par>
                              <p:par>
                                <p:cTn id="27" presetID="1" presetClass="mediacall" presetSubtype="0" fill="hold" nodeType="withEffect">
                                  <p:stCondLst>
                                    <p:cond delay="0"/>
                                  </p:stCondLst>
                                  <p:childTnLst>
                                    <p:cmd type="call" cmd="playFrom(0.0)">
                                      <p:cBhvr>
                                        <p:cTn id="28" dur="1000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29" fill="hold" display="0">
                  <p:stCondLst>
                    <p:cond delay="indefinite"/>
                  </p:stCondLst>
                </p:cTn>
                <p:tgtEl>
                  <p:spTgt spid="3"/>
                </p:tgtEl>
              </p:cMediaNode>
            </p:video>
            <p:video>
              <p:cMediaNode vol="100000">
                <p:cTn id="30" fill="hold" display="0">
                  <p:stCondLst>
                    <p:cond delay="indefinite"/>
                  </p:stCondLst>
                </p:cTn>
                <p:tgtEl>
                  <p:spTgt spid="8"/>
                </p:tgtEl>
              </p:cMediaNode>
            </p:video>
            <p:video>
              <p:cMediaNode vol="100000">
                <p:cTn id="31" fill="hold" display="0">
                  <p:stCondLst>
                    <p:cond delay="indefinite"/>
                  </p:stCondLst>
                </p:cTn>
                <p:tgtEl>
                  <p:spTgt spid="9"/>
                </p:tgtEl>
              </p:cMediaNode>
            </p:video>
            <p:video>
              <p:cMediaNode vol="100000">
                <p:cTn id="32" fill="hold" display="0">
                  <p:stCondLst>
                    <p:cond delay="indefinite"/>
                  </p:stCondLst>
                </p:cTn>
                <p:tgtEl>
                  <p:spTgt spid="10"/>
                </p:tgtEl>
              </p:cMediaNode>
            </p:video>
            <p:video>
              <p:cMediaNode vol="100000">
                <p:cTn id="33" fill="hold" display="0">
                  <p:stCondLst>
                    <p:cond delay="indefinite"/>
                  </p:stCondLst>
                </p:cTn>
                <p:tgtEl>
                  <p:spTgt spid="15"/>
                </p:tgtEl>
              </p:cMediaNode>
            </p:video>
            <p:video>
              <p:cMediaNode vol="100000">
                <p:cTn id="34" fill="hold" display="0">
                  <p:stCondLst>
                    <p:cond delay="indefinite"/>
                  </p:stCondLst>
                </p:cTn>
                <p:tgtEl>
                  <p:spTgt spid="17"/>
                </p:tgtEl>
              </p:cMediaNode>
            </p:video>
            <p:video>
              <p:cMediaNode vol="100000">
                <p:cTn id="35" fill="hold" display="0">
                  <p:stCondLst>
                    <p:cond delay="indefinite"/>
                  </p:stCondLst>
                </p:cTn>
                <p:tgtEl>
                  <p:spTgt spid="28"/>
                </p:tgtEl>
              </p:cMediaNode>
            </p:video>
            <p:video>
              <p:cMediaNode vol="100000">
                <p:cTn id="36" fill="hold" display="0">
                  <p:stCondLst>
                    <p:cond delay="indefinite"/>
                  </p:stCondLst>
                </p:cTn>
                <p:tgtEl>
                  <p:spTgt spid="30"/>
                </p:tgtEl>
              </p:cMediaNode>
            </p:video>
            <p:video>
              <p:cMediaNode vol="100000">
                <p:cTn id="37" fill="hold" display="0">
                  <p:stCondLst>
                    <p:cond delay="indefinite"/>
                  </p:stCondLst>
                </p:cTn>
                <p:tgtEl>
                  <p:spTgt spid="32"/>
                </p:tgtEl>
              </p:cMediaNode>
            </p:video>
            <p:video>
              <p:cMediaNode vol="100000">
                <p:cTn id="38" fill="hold" display="0">
                  <p:stCondLst>
                    <p:cond delay="indefinite"/>
                  </p:stCondLst>
                </p:cTn>
                <p:tgtEl>
                  <p:spTgt spid="33"/>
                </p:tgtEl>
              </p:cMediaNode>
            </p:video>
            <p:video>
              <p:cMediaNode vol="100000">
                <p:cTn id="39" fill="hold" display="0">
                  <p:stCondLst>
                    <p:cond delay="indefinite"/>
                  </p:stCondLst>
                </p:cTn>
                <p:tgtEl>
                  <p:spTgt spid="34"/>
                </p:tgtEl>
              </p:cMediaNode>
            </p:video>
            <p:video>
              <p:cMediaNode vol="100000">
                <p:cTn id="40" fill="hold" display="0">
                  <p:stCondLst>
                    <p:cond delay="indefinite"/>
                  </p:stCondLst>
                </p:cTn>
                <p:tgtEl>
                  <p:spTgt spid="19"/>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81EC-6928-4D92-AB7D-2408288AA7E0}"/>
            </a:ext>
          </a:extLst>
        </p:cNvPr>
        <p:cNvGrpSpPr/>
        <p:nvPr/>
      </p:nvGrpSpPr>
      <p:grpSpPr>
        <a:xfrm>
          <a:off x="0" y="0"/>
          <a:ext cx="0" cy="0"/>
          <a:chOff x="0" y="0"/>
          <a:chExt cx="0" cy="0"/>
        </a:xfrm>
      </p:grpSpPr>
      <p:sp>
        <p:nvSpPr>
          <p:cNvPr id="74" name="Title 1">
            <a:extLst>
              <a:ext uri="{FF2B5EF4-FFF2-40B4-BE49-F238E27FC236}">
                <a16:creationId xmlns:a16="http://schemas.microsoft.com/office/drawing/2014/main" id="{D1BCE503-7C04-0DC6-6C10-4BC154D942DC}"/>
              </a:ext>
            </a:extLst>
          </p:cNvPr>
          <p:cNvSpPr txBox="1">
            <a:spLocks/>
          </p:cNvSpPr>
          <p:nvPr/>
        </p:nvSpPr>
        <p:spPr>
          <a:xfrm>
            <a:off x="578644" y="-39731"/>
            <a:ext cx="1144116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MSNN gives solution close to machine precision</a:t>
            </a:r>
          </a:p>
        </p:txBody>
      </p:sp>
      <p:sp>
        <p:nvSpPr>
          <p:cNvPr id="2" name="Slide Number Placeholder 1">
            <a:extLst>
              <a:ext uri="{FF2B5EF4-FFF2-40B4-BE49-F238E27FC236}">
                <a16:creationId xmlns:a16="http://schemas.microsoft.com/office/drawing/2014/main" id="{397D75BB-321A-64FA-2C45-16F235C5F568}"/>
              </a:ext>
            </a:extLst>
          </p:cNvPr>
          <p:cNvSpPr>
            <a:spLocks noGrp="1"/>
          </p:cNvSpPr>
          <p:nvPr>
            <p:ph type="sldNum" sz="quarter" idx="12"/>
          </p:nvPr>
        </p:nvSpPr>
        <p:spPr/>
        <p:txBody>
          <a:bodyPr/>
          <a:lstStyle/>
          <a:p>
            <a:fld id="{DFB35C7A-2D6A-453A-993F-FA53AFFEBC35}" type="slidenum">
              <a:rPr lang="en-US" smtClean="0"/>
              <a:t>41</a:t>
            </a:fld>
            <a:endParaRPr lang="en-US"/>
          </a:p>
        </p:txBody>
      </p:sp>
      <p:sp>
        <p:nvSpPr>
          <p:cNvPr id="27" name="TextBox 26">
            <a:extLst>
              <a:ext uri="{FF2B5EF4-FFF2-40B4-BE49-F238E27FC236}">
                <a16:creationId xmlns:a16="http://schemas.microsoft.com/office/drawing/2014/main" id="{F1976FC0-2618-2743-A681-F3A4609C2D6D}"/>
              </a:ext>
            </a:extLst>
          </p:cNvPr>
          <p:cNvSpPr txBox="1"/>
          <p:nvPr/>
        </p:nvSpPr>
        <p:spPr>
          <a:xfrm>
            <a:off x="889222" y="2009003"/>
            <a:ext cx="5754466" cy="369332"/>
          </a:xfrm>
          <a:prstGeom prst="rect">
            <a:avLst/>
          </a:prstGeom>
          <a:noFill/>
        </p:spPr>
        <p:txBody>
          <a:bodyPr wrap="square" rtlCol="0">
            <a:spAutoFit/>
          </a:bodyPr>
          <a:lstStyle/>
          <a:p>
            <a:r>
              <a:rPr lang="en-US" dirty="0">
                <a:latin typeface="Adobe Garamond Pro Bold"/>
              </a:rPr>
              <a:t>With multistage NN, the error is further reduced.</a:t>
            </a:r>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3C4A4BC3-ABC3-2757-6044-8477BCDB942B}"/>
                  </a:ext>
                </a:extLst>
              </p:cNvPr>
              <p:cNvSpPr txBox="1"/>
              <p:nvPr/>
            </p:nvSpPr>
            <p:spPr>
              <a:xfrm>
                <a:off x="938260" y="1225243"/>
                <a:ext cx="5826650" cy="492443"/>
              </a:xfrm>
              <a:prstGeom prst="rect">
                <a:avLst/>
              </a:prstGeom>
              <a:noFill/>
            </p:spPr>
            <p:txBody>
              <a:bodyPr wrap="square" lIns="0" tIns="0" rIns="0" bIns="0" rtlCol="0">
                <a:spAutoFit/>
              </a:bodyPr>
              <a:lstStyle/>
              <a:p>
                <a:r>
                  <a:rPr lang="en-US" sz="2400" b="0" dirty="0">
                    <a:latin typeface="Times New Roman" panose="02020603050405020304" pitchFamily="18" charset="0"/>
                    <a:cs typeface="Times New Roman" panose="02020603050405020304" pitchFamily="18" charset="0"/>
                  </a:rPr>
                  <a:t>Inferred</a:t>
                </a:r>
                <a:r>
                  <a:rPr lang="en-US" sz="3200" b="0" dirty="0">
                    <a:solidFill>
                      <a:srgbClr val="FF0000"/>
                    </a:solidFill>
                  </a:rPr>
                  <a:t> </a:t>
                </a:r>
                <a14:m>
                  <m:oMath xmlns:m="http://schemas.openxmlformats.org/officeDocument/2006/math">
                    <m:r>
                      <a:rPr lang="en-US" sz="2800" i="1">
                        <a:solidFill>
                          <a:srgbClr val="FF0000"/>
                        </a:solidFill>
                        <a:latin typeface="Cambria Math" panose="02040503050406030204" pitchFamily="18" charset="0"/>
                      </a:rPr>
                      <m:t>𝜆</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1</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920560013482733</m:t>
                    </m:r>
                  </m:oMath>
                </a14:m>
                <a:endParaRPr lang="en-US" sz="2800" b="0" dirty="0">
                  <a:solidFill>
                    <a:srgbClr val="FF0000"/>
                  </a:solidFill>
                </a:endParaRPr>
              </a:p>
            </p:txBody>
          </p:sp>
        </mc:Choice>
        <mc:Fallback>
          <p:sp>
            <p:nvSpPr>
              <p:cNvPr id="23" name="TextBox 22">
                <a:extLst>
                  <a:ext uri="{FF2B5EF4-FFF2-40B4-BE49-F238E27FC236}">
                    <a16:creationId xmlns:a16="http://schemas.microsoft.com/office/drawing/2014/main" id="{3C4A4BC3-ABC3-2757-6044-8477BCDB942B}"/>
                  </a:ext>
                </a:extLst>
              </p:cNvPr>
              <p:cNvSpPr txBox="1">
                <a:spLocks noRot="1" noChangeAspect="1" noMove="1" noResize="1" noEditPoints="1" noAdjustHandles="1" noChangeArrowheads="1" noChangeShapeType="1" noTextEdit="1"/>
              </p:cNvSpPr>
              <p:nvPr/>
            </p:nvSpPr>
            <p:spPr>
              <a:xfrm>
                <a:off x="938260" y="1225243"/>
                <a:ext cx="5826650" cy="492443"/>
              </a:xfrm>
              <a:prstGeom prst="rect">
                <a:avLst/>
              </a:prstGeom>
              <a:blipFill>
                <a:blip r:embed="rId3"/>
                <a:stretch>
                  <a:fillRect l="-3243" t="-2469" b="-28395"/>
                </a:stretch>
              </a:blipFill>
            </p:spPr>
            <p:txBody>
              <a:bodyPr/>
              <a:lstStyle/>
              <a:p>
                <a:r>
                  <a:rPr lang="en-US">
                    <a:noFill/>
                  </a:rPr>
                  <a:t> </a:t>
                </a:r>
              </a:p>
            </p:txBody>
          </p:sp>
        </mc:Fallback>
      </mc:AlternateContent>
      <p:sp>
        <p:nvSpPr>
          <p:cNvPr id="29" name="TextBox 28">
            <a:extLst>
              <a:ext uri="{FF2B5EF4-FFF2-40B4-BE49-F238E27FC236}">
                <a16:creationId xmlns:a16="http://schemas.microsoft.com/office/drawing/2014/main" id="{5CEEF922-E454-3439-BFD1-0348AC340E02}"/>
              </a:ext>
            </a:extLst>
          </p:cNvPr>
          <p:cNvSpPr txBox="1"/>
          <p:nvPr/>
        </p:nvSpPr>
        <p:spPr>
          <a:xfrm>
            <a:off x="6710746" y="1926260"/>
            <a:ext cx="4826625" cy="646331"/>
          </a:xfrm>
          <a:prstGeom prst="rect">
            <a:avLst/>
          </a:prstGeom>
          <a:noFill/>
        </p:spPr>
        <p:txBody>
          <a:bodyPr wrap="square">
            <a:spAutoFit/>
          </a:bodyPr>
          <a:lstStyle/>
          <a:p>
            <a:r>
              <a:rPr lang="en-US" dirty="0">
                <a:latin typeface="Adobe Garamond Pro" panose="02020502060506020403"/>
              </a:rPr>
              <a:t>Proof: </a:t>
            </a:r>
            <a:r>
              <a:rPr lang="en-US" dirty="0">
                <a:solidFill>
                  <a:srgbClr val="25509D"/>
                </a:solidFill>
                <a:latin typeface="Adobe Garamond Pro" panose="02020502060506020403"/>
              </a:rPr>
              <a:t>Chen and Hou, arXiv:2210.07191 (2022), arXiv:2305.05660 (2023)</a:t>
            </a:r>
          </a:p>
        </p:txBody>
      </p:sp>
      <p:pic>
        <p:nvPicPr>
          <p:cNvPr id="24" name="Image" descr="Image">
            <a:extLst>
              <a:ext uri="{FF2B5EF4-FFF2-40B4-BE49-F238E27FC236}">
                <a16:creationId xmlns:a16="http://schemas.microsoft.com/office/drawing/2014/main" id="{E88F596F-8AC4-2BCD-8A11-5695556B5B79}"/>
              </a:ext>
            </a:extLst>
          </p:cNvPr>
          <p:cNvPicPr>
            <a:picLocks noChangeAspect="1"/>
          </p:cNvPicPr>
          <p:nvPr/>
        </p:nvPicPr>
        <p:blipFill>
          <a:blip r:embed="rId4"/>
          <a:stretch>
            <a:fillRect/>
          </a:stretch>
        </p:blipFill>
        <p:spPr>
          <a:xfrm>
            <a:off x="1851438" y="3222056"/>
            <a:ext cx="3830033" cy="2951421"/>
          </a:xfrm>
          <a:prstGeom prst="rect">
            <a:avLst/>
          </a:prstGeom>
          <a:ln w="12700">
            <a:miter lim="400000"/>
          </a:ln>
        </p:spPr>
      </p:pic>
      <p:pic>
        <p:nvPicPr>
          <p:cNvPr id="35" name="Image" descr="Image">
            <a:extLst>
              <a:ext uri="{FF2B5EF4-FFF2-40B4-BE49-F238E27FC236}">
                <a16:creationId xmlns:a16="http://schemas.microsoft.com/office/drawing/2014/main" id="{28CE60B1-0273-D56C-A9FC-E9DB56BE2881}"/>
              </a:ext>
            </a:extLst>
          </p:cNvPr>
          <p:cNvPicPr>
            <a:picLocks noChangeAspect="1"/>
          </p:cNvPicPr>
          <p:nvPr/>
        </p:nvPicPr>
        <p:blipFill>
          <a:blip r:embed="rId5"/>
          <a:stretch>
            <a:fillRect/>
          </a:stretch>
        </p:blipFill>
        <p:spPr>
          <a:xfrm>
            <a:off x="6186267" y="3039185"/>
            <a:ext cx="4447549" cy="3317165"/>
          </a:xfrm>
          <a:prstGeom prst="rect">
            <a:avLst/>
          </a:prstGeom>
          <a:ln w="12700">
            <a:miter lim="400000"/>
          </a:ln>
        </p:spPr>
      </p:pic>
      <p:sp>
        <p:nvSpPr>
          <p:cNvPr id="36" name="Smooth self-similar solution at">
            <a:extLst>
              <a:ext uri="{FF2B5EF4-FFF2-40B4-BE49-F238E27FC236}">
                <a16:creationId xmlns:a16="http://schemas.microsoft.com/office/drawing/2014/main" id="{08664E09-412A-7FFA-A7C7-6C49E2B98B6D}"/>
              </a:ext>
            </a:extLst>
          </p:cNvPr>
          <p:cNvSpPr txBox="1"/>
          <p:nvPr/>
        </p:nvSpPr>
        <p:spPr>
          <a:xfrm>
            <a:off x="3141026" y="2669652"/>
            <a:ext cx="1747273" cy="4719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300"/>
            </a:lvl1pPr>
          </a:lstStyle>
          <a:p>
            <a:r>
              <a:rPr lang="en-US" sz="2400" dirty="0">
                <a:latin typeface="Adobe Garamond Pro"/>
              </a:rPr>
              <a:t>Loss function</a:t>
            </a:r>
            <a:endParaRPr sz="2400" dirty="0">
              <a:latin typeface="Adobe Garamond Pro"/>
            </a:endParaRPr>
          </a:p>
        </p:txBody>
      </p:sp>
      <p:sp>
        <p:nvSpPr>
          <p:cNvPr id="37" name="Smooth self-similar solution at">
            <a:extLst>
              <a:ext uri="{FF2B5EF4-FFF2-40B4-BE49-F238E27FC236}">
                <a16:creationId xmlns:a16="http://schemas.microsoft.com/office/drawing/2014/main" id="{17FC722B-F108-F14C-F488-FE1CCEC8D060}"/>
              </a:ext>
            </a:extLst>
          </p:cNvPr>
          <p:cNvSpPr txBox="1"/>
          <p:nvPr/>
        </p:nvSpPr>
        <p:spPr>
          <a:xfrm>
            <a:off x="7520470" y="2672769"/>
            <a:ext cx="2128788" cy="47192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numCol="1" anchor="ctr">
            <a:spAutoFit/>
          </a:bodyPr>
          <a:lstStyle>
            <a:lvl1pPr>
              <a:defRPr sz="2300"/>
            </a:lvl1pPr>
          </a:lstStyle>
          <a:p>
            <a:r>
              <a:rPr lang="en-US" sz="2400" dirty="0">
                <a:latin typeface="Adobe Garamond Pro"/>
              </a:rPr>
              <a:t>Equation residue</a:t>
            </a:r>
            <a:endParaRPr sz="2400" dirty="0">
              <a:latin typeface="Adobe Garamond Pro"/>
            </a:endParaRPr>
          </a:p>
        </p:txBody>
      </p:sp>
      <mc:AlternateContent xmlns:mc="http://schemas.openxmlformats.org/markup-compatibility/2006">
        <mc:Choice xmlns:a14="http://schemas.microsoft.com/office/drawing/2010/main" Requires="a14">
          <p:sp>
            <p:nvSpPr>
              <p:cNvPr id="38" name="TextBox 37">
                <a:extLst>
                  <a:ext uri="{FF2B5EF4-FFF2-40B4-BE49-F238E27FC236}">
                    <a16:creationId xmlns:a16="http://schemas.microsoft.com/office/drawing/2014/main" id="{80E24E90-1A83-7813-9B9A-B34B27A8F521}"/>
                  </a:ext>
                </a:extLst>
              </p:cNvPr>
              <p:cNvSpPr txBox="1"/>
              <p:nvPr/>
            </p:nvSpPr>
            <p:spPr>
              <a:xfrm>
                <a:off x="6739772" y="1229841"/>
                <a:ext cx="5826650" cy="430887"/>
              </a:xfrm>
              <a:prstGeom prst="rect">
                <a:avLst/>
              </a:prstGeom>
              <a:noFill/>
            </p:spPr>
            <p:txBody>
              <a:bodyPr wrap="square" lIns="0" tIns="0" rIns="0" bIns="0" rtlCol="0">
                <a:spAutoFit/>
              </a:bodyPr>
              <a:lstStyle/>
              <a:p>
                <a:r>
                  <a:rPr lang="en-US" sz="2400" dirty="0">
                    <a:latin typeface="Adobe Garamond Pro" panose="02020502060506020403"/>
                  </a:rPr>
                  <a:t>Chen and Hou: </a:t>
                </a:r>
                <a14:m>
                  <m:oMath xmlns:m="http://schemas.openxmlformats.org/officeDocument/2006/math">
                    <m:r>
                      <a:rPr lang="en-US" sz="2800" i="1">
                        <a:solidFill>
                          <a:srgbClr val="FF0000"/>
                        </a:solidFill>
                        <a:latin typeface="Cambria Math" panose="02040503050406030204" pitchFamily="18" charset="0"/>
                      </a:rPr>
                      <m:t>𝜆</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1</m:t>
                    </m:r>
                    <m:r>
                      <a:rPr lang="en-US" sz="2800" i="1">
                        <a:solidFill>
                          <a:srgbClr val="FF0000"/>
                        </a:solidFill>
                        <a:latin typeface="Cambria Math" panose="02040503050406030204" pitchFamily="18" charset="0"/>
                      </a:rPr>
                      <m:t>.</m:t>
                    </m:r>
                    <m:r>
                      <a:rPr lang="en-US" sz="2800" i="1">
                        <a:solidFill>
                          <a:srgbClr val="FF0000"/>
                        </a:solidFill>
                        <a:latin typeface="Cambria Math" panose="02040503050406030204" pitchFamily="18" charset="0"/>
                      </a:rPr>
                      <m:t>9205600</m:t>
                    </m:r>
                  </m:oMath>
                </a14:m>
                <a:endParaRPr lang="en-US" sz="2800" b="0" dirty="0">
                  <a:solidFill>
                    <a:srgbClr val="FF0000"/>
                  </a:solidFill>
                </a:endParaRPr>
              </a:p>
            </p:txBody>
          </p:sp>
        </mc:Choice>
        <mc:Fallback>
          <p:sp>
            <p:nvSpPr>
              <p:cNvPr id="38" name="TextBox 37">
                <a:extLst>
                  <a:ext uri="{FF2B5EF4-FFF2-40B4-BE49-F238E27FC236}">
                    <a16:creationId xmlns:a16="http://schemas.microsoft.com/office/drawing/2014/main" id="{80E24E90-1A83-7813-9B9A-B34B27A8F521}"/>
                  </a:ext>
                </a:extLst>
              </p:cNvPr>
              <p:cNvSpPr txBox="1">
                <a:spLocks noRot="1" noChangeAspect="1" noMove="1" noResize="1" noEditPoints="1" noAdjustHandles="1" noChangeArrowheads="1" noChangeShapeType="1" noTextEdit="1"/>
              </p:cNvSpPr>
              <p:nvPr/>
            </p:nvSpPr>
            <p:spPr>
              <a:xfrm>
                <a:off x="6739772" y="1229841"/>
                <a:ext cx="5826650" cy="430887"/>
              </a:xfrm>
              <a:prstGeom prst="rect">
                <a:avLst/>
              </a:prstGeom>
              <a:blipFill>
                <a:blip r:embed="rId6"/>
                <a:stretch>
                  <a:fillRect l="-3246" t="-10000" b="-41429"/>
                </a:stretch>
              </a:blipFill>
            </p:spPr>
            <p:txBody>
              <a:bodyPr/>
              <a:lstStyle/>
              <a:p>
                <a:r>
                  <a:rPr lang="en-US">
                    <a:noFill/>
                  </a:rPr>
                  <a:t> </a:t>
                </a:r>
              </a:p>
            </p:txBody>
          </p:sp>
        </mc:Fallback>
      </mc:AlternateContent>
      <p:sp>
        <p:nvSpPr>
          <p:cNvPr id="39" name="TextBox 38">
            <a:extLst>
              <a:ext uri="{FF2B5EF4-FFF2-40B4-BE49-F238E27FC236}">
                <a16:creationId xmlns:a16="http://schemas.microsoft.com/office/drawing/2014/main" id="{D23C7D7D-A9D6-59CF-C0F0-231DE0A004B9}"/>
              </a:ext>
            </a:extLst>
          </p:cNvPr>
          <p:cNvSpPr txBox="1"/>
          <p:nvPr/>
        </p:nvSpPr>
        <p:spPr>
          <a:xfrm>
            <a:off x="2872634" y="4152337"/>
            <a:ext cx="1256454" cy="369332"/>
          </a:xfrm>
          <a:prstGeom prst="rect">
            <a:avLst/>
          </a:prstGeom>
          <a:noFill/>
        </p:spPr>
        <p:txBody>
          <a:bodyPr wrap="square" rtlCol="0">
            <a:spAutoFit/>
          </a:bodyPr>
          <a:lstStyle/>
          <a:p>
            <a:r>
              <a:rPr lang="en-US" dirty="0">
                <a:latin typeface="Adobe Garamond Pro Bold"/>
              </a:rPr>
              <a:t>1</a:t>
            </a:r>
            <a:r>
              <a:rPr lang="en-US" baseline="30000" dirty="0">
                <a:latin typeface="Adobe Garamond Pro Bold"/>
              </a:rPr>
              <a:t>st</a:t>
            </a:r>
            <a:r>
              <a:rPr lang="en-US" dirty="0">
                <a:latin typeface="Adobe Garamond Pro Bold"/>
              </a:rPr>
              <a:t> stage</a:t>
            </a:r>
          </a:p>
        </p:txBody>
      </p:sp>
      <p:sp>
        <p:nvSpPr>
          <p:cNvPr id="44" name="TextBox 43">
            <a:extLst>
              <a:ext uri="{FF2B5EF4-FFF2-40B4-BE49-F238E27FC236}">
                <a16:creationId xmlns:a16="http://schemas.microsoft.com/office/drawing/2014/main" id="{C9CBA230-8DF7-0BB0-8B4E-274D79462FF8}"/>
              </a:ext>
            </a:extLst>
          </p:cNvPr>
          <p:cNvSpPr txBox="1"/>
          <p:nvPr/>
        </p:nvSpPr>
        <p:spPr>
          <a:xfrm>
            <a:off x="4425017" y="5097693"/>
            <a:ext cx="1256454" cy="369332"/>
          </a:xfrm>
          <a:prstGeom prst="rect">
            <a:avLst/>
          </a:prstGeom>
          <a:noFill/>
        </p:spPr>
        <p:txBody>
          <a:bodyPr wrap="square" rtlCol="0">
            <a:spAutoFit/>
          </a:bodyPr>
          <a:lstStyle/>
          <a:p>
            <a:r>
              <a:rPr lang="en-US" dirty="0">
                <a:latin typeface="Adobe Garamond Pro Bold"/>
              </a:rPr>
              <a:t>2</a:t>
            </a:r>
            <a:r>
              <a:rPr lang="en-US" baseline="30000" dirty="0">
                <a:latin typeface="Adobe Garamond Pro Bold"/>
              </a:rPr>
              <a:t>nd</a:t>
            </a:r>
            <a:r>
              <a:rPr lang="en-US" dirty="0">
                <a:latin typeface="Adobe Garamond Pro Bold"/>
              </a:rPr>
              <a:t> stage</a:t>
            </a:r>
          </a:p>
        </p:txBody>
      </p:sp>
    </p:spTree>
    <p:extLst>
      <p:ext uri="{BB962C8B-B14F-4D97-AF65-F5344CB8AC3E}">
        <p14:creationId xmlns:p14="http://schemas.microsoft.com/office/powerpoint/2010/main" val="186163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5D75-B5E1-471E-A4D9-B2F2374E4D40}"/>
              </a:ext>
            </a:extLst>
          </p:cNvPr>
          <p:cNvSpPr>
            <a:spLocks noGrp="1"/>
          </p:cNvSpPr>
          <p:nvPr>
            <p:ph type="title"/>
          </p:nvPr>
        </p:nvSpPr>
        <p:spPr>
          <a:xfrm>
            <a:off x="532263" y="365125"/>
            <a:ext cx="10821537" cy="1325563"/>
          </a:xfrm>
        </p:spPr>
        <p:txBody>
          <a:bodyPr/>
          <a:lstStyle/>
          <a:p>
            <a:r>
              <a:rPr lang="en-US" dirty="0"/>
              <a:t>PINN can find unstable approximate solutions!</a:t>
            </a:r>
          </a:p>
        </p:txBody>
      </p:sp>
      <p:sp>
        <p:nvSpPr>
          <p:cNvPr id="4" name="Slide Number Placeholder 3">
            <a:extLst>
              <a:ext uri="{FF2B5EF4-FFF2-40B4-BE49-F238E27FC236}">
                <a16:creationId xmlns:a16="http://schemas.microsoft.com/office/drawing/2014/main" id="{65CEF09C-7451-4B08-9BDA-D101C0632F35}"/>
              </a:ext>
            </a:extLst>
          </p:cNvPr>
          <p:cNvSpPr>
            <a:spLocks noGrp="1"/>
          </p:cNvSpPr>
          <p:nvPr>
            <p:ph type="sldNum" sz="quarter" idx="12"/>
          </p:nvPr>
        </p:nvSpPr>
        <p:spPr/>
        <p:txBody>
          <a:bodyPr/>
          <a:lstStyle/>
          <a:p>
            <a:fld id="{DFB35C7A-2D6A-453A-993F-FA53AFFEBC35}" type="slidenum">
              <a:rPr lang="en-US" smtClean="0"/>
              <a:t>42</a:t>
            </a:fld>
            <a:endParaRPr lang="en-US"/>
          </a:p>
        </p:txBody>
      </p:sp>
      <p:pic>
        <p:nvPicPr>
          <p:cNvPr id="9" name="Picture 8">
            <a:extLst>
              <a:ext uri="{FF2B5EF4-FFF2-40B4-BE49-F238E27FC236}">
                <a16:creationId xmlns:a16="http://schemas.microsoft.com/office/drawing/2014/main" id="{E8D0654F-B3D1-4761-86E7-0498E66F35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18912" y="1589959"/>
            <a:ext cx="6821406" cy="721451"/>
          </a:xfrm>
          <a:prstGeom prst="rect">
            <a:avLst/>
          </a:prstGeom>
        </p:spPr>
      </p:pic>
      <p:sp>
        <p:nvSpPr>
          <p:cNvPr id="10" name="TextBox 9">
            <a:extLst>
              <a:ext uri="{FF2B5EF4-FFF2-40B4-BE49-F238E27FC236}">
                <a16:creationId xmlns:a16="http://schemas.microsoft.com/office/drawing/2014/main" id="{E2977708-6AF3-4F03-89FC-7C7DE793B567}"/>
              </a:ext>
            </a:extLst>
          </p:cNvPr>
          <p:cNvSpPr txBox="1"/>
          <p:nvPr/>
        </p:nvSpPr>
        <p:spPr>
          <a:xfrm>
            <a:off x="718781" y="1686963"/>
            <a:ext cx="4481015" cy="461665"/>
          </a:xfrm>
          <a:prstGeom prst="rect">
            <a:avLst/>
          </a:prstGeom>
          <a:noFill/>
        </p:spPr>
        <p:txBody>
          <a:bodyPr wrap="square" rtlCol="0">
            <a:spAutoFit/>
          </a:bodyPr>
          <a:lstStyle/>
          <a:p>
            <a:r>
              <a:rPr lang="en-US" sz="2400" dirty="0">
                <a:latin typeface="Adobe Garamond Pro"/>
              </a:rPr>
              <a:t>The self-similar CCF equation: </a:t>
            </a:r>
          </a:p>
        </p:txBody>
      </p:sp>
      <p:sp>
        <p:nvSpPr>
          <p:cNvPr id="5" name="Rectangle 4">
            <a:extLst>
              <a:ext uri="{FF2B5EF4-FFF2-40B4-BE49-F238E27FC236}">
                <a16:creationId xmlns:a16="http://schemas.microsoft.com/office/drawing/2014/main" id="{3E9C0256-A230-4FF9-A07D-A7F634AA9514}"/>
              </a:ext>
            </a:extLst>
          </p:cNvPr>
          <p:cNvSpPr/>
          <p:nvPr/>
        </p:nvSpPr>
        <p:spPr>
          <a:xfrm>
            <a:off x="1134753" y="3752349"/>
            <a:ext cx="1492624" cy="3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8A1CBC2-ECF9-4B38-AD71-30401A46C2F4}"/>
              </a:ext>
            </a:extLst>
          </p:cNvPr>
          <p:cNvSpPr/>
          <p:nvPr/>
        </p:nvSpPr>
        <p:spPr>
          <a:xfrm>
            <a:off x="2627377" y="5835149"/>
            <a:ext cx="1340906" cy="3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D89774-3ABD-4040-8AC2-C28DA4F59CE4}"/>
              </a:ext>
            </a:extLst>
          </p:cNvPr>
          <p:cNvSpPr/>
          <p:nvPr/>
        </p:nvSpPr>
        <p:spPr>
          <a:xfrm>
            <a:off x="6123698" y="3698560"/>
            <a:ext cx="1340906" cy="353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D5281B9-D958-45AC-B9A0-09A02709789F}"/>
              </a:ext>
            </a:extLst>
          </p:cNvPr>
          <p:cNvSpPr/>
          <p:nvPr/>
        </p:nvSpPr>
        <p:spPr>
          <a:xfrm>
            <a:off x="6123698" y="4636866"/>
            <a:ext cx="1381134" cy="2731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Video.avi.mp4" descr="Video.avi.mp4">
            <a:extLst>
              <a:ext uri="{FF2B5EF4-FFF2-40B4-BE49-F238E27FC236}">
                <a16:creationId xmlns:a16="http://schemas.microsoft.com/office/drawing/2014/main" id="{15BBE051-0D43-00D4-1BC5-D43718F3FA09}"/>
              </a:ext>
            </a:extLst>
          </p:cNvPr>
          <p:cNvPicPr>
            <a:picLocks/>
          </p:cNvPicPr>
          <p:nvPr>
            <a:videoFile r:link="rId2"/>
            <p:extLst>
              <p:ext uri="{DAA4B4D4-6D71-4841-9C94-3DE7FCFB9230}">
                <p14:media xmlns:p14="http://schemas.microsoft.com/office/powerpoint/2010/main" r:embed="rId1"/>
              </p:ext>
            </p:extLst>
          </p:nvPr>
        </p:nvPicPr>
        <p:blipFill>
          <a:blip r:embed="rId12"/>
          <a:stretch>
            <a:fillRect/>
          </a:stretch>
        </p:blipFill>
        <p:spPr>
          <a:xfrm>
            <a:off x="2627377" y="4245213"/>
            <a:ext cx="4040124" cy="2508192"/>
          </a:xfrm>
          <a:prstGeom prst="rect">
            <a:avLst/>
          </a:prstGeom>
          <a:ln w="12700">
            <a:miter lim="400000"/>
          </a:ln>
        </p:spPr>
      </p:pic>
      <p:pic>
        <p:nvPicPr>
          <p:cNvPr id="20" name="Video.avi.mp4" descr="Video.avi.mp4">
            <a:extLst>
              <a:ext uri="{FF2B5EF4-FFF2-40B4-BE49-F238E27FC236}">
                <a16:creationId xmlns:a16="http://schemas.microsoft.com/office/drawing/2014/main" id="{2D585F9B-B197-2246-5F8C-850EA33FF0A5}"/>
              </a:ext>
            </a:extLst>
          </p:cNvPr>
          <p:cNvPicPr>
            <a:picLocks/>
          </p:cNvPicPr>
          <p:nvPr>
            <a:videoFile r:link="rId4"/>
            <p:extLst>
              <p:ext uri="{DAA4B4D4-6D71-4841-9C94-3DE7FCFB9230}">
                <p14:media xmlns:p14="http://schemas.microsoft.com/office/powerpoint/2010/main" r:embed="rId3"/>
              </p:ext>
            </p:extLst>
          </p:nvPr>
        </p:nvPicPr>
        <p:blipFill>
          <a:blip r:embed="rId13"/>
          <a:stretch>
            <a:fillRect/>
          </a:stretch>
        </p:blipFill>
        <p:spPr>
          <a:xfrm>
            <a:off x="6592763" y="4232610"/>
            <a:ext cx="4108812" cy="2508192"/>
          </a:xfrm>
          <a:prstGeom prst="rect">
            <a:avLst/>
          </a:prstGeom>
          <a:ln w="12700">
            <a:miter lim="400000"/>
          </a:ln>
        </p:spPr>
      </p:pic>
      <p:pic>
        <p:nvPicPr>
          <p:cNvPr id="22" name="Video.avi.mp4" descr="Video.avi.mp4">
            <a:extLst>
              <a:ext uri="{FF2B5EF4-FFF2-40B4-BE49-F238E27FC236}">
                <a16:creationId xmlns:a16="http://schemas.microsoft.com/office/drawing/2014/main" id="{41C33150-5A24-A37A-A082-B3DA7D416B7E}"/>
              </a:ext>
            </a:extLst>
          </p:cNvPr>
          <p:cNvPicPr>
            <a:picLocks/>
          </p:cNvPicPr>
          <p:nvPr>
            <a:videoFile r:link="rId6"/>
            <p:extLst>
              <p:ext uri="{DAA4B4D4-6D71-4841-9C94-3DE7FCFB9230}">
                <p14:media xmlns:p14="http://schemas.microsoft.com/office/powerpoint/2010/main" r:embed="rId5"/>
              </p:ext>
            </p:extLst>
          </p:nvPr>
        </p:nvPicPr>
        <p:blipFill rotWithShape="1">
          <a:blip r:embed="rId14"/>
          <a:srcRect b="16133"/>
          <a:stretch/>
        </p:blipFill>
        <p:spPr>
          <a:xfrm>
            <a:off x="6673712" y="2248946"/>
            <a:ext cx="4040124" cy="2103560"/>
          </a:xfrm>
          <a:prstGeom prst="rect">
            <a:avLst/>
          </a:prstGeom>
          <a:ln w="12700">
            <a:miter lim="400000"/>
          </a:ln>
        </p:spPr>
      </p:pic>
      <p:pic>
        <p:nvPicPr>
          <p:cNvPr id="23" name="Video.avi.mp4" descr="Video.avi.mp4">
            <a:extLst>
              <a:ext uri="{FF2B5EF4-FFF2-40B4-BE49-F238E27FC236}">
                <a16:creationId xmlns:a16="http://schemas.microsoft.com/office/drawing/2014/main" id="{7DD2BF30-E45D-3749-862D-C6E637BF2D8E}"/>
              </a:ext>
            </a:extLst>
          </p:cNvPr>
          <p:cNvPicPr>
            <a:picLocks/>
          </p:cNvPicPr>
          <p:nvPr>
            <a:videoFile r:link="rId8"/>
            <p:extLst>
              <p:ext uri="{DAA4B4D4-6D71-4841-9C94-3DE7FCFB9230}">
                <p14:media xmlns:p14="http://schemas.microsoft.com/office/powerpoint/2010/main" r:embed="rId7"/>
              </p:ext>
            </p:extLst>
          </p:nvPr>
        </p:nvPicPr>
        <p:blipFill rotWithShape="1">
          <a:blip r:embed="rId15"/>
          <a:srcRect b="16703"/>
          <a:stretch/>
        </p:blipFill>
        <p:spPr>
          <a:xfrm>
            <a:off x="2633588" y="2283901"/>
            <a:ext cx="4040124" cy="2089238"/>
          </a:xfrm>
          <a:prstGeom prst="rect">
            <a:avLst/>
          </a:prstGeom>
          <a:ln w="12700">
            <a:miter lim="400000"/>
          </a:ln>
        </p:spPr>
      </p:pic>
      <p:sp>
        <p:nvSpPr>
          <p:cNvPr id="24" name="TextBox 23">
            <a:extLst>
              <a:ext uri="{FF2B5EF4-FFF2-40B4-BE49-F238E27FC236}">
                <a16:creationId xmlns:a16="http://schemas.microsoft.com/office/drawing/2014/main" id="{DD143CD2-26C2-A5F6-2276-16C7E3604F06}"/>
              </a:ext>
            </a:extLst>
          </p:cNvPr>
          <p:cNvSpPr txBox="1"/>
          <p:nvPr/>
        </p:nvSpPr>
        <p:spPr>
          <a:xfrm>
            <a:off x="651682" y="3095866"/>
            <a:ext cx="1995867" cy="2554545"/>
          </a:xfrm>
          <a:prstGeom prst="rect">
            <a:avLst/>
          </a:prstGeom>
          <a:noFill/>
        </p:spPr>
        <p:txBody>
          <a:bodyPr wrap="none" rtlCol="0">
            <a:spAutoFit/>
          </a:bodyPr>
          <a:lstStyle/>
          <a:p>
            <a:r>
              <a:rPr lang="en-US" sz="2000" dirty="0">
                <a:latin typeface="Adobe Garamond Pro" panose="02020502060506020403"/>
              </a:rPr>
              <a:t>Solution profile</a:t>
            </a:r>
          </a:p>
          <a:p>
            <a:endParaRPr lang="en-US" sz="2000" dirty="0">
              <a:latin typeface="Adobe Garamond Pro" panose="02020502060506020403"/>
            </a:endParaRPr>
          </a:p>
          <a:p>
            <a:endParaRPr lang="en-US" sz="2000" dirty="0">
              <a:latin typeface="Adobe Garamond Pro" panose="02020502060506020403"/>
            </a:endParaRPr>
          </a:p>
          <a:p>
            <a:endParaRPr lang="en-US" sz="2000" dirty="0">
              <a:latin typeface="Adobe Garamond Pro" panose="02020502060506020403"/>
            </a:endParaRPr>
          </a:p>
          <a:p>
            <a:endParaRPr lang="en-US" sz="2000" dirty="0">
              <a:latin typeface="Adobe Garamond Pro" panose="02020502060506020403"/>
            </a:endParaRPr>
          </a:p>
          <a:p>
            <a:endParaRPr lang="en-US" sz="2000" dirty="0">
              <a:latin typeface="Adobe Garamond Pro" panose="02020502060506020403"/>
            </a:endParaRPr>
          </a:p>
          <a:p>
            <a:r>
              <a:rPr lang="en-US" sz="2000" dirty="0">
                <a:latin typeface="Adobe Garamond Pro" panose="02020502060506020403"/>
              </a:rPr>
              <a:t>Equation residue</a:t>
            </a:r>
            <a:br>
              <a:rPr lang="en-US" sz="2000" dirty="0">
                <a:latin typeface="Adobe Garamond Pro" panose="02020502060506020403"/>
              </a:rPr>
            </a:br>
            <a:r>
              <a:rPr lang="en-US" sz="2000" dirty="0">
                <a:latin typeface="Adobe Garamond Pro" panose="02020502060506020403"/>
              </a:rPr>
              <a:t>(want this to be 0)</a:t>
            </a:r>
          </a:p>
        </p:txBody>
      </p:sp>
    </p:spTree>
    <p:extLst>
      <p:ext uri="{BB962C8B-B14F-4D97-AF65-F5344CB8AC3E}">
        <p14:creationId xmlns:p14="http://schemas.microsoft.com/office/powerpoint/2010/main" val="309251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000" fill="hold"/>
                                        <p:tgtEl>
                                          <p:spTgt spid="23"/>
                                        </p:tgtEl>
                                      </p:cBhvr>
                                    </p:cmd>
                                  </p:childTnLst>
                                </p:cTn>
                              </p:par>
                              <p:par>
                                <p:cTn id="7" presetID="1" presetClass="mediacall" presetSubtype="0" fill="hold" nodeType="withEffect">
                                  <p:stCondLst>
                                    <p:cond delay="0"/>
                                  </p:stCondLst>
                                  <p:childTnLst>
                                    <p:cmd type="call" cmd="playFrom(0.0)">
                                      <p:cBhvr>
                                        <p:cTn id="8" dur="16000" fill="hold"/>
                                        <p:tgtEl>
                                          <p:spTgt spid="19"/>
                                        </p:tgtEl>
                                      </p:cBhvr>
                                    </p:cmd>
                                  </p:childTnLst>
                                </p:cTn>
                              </p:par>
                              <p:par>
                                <p:cTn id="9" presetID="1" presetClass="mediacall" presetSubtype="0" fill="hold" nodeType="withEffect">
                                  <p:stCondLst>
                                    <p:cond delay="0"/>
                                  </p:stCondLst>
                                  <p:childTnLst>
                                    <p:cmd type="call" cmd="playFrom(0.0)">
                                      <p:cBhvr>
                                        <p:cTn id="10" dur="16000" fill="hold"/>
                                        <p:tgtEl>
                                          <p:spTgt spid="22"/>
                                        </p:tgtEl>
                                      </p:cBhvr>
                                    </p:cmd>
                                  </p:childTnLst>
                                </p:cTn>
                              </p:par>
                              <p:par>
                                <p:cTn id="11" presetID="1" presetClass="mediacall" presetSubtype="0" fill="hold" nodeType="withEffect">
                                  <p:stCondLst>
                                    <p:cond delay="0"/>
                                  </p:stCondLst>
                                  <p:childTnLst>
                                    <p:cmd type="call" cmd="playFrom(0.0)">
                                      <p:cBhvr>
                                        <p:cTn id="12" dur="16000"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3" fill="hold" display="0">
                  <p:stCondLst>
                    <p:cond delay="indefinite"/>
                  </p:stCondLst>
                </p:cTn>
                <p:tgtEl>
                  <p:spTgt spid="19"/>
                </p:tgtEl>
              </p:cMediaNode>
            </p:video>
            <p:video>
              <p:cMediaNode vol="100000">
                <p:cTn id="14" fill="hold" display="0">
                  <p:stCondLst>
                    <p:cond delay="indefinite"/>
                  </p:stCondLst>
                </p:cTn>
                <p:tgtEl>
                  <p:spTgt spid="20"/>
                </p:tgtEl>
              </p:cMediaNode>
            </p:video>
            <p:video>
              <p:cMediaNode vol="100000">
                <p:cTn id="15" fill="hold" display="0">
                  <p:stCondLst>
                    <p:cond delay="indefinite"/>
                  </p:stCondLst>
                </p:cTn>
                <p:tgtEl>
                  <p:spTgt spid="22"/>
                </p:tgtEl>
              </p:cMediaNode>
            </p:video>
            <p:video>
              <p:cMediaNode vol="100000">
                <p:cTn id="16" fill="hold" display="0">
                  <p:stCondLst>
                    <p:cond delay="indefinite"/>
                  </p:stCondLst>
                </p:cTn>
                <p:tgtEl>
                  <p:spTgt spid="2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5D75-B5E1-471E-A4D9-B2F2374E4D40}"/>
              </a:ext>
            </a:extLst>
          </p:cNvPr>
          <p:cNvSpPr>
            <a:spLocks noGrp="1"/>
          </p:cNvSpPr>
          <p:nvPr>
            <p:ph type="title"/>
          </p:nvPr>
        </p:nvSpPr>
        <p:spPr>
          <a:xfrm>
            <a:off x="532263" y="365125"/>
            <a:ext cx="10821537" cy="1325563"/>
          </a:xfrm>
        </p:spPr>
        <p:txBody>
          <a:bodyPr/>
          <a:lstStyle/>
          <a:p>
            <a:r>
              <a:rPr lang="en-US" dirty="0"/>
              <a:t>An unstable CCF solution was found!</a:t>
            </a:r>
          </a:p>
        </p:txBody>
      </p:sp>
      <p:pic>
        <p:nvPicPr>
          <p:cNvPr id="6" name="Content Placeholder 5">
            <a:extLst>
              <a:ext uri="{FF2B5EF4-FFF2-40B4-BE49-F238E27FC236}">
                <a16:creationId xmlns:a16="http://schemas.microsoft.com/office/drawing/2014/main" id="{86F6CF4E-682B-4188-A8D0-08D5475E699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3762"/>
          <a:stretch/>
        </p:blipFill>
        <p:spPr>
          <a:xfrm>
            <a:off x="275084" y="2311410"/>
            <a:ext cx="7179854" cy="4214670"/>
          </a:xfrm>
        </p:spPr>
      </p:pic>
      <p:sp>
        <p:nvSpPr>
          <p:cNvPr id="4" name="Slide Number Placeholder 3">
            <a:extLst>
              <a:ext uri="{FF2B5EF4-FFF2-40B4-BE49-F238E27FC236}">
                <a16:creationId xmlns:a16="http://schemas.microsoft.com/office/drawing/2014/main" id="{65CEF09C-7451-4B08-9BDA-D101C0632F35}"/>
              </a:ext>
            </a:extLst>
          </p:cNvPr>
          <p:cNvSpPr>
            <a:spLocks noGrp="1"/>
          </p:cNvSpPr>
          <p:nvPr>
            <p:ph type="sldNum" sz="quarter" idx="12"/>
          </p:nvPr>
        </p:nvSpPr>
        <p:spPr/>
        <p:txBody>
          <a:bodyPr/>
          <a:lstStyle/>
          <a:p>
            <a:fld id="{DFB35C7A-2D6A-453A-993F-FA53AFFEBC35}" type="slidenum">
              <a:rPr lang="en-US" smtClean="0"/>
              <a:t>43</a:t>
            </a:fld>
            <a:endParaRPr lang="en-US"/>
          </a:p>
        </p:txBody>
      </p:sp>
      <p:pic>
        <p:nvPicPr>
          <p:cNvPr id="9" name="Picture 8">
            <a:extLst>
              <a:ext uri="{FF2B5EF4-FFF2-40B4-BE49-F238E27FC236}">
                <a16:creationId xmlns:a16="http://schemas.microsoft.com/office/drawing/2014/main" id="{E8D0654F-B3D1-4761-86E7-0498E66F35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8912" y="1589959"/>
            <a:ext cx="6821406" cy="721451"/>
          </a:xfrm>
          <a:prstGeom prst="rect">
            <a:avLst/>
          </a:prstGeom>
        </p:spPr>
      </p:pic>
      <p:sp>
        <p:nvSpPr>
          <p:cNvPr id="10" name="TextBox 9">
            <a:extLst>
              <a:ext uri="{FF2B5EF4-FFF2-40B4-BE49-F238E27FC236}">
                <a16:creationId xmlns:a16="http://schemas.microsoft.com/office/drawing/2014/main" id="{E2977708-6AF3-4F03-89FC-7C7DE793B567}"/>
              </a:ext>
            </a:extLst>
          </p:cNvPr>
          <p:cNvSpPr txBox="1"/>
          <p:nvPr/>
        </p:nvSpPr>
        <p:spPr>
          <a:xfrm>
            <a:off x="718781" y="1686963"/>
            <a:ext cx="4481015" cy="461665"/>
          </a:xfrm>
          <a:prstGeom prst="rect">
            <a:avLst/>
          </a:prstGeom>
          <a:noFill/>
        </p:spPr>
        <p:txBody>
          <a:bodyPr wrap="square" rtlCol="0">
            <a:spAutoFit/>
          </a:bodyPr>
          <a:lstStyle/>
          <a:p>
            <a:r>
              <a:rPr lang="en-US" sz="2400" dirty="0">
                <a:latin typeface="Adobe Garamond Pro"/>
              </a:rPr>
              <a:t>The self-similar CCF equation: </a:t>
            </a:r>
          </a:p>
        </p:txBody>
      </p:sp>
      <p:grpSp>
        <p:nvGrpSpPr>
          <p:cNvPr id="8" name="Group 7">
            <a:extLst>
              <a:ext uri="{FF2B5EF4-FFF2-40B4-BE49-F238E27FC236}">
                <a16:creationId xmlns:a16="http://schemas.microsoft.com/office/drawing/2014/main" id="{28A30FC6-C63D-41EE-B2D8-91A7AE49498A}"/>
              </a:ext>
            </a:extLst>
          </p:cNvPr>
          <p:cNvGrpSpPr/>
          <p:nvPr/>
        </p:nvGrpSpPr>
        <p:grpSpPr>
          <a:xfrm>
            <a:off x="7392537" y="3147899"/>
            <a:ext cx="4616734" cy="1996725"/>
            <a:chOff x="7615451" y="3147899"/>
            <a:chExt cx="4393820" cy="1996725"/>
          </a:xfrm>
        </p:grpSpPr>
        <p:pic>
          <p:nvPicPr>
            <p:cNvPr id="21" name="图像" descr="图像">
              <a:extLst>
                <a:ext uri="{FF2B5EF4-FFF2-40B4-BE49-F238E27FC236}">
                  <a16:creationId xmlns:a16="http://schemas.microsoft.com/office/drawing/2014/main" id="{EBC4FCCC-6B7C-4D35-BDA9-870B54A237F2}"/>
                </a:ext>
              </a:extLst>
            </p:cNvPr>
            <p:cNvPicPr>
              <a:picLocks noChangeAspect="1"/>
            </p:cNvPicPr>
            <p:nvPr/>
          </p:nvPicPr>
          <p:blipFill>
            <a:blip r:embed="rId5"/>
            <a:stretch>
              <a:fillRect/>
            </a:stretch>
          </p:blipFill>
          <p:spPr>
            <a:xfrm>
              <a:off x="7644457" y="3147899"/>
              <a:ext cx="4364814" cy="1996725"/>
            </a:xfrm>
            <a:prstGeom prst="rect">
              <a:avLst/>
            </a:prstGeom>
            <a:ln w="3175">
              <a:miter lim="400000"/>
            </a:ln>
          </p:spPr>
        </p:pic>
        <p:grpSp>
          <p:nvGrpSpPr>
            <p:cNvPr id="18" name="Group 17">
              <a:extLst>
                <a:ext uri="{FF2B5EF4-FFF2-40B4-BE49-F238E27FC236}">
                  <a16:creationId xmlns:a16="http://schemas.microsoft.com/office/drawing/2014/main" id="{957765E6-F572-4EEA-A119-FFDEC548370C}"/>
                </a:ext>
              </a:extLst>
            </p:cNvPr>
            <p:cNvGrpSpPr/>
            <p:nvPr/>
          </p:nvGrpSpPr>
          <p:grpSpPr>
            <a:xfrm>
              <a:off x="7615451" y="3357175"/>
              <a:ext cx="4301465" cy="760294"/>
              <a:chOff x="7556311" y="3446845"/>
              <a:chExt cx="4301465" cy="760294"/>
            </a:xfrm>
          </p:grpSpPr>
          <p:sp>
            <p:nvSpPr>
              <p:cNvPr id="15" name="Rectangle 14">
                <a:extLst>
                  <a:ext uri="{FF2B5EF4-FFF2-40B4-BE49-F238E27FC236}">
                    <a16:creationId xmlns:a16="http://schemas.microsoft.com/office/drawing/2014/main" id="{A297D250-4AFF-4A79-9B46-8117B9C06309}"/>
                  </a:ext>
                </a:extLst>
              </p:cNvPr>
              <p:cNvSpPr/>
              <p:nvPr/>
            </p:nvSpPr>
            <p:spPr>
              <a:xfrm>
                <a:off x="10047964" y="3446845"/>
                <a:ext cx="1809812" cy="360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7DF278B-0C9F-44EA-BECC-23FB8743A1DE}"/>
                      </a:ext>
                    </a:extLst>
                  </p:cNvPr>
                  <p:cNvSpPr txBox="1"/>
                  <p:nvPr/>
                </p:nvSpPr>
                <p:spPr>
                  <a:xfrm>
                    <a:off x="7556311" y="3930140"/>
                    <a:ext cx="186268" cy="276999"/>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oMath>
                      </m:oMathPara>
                    </a14:m>
                    <a:endParaRPr lang="en-US" dirty="0"/>
                  </a:p>
                </p:txBody>
              </p:sp>
            </mc:Choice>
            <mc:Fallback xmlns="">
              <p:sp>
                <p:nvSpPr>
                  <p:cNvPr id="3" name="TextBox 2">
                    <a:extLst>
                      <a:ext uri="{FF2B5EF4-FFF2-40B4-BE49-F238E27FC236}">
                        <a16:creationId xmlns:a16="http://schemas.microsoft.com/office/drawing/2014/main" id="{07DF278B-0C9F-44EA-BECC-23FB8743A1DE}"/>
                      </a:ext>
                    </a:extLst>
                  </p:cNvPr>
                  <p:cNvSpPr txBox="1">
                    <a:spLocks noRot="1" noChangeAspect="1" noMove="1" noResize="1" noEditPoints="1" noAdjustHandles="1" noChangeArrowheads="1" noChangeShapeType="1" noTextEdit="1"/>
                  </p:cNvSpPr>
                  <p:nvPr/>
                </p:nvSpPr>
                <p:spPr>
                  <a:xfrm>
                    <a:off x="7556311" y="3930140"/>
                    <a:ext cx="186268" cy="276999"/>
                  </a:xfrm>
                  <a:prstGeom prst="rect">
                    <a:avLst/>
                  </a:prstGeom>
                  <a:blipFill>
                    <a:blip r:embed="rId6"/>
                    <a:stretch>
                      <a:fillRect l="-40625" t="-2222" r="-37500" b="-35556"/>
                    </a:stretch>
                  </a:blipFill>
                </p:spPr>
                <p:txBody>
                  <a:bodyPr/>
                  <a:lstStyle/>
                  <a:p>
                    <a:r>
                      <a:rPr lang="en-US">
                        <a:noFill/>
                      </a:rPr>
                      <a:t> </a:t>
                    </a:r>
                  </a:p>
                </p:txBody>
              </p:sp>
            </mc:Fallback>
          </mc:AlternateContent>
        </p:grpSp>
      </p:grpSp>
      <p:pic>
        <p:nvPicPr>
          <p:cNvPr id="11" name="Content Placeholder 5">
            <a:extLst>
              <a:ext uri="{FF2B5EF4-FFF2-40B4-BE49-F238E27FC236}">
                <a16:creationId xmlns:a16="http://schemas.microsoft.com/office/drawing/2014/main" id="{29440992-D55B-4222-836C-19AE64B65A09}"/>
              </a:ext>
            </a:extLst>
          </p:cNvPr>
          <p:cNvPicPr>
            <a:picLocks noChangeAspect="1"/>
          </p:cNvPicPr>
          <p:nvPr/>
        </p:nvPicPr>
        <p:blipFill rotWithShape="1">
          <a:blip r:embed="rId3">
            <a:extLst>
              <a:ext uri="{28A0092B-C50C-407E-A947-70E740481C1C}">
                <a14:useLocalDpi xmlns:a14="http://schemas.microsoft.com/office/drawing/2010/main" val="0"/>
              </a:ext>
            </a:extLst>
          </a:blip>
          <a:srcRect l="6128" t="20841" r="73895" b="73336"/>
          <a:stretch/>
        </p:blipFill>
        <p:spPr>
          <a:xfrm>
            <a:off x="9583190" y="2404576"/>
            <a:ext cx="2479063" cy="640426"/>
          </a:xfrm>
          <a:prstGeom prst="rect">
            <a:avLst/>
          </a:prstGeom>
        </p:spPr>
      </p:pic>
      <p:sp>
        <p:nvSpPr>
          <p:cNvPr id="5" name="Rectangle 4">
            <a:extLst>
              <a:ext uri="{FF2B5EF4-FFF2-40B4-BE49-F238E27FC236}">
                <a16:creationId xmlns:a16="http://schemas.microsoft.com/office/drawing/2014/main" id="{3E9C0256-A230-4FF9-A07D-A7F634AA9514}"/>
              </a:ext>
            </a:extLst>
          </p:cNvPr>
          <p:cNvSpPr/>
          <p:nvPr/>
        </p:nvSpPr>
        <p:spPr>
          <a:xfrm>
            <a:off x="741251" y="3652378"/>
            <a:ext cx="1492624" cy="353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8A1CBC2-ECF9-4B38-AD71-30401A46C2F4}"/>
              </a:ext>
            </a:extLst>
          </p:cNvPr>
          <p:cNvSpPr/>
          <p:nvPr/>
        </p:nvSpPr>
        <p:spPr>
          <a:xfrm>
            <a:off x="2233875" y="5788967"/>
            <a:ext cx="1340906" cy="30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2D89774-3ABD-4040-8AC2-C28DA4F59CE4}"/>
              </a:ext>
            </a:extLst>
          </p:cNvPr>
          <p:cNvSpPr/>
          <p:nvPr/>
        </p:nvSpPr>
        <p:spPr>
          <a:xfrm>
            <a:off x="5730196" y="3652378"/>
            <a:ext cx="1340906" cy="3537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D5281B9-D958-45AC-B9A0-09A02709789F}"/>
              </a:ext>
            </a:extLst>
          </p:cNvPr>
          <p:cNvSpPr/>
          <p:nvPr/>
        </p:nvSpPr>
        <p:spPr>
          <a:xfrm>
            <a:off x="5730196" y="4590684"/>
            <a:ext cx="1381134" cy="2731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920C516-8E82-42FE-8B95-49761D1192F6}"/>
              </a:ext>
            </a:extLst>
          </p:cNvPr>
          <p:cNvSpPr txBox="1"/>
          <p:nvPr/>
        </p:nvSpPr>
        <p:spPr>
          <a:xfrm>
            <a:off x="7799793" y="5268041"/>
            <a:ext cx="4364813" cy="1015663"/>
          </a:xfrm>
          <a:prstGeom prst="rect">
            <a:avLst/>
          </a:prstGeom>
          <a:noFill/>
        </p:spPr>
        <p:txBody>
          <a:bodyPr wrap="square" rtlCol="0">
            <a:spAutoFit/>
          </a:bodyPr>
          <a:lstStyle/>
          <a:p>
            <a:r>
              <a:rPr lang="en-US" sz="2000" b="1" dirty="0">
                <a:latin typeface="Adobe Garamond Pro" panose="02020502060506020403"/>
              </a:rPr>
              <a:t>Unstable</a:t>
            </a:r>
            <a:r>
              <a:rPr lang="en-US" sz="2000" dirty="0">
                <a:latin typeface="Adobe Garamond Pro" panose="02020502060506020403"/>
              </a:rPr>
              <a:t> blow-up solutions are generally difficult to find numerically via classical time-stepping simulations.</a:t>
            </a: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7DAA2CB0-DA86-D341-D765-5E320CAEF5FD}"/>
                  </a:ext>
                </a:extLst>
              </p:cNvPr>
              <p:cNvSpPr txBox="1"/>
              <p:nvPr/>
            </p:nvSpPr>
            <p:spPr>
              <a:xfrm>
                <a:off x="7326268" y="2796155"/>
                <a:ext cx="2207079" cy="246221"/>
              </a:xfrm>
              <a:prstGeom prst="rect">
                <a:avLst/>
              </a:prstGeom>
              <a:noFill/>
            </p:spPr>
            <p:txBody>
              <a:bodyPr wrap="none" lIns="0" tIns="0" rIns="0" bIns="0" rtlCol="0">
                <a:spAutoFit/>
              </a:bodyPr>
              <a:lstStyle/>
              <a:p>
                <a:r>
                  <a:rPr lang="en-US" sz="1600" b="0" dirty="0"/>
                  <a:t>  </a:t>
                </a:r>
                <a14:m>
                  <m:oMath xmlns:m="http://schemas.openxmlformats.org/officeDocument/2006/math">
                    <m:sSub>
                      <m:sSubPr>
                        <m:ctrlPr>
                          <a:rPr lang="en-US" sz="1600" b="0" i="0" dirty="0" smtClean="0">
                            <a:latin typeface="Cambria Math" panose="02040503050406030204" pitchFamily="18" charset="0"/>
                          </a:rPr>
                        </m:ctrlPr>
                      </m:sSubPr>
                      <m:e>
                        <m:r>
                          <a:rPr lang="en-US" sz="1600" b="0" i="1" dirty="0" smtClean="0">
                            <a:latin typeface="Cambria Math" panose="02040503050406030204" pitchFamily="18" charset="0"/>
                          </a:rPr>
                          <m:t>𝐿𝑜𝑠𝑠</m:t>
                        </m:r>
                      </m:e>
                      <m:sub>
                        <m:r>
                          <m:rPr>
                            <m:sty m:val="p"/>
                          </m:rPr>
                          <a:rPr lang="en-US" sz="1600" b="0" i="0" dirty="0" smtClean="0">
                            <a:latin typeface="Cambria Math" panose="02040503050406030204" pitchFamily="18" charset="0"/>
                          </a:rPr>
                          <m:t>s</m:t>
                        </m:r>
                      </m:sub>
                    </m:sSub>
                    <m:r>
                      <a:rPr lang="en-US" sz="1600" b="0" i="0" dirty="0" smtClean="0">
                        <a:latin typeface="Cambria Math" panose="02040503050406030204" pitchFamily="18" charset="0"/>
                      </a:rPr>
                      <m:t>=</m:t>
                    </m:r>
                    <m:r>
                      <a:rPr lang="en-US" sz="160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m:t>
                        </m:r>
                      </m:e>
                      <m:sub>
                        <m:r>
                          <a:rPr lang="en-US" sz="1600" b="0" i="1" smtClean="0">
                            <a:latin typeface="Cambria Math" panose="02040503050406030204" pitchFamily="18" charset="0"/>
                          </a:rPr>
                          <m:t>𝑧𝑧𝑧</m:t>
                        </m:r>
                      </m:sub>
                    </m:sSub>
                    <m:r>
                      <a:rPr lang="en-US" sz="1600" b="0" i="1" smtClean="0">
                        <a:latin typeface="Cambria Math" panose="02040503050406030204" pitchFamily="18" charset="0"/>
                      </a:rPr>
                      <m:t>𝑓</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𝑧</m:t>
                        </m:r>
                      </m:e>
                    </m:d>
                    <m:sSup>
                      <m:sSupPr>
                        <m:ctrlPr>
                          <a:rPr lang="en-US" sz="1600" b="0" i="1" smtClean="0">
                            <a:latin typeface="Cambria Math" panose="02040503050406030204" pitchFamily="18" charset="0"/>
                          </a:rPr>
                        </m:ctrlPr>
                      </m:sSupPr>
                      <m:e>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m:t>
                            </m:r>
                          </m:e>
                        </m:d>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rPr>
                      <m:t>0</m:t>
                    </m:r>
                  </m:oMath>
                </a14:m>
                <a:endParaRPr lang="en-US" dirty="0"/>
              </a:p>
            </p:txBody>
          </p:sp>
        </mc:Choice>
        <mc:Fallback>
          <p:sp>
            <p:nvSpPr>
              <p:cNvPr id="17" name="TextBox 16">
                <a:extLst>
                  <a:ext uri="{FF2B5EF4-FFF2-40B4-BE49-F238E27FC236}">
                    <a16:creationId xmlns:a16="http://schemas.microsoft.com/office/drawing/2014/main" id="{7DAA2CB0-DA86-D341-D765-5E320CAEF5FD}"/>
                  </a:ext>
                </a:extLst>
              </p:cNvPr>
              <p:cNvSpPr txBox="1">
                <a:spLocks noRot="1" noChangeAspect="1" noMove="1" noResize="1" noEditPoints="1" noAdjustHandles="1" noChangeArrowheads="1" noChangeShapeType="1" noTextEdit="1"/>
              </p:cNvSpPr>
              <p:nvPr/>
            </p:nvSpPr>
            <p:spPr>
              <a:xfrm>
                <a:off x="7326268" y="2796155"/>
                <a:ext cx="2207079" cy="246221"/>
              </a:xfrm>
              <a:prstGeom prst="rect">
                <a:avLst/>
              </a:prstGeom>
              <a:blipFill>
                <a:blip r:embed="rId7"/>
                <a:stretch>
                  <a:fillRect t="-172500" r="-1934" b="-255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F1931FBC-7925-44A9-25CD-3945D0A93906}"/>
                  </a:ext>
                </a:extLst>
              </p:cNvPr>
              <p:cNvSpPr txBox="1"/>
              <p:nvPr/>
            </p:nvSpPr>
            <p:spPr>
              <a:xfrm>
                <a:off x="7312125" y="2477288"/>
                <a:ext cx="2049985" cy="246221"/>
              </a:xfrm>
              <a:prstGeom prst="rect">
                <a:avLst/>
              </a:prstGeom>
              <a:noFill/>
            </p:spPr>
            <p:txBody>
              <a:bodyPr wrap="none" lIns="0" tIns="0" rIns="0" bIns="0" rtlCol="0">
                <a:spAutoFit/>
              </a:bodyPr>
              <a:lstStyle/>
              <a:p>
                <a:r>
                  <a:rPr lang="en-US" sz="1600" b="0" dirty="0"/>
                  <a:t>  </a:t>
                </a:r>
                <a14:m>
                  <m:oMath xmlns:m="http://schemas.openxmlformats.org/officeDocument/2006/math">
                    <m:sSub>
                      <m:sSubPr>
                        <m:ctrlPr>
                          <a:rPr lang="en-US" sz="1600" b="0" i="0" dirty="0" smtClean="0">
                            <a:latin typeface="Cambria Math" panose="02040503050406030204" pitchFamily="18" charset="0"/>
                          </a:rPr>
                        </m:ctrlPr>
                      </m:sSubPr>
                      <m:e>
                        <m:r>
                          <a:rPr lang="en-US" sz="1600" b="0" i="1" dirty="0" smtClean="0">
                            <a:latin typeface="Cambria Math" panose="02040503050406030204" pitchFamily="18" charset="0"/>
                          </a:rPr>
                          <m:t>𝐿𝑜𝑠𝑠</m:t>
                        </m:r>
                      </m:e>
                      <m:sub>
                        <m:r>
                          <m:rPr>
                            <m:sty m:val="p"/>
                          </m:rPr>
                          <a:rPr lang="en-US" sz="1600" b="0" i="0" dirty="0" smtClean="0">
                            <a:latin typeface="Cambria Math" panose="02040503050406030204" pitchFamily="18" charset="0"/>
                          </a:rPr>
                          <m:t>s</m:t>
                        </m:r>
                      </m:sub>
                    </m:sSub>
                    <m:r>
                      <a:rPr lang="en-US" sz="1600" b="0" i="0" dirty="0" smtClean="0">
                        <a:latin typeface="Cambria Math" panose="02040503050406030204" pitchFamily="18" charset="0"/>
                      </a:rPr>
                      <m:t>=</m:t>
                    </m:r>
                    <m:r>
                      <a:rPr lang="en-US" sz="160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m:t>
                        </m:r>
                      </m:e>
                      <m:sub>
                        <m:r>
                          <a:rPr lang="en-US" sz="1600" b="0" i="1" smtClean="0">
                            <a:latin typeface="Cambria Math" panose="02040503050406030204" pitchFamily="18" charset="0"/>
                          </a:rPr>
                          <m:t>𝑧</m:t>
                        </m:r>
                      </m:sub>
                    </m:sSub>
                    <m:r>
                      <a:rPr lang="en-US" sz="1600" b="0" i="1" smtClean="0">
                        <a:latin typeface="Cambria Math" panose="02040503050406030204" pitchFamily="18" charset="0"/>
                      </a:rPr>
                      <m:t>𝑓</m:t>
                    </m:r>
                    <m:d>
                      <m:dPr>
                        <m:ctrlPr>
                          <a:rPr lang="en-US" sz="1600" b="0" i="1" smtClean="0">
                            <a:latin typeface="Cambria Math" panose="02040503050406030204" pitchFamily="18" charset="0"/>
                          </a:rPr>
                        </m:ctrlPr>
                      </m:dPr>
                      <m:e>
                        <m:r>
                          <a:rPr lang="en-US" sz="1600" b="0" i="1" smtClean="0">
                            <a:latin typeface="Cambria Math" panose="02040503050406030204" pitchFamily="18" charset="0"/>
                          </a:rPr>
                          <m:t>𝑧</m:t>
                        </m:r>
                      </m:e>
                    </m:d>
                    <m:sSup>
                      <m:sSupPr>
                        <m:ctrlPr>
                          <a:rPr lang="en-US" sz="1600" b="0" i="1" smtClean="0">
                            <a:latin typeface="Cambria Math" panose="02040503050406030204" pitchFamily="18" charset="0"/>
                          </a:rPr>
                        </m:ctrlPr>
                      </m:sSupPr>
                      <m:e>
                        <m:d>
                          <m:dPr>
                            <m:begChr m:val=""/>
                            <m:endChr m:val="|"/>
                            <m:ctrlPr>
                              <a:rPr lang="en-US" sz="1600" b="0" i="1" smtClean="0">
                                <a:latin typeface="Cambria Math" panose="02040503050406030204" pitchFamily="18" charset="0"/>
                              </a:rPr>
                            </m:ctrlPr>
                          </m:dPr>
                          <m:e>
                            <m:r>
                              <a:rPr lang="en-US" sz="1600" b="0" i="1" smtClean="0">
                                <a:latin typeface="Cambria Math" panose="02040503050406030204" pitchFamily="18" charset="0"/>
                              </a:rPr>
                              <m:t>​</m:t>
                            </m:r>
                          </m:e>
                        </m:d>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a:rPr lang="en-US" sz="1600" b="0" i="1" smtClean="0">
                        <a:latin typeface="Cambria Math" panose="02040503050406030204" pitchFamily="18" charset="0"/>
                      </a:rPr>
                      <m:t>0</m:t>
                    </m:r>
                  </m:oMath>
                </a14:m>
                <a:endParaRPr lang="en-US" dirty="0"/>
              </a:p>
            </p:txBody>
          </p:sp>
        </mc:Choice>
        <mc:Fallback>
          <p:sp>
            <p:nvSpPr>
              <p:cNvPr id="19" name="TextBox 18">
                <a:extLst>
                  <a:ext uri="{FF2B5EF4-FFF2-40B4-BE49-F238E27FC236}">
                    <a16:creationId xmlns:a16="http://schemas.microsoft.com/office/drawing/2014/main" id="{F1931FBC-7925-44A9-25CD-3945D0A93906}"/>
                  </a:ext>
                </a:extLst>
              </p:cNvPr>
              <p:cNvSpPr txBox="1">
                <a:spLocks noRot="1" noChangeAspect="1" noMove="1" noResize="1" noEditPoints="1" noAdjustHandles="1" noChangeArrowheads="1" noChangeShapeType="1" noTextEdit="1"/>
              </p:cNvSpPr>
              <p:nvPr/>
            </p:nvSpPr>
            <p:spPr>
              <a:xfrm>
                <a:off x="7312125" y="2477288"/>
                <a:ext cx="2049985" cy="246221"/>
              </a:xfrm>
              <a:prstGeom prst="rect">
                <a:avLst/>
              </a:prstGeom>
              <a:blipFill>
                <a:blip r:embed="rId8"/>
                <a:stretch>
                  <a:fillRect t="-165854" r="-2374" b="-248780"/>
                </a:stretch>
              </a:blipFill>
            </p:spPr>
            <p:txBody>
              <a:bodyPr/>
              <a:lstStyle/>
              <a:p>
                <a:r>
                  <a:rPr lang="en-US">
                    <a:noFill/>
                  </a:rPr>
                  <a:t> </a:t>
                </a:r>
              </a:p>
            </p:txBody>
          </p:sp>
        </mc:Fallback>
      </mc:AlternateContent>
    </p:spTree>
    <p:extLst>
      <p:ext uri="{BB962C8B-B14F-4D97-AF65-F5344CB8AC3E}">
        <p14:creationId xmlns:p14="http://schemas.microsoft.com/office/powerpoint/2010/main" val="3249703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03B9-1C8F-0DC1-B666-9D2E08BA4825}"/>
              </a:ext>
            </a:extLst>
          </p:cNvPr>
          <p:cNvSpPr>
            <a:spLocks noGrp="1"/>
          </p:cNvSpPr>
          <p:nvPr>
            <p:ph type="title"/>
          </p:nvPr>
        </p:nvSpPr>
        <p:spPr>
          <a:xfrm>
            <a:off x="846015" y="701186"/>
            <a:ext cx="10515600" cy="1325563"/>
          </a:xfrm>
        </p:spPr>
        <p:txBody>
          <a:bodyPr>
            <a:normAutofit fontScale="90000"/>
          </a:bodyPr>
          <a:lstStyle/>
          <a:p>
            <a:r>
              <a:rPr lang="en-US" dirty="0"/>
              <a:t>Multistage NN can enhance the expressiveness of NNs and yield highly accurate numerical solutions </a:t>
            </a:r>
          </a:p>
        </p:txBody>
      </p:sp>
      <p:sp>
        <p:nvSpPr>
          <p:cNvPr id="4" name="Slide Number Placeholder 3">
            <a:extLst>
              <a:ext uri="{FF2B5EF4-FFF2-40B4-BE49-F238E27FC236}">
                <a16:creationId xmlns:a16="http://schemas.microsoft.com/office/drawing/2014/main" id="{555F1CE4-EE91-B51D-E9A2-71FA17545F18}"/>
              </a:ext>
            </a:extLst>
          </p:cNvPr>
          <p:cNvSpPr>
            <a:spLocks noGrp="1"/>
          </p:cNvSpPr>
          <p:nvPr>
            <p:ph type="sldNum" sz="quarter" idx="12"/>
          </p:nvPr>
        </p:nvSpPr>
        <p:spPr/>
        <p:txBody>
          <a:bodyPr/>
          <a:lstStyle/>
          <a:p>
            <a:fld id="{DFB35C7A-2D6A-453A-993F-FA53AFFEBC35}" type="slidenum">
              <a:rPr lang="en-US" smtClean="0"/>
              <a:t>44</a:t>
            </a:fld>
            <a:endParaRPr lang="en-US"/>
          </a:p>
        </p:txBody>
      </p:sp>
      <p:sp>
        <p:nvSpPr>
          <p:cNvPr id="7" name="Content Placeholder 6">
            <a:extLst>
              <a:ext uri="{FF2B5EF4-FFF2-40B4-BE49-F238E27FC236}">
                <a16:creationId xmlns:a16="http://schemas.microsoft.com/office/drawing/2014/main" id="{BA03E518-AF0D-3488-F74E-7EE862319C5F}"/>
              </a:ext>
            </a:extLst>
          </p:cNvPr>
          <p:cNvSpPr>
            <a:spLocks noGrp="1"/>
          </p:cNvSpPr>
          <p:nvPr>
            <p:ph idx="1"/>
          </p:nvPr>
        </p:nvSpPr>
        <p:spPr>
          <a:xfrm>
            <a:off x="514066" y="2336799"/>
            <a:ext cx="11432274" cy="4500787"/>
          </a:xfrm>
        </p:spPr>
        <p:txBody>
          <a:bodyPr>
            <a:normAutofit/>
          </a:bodyPr>
          <a:lstStyle/>
          <a:p>
            <a:r>
              <a:rPr lang="en-US" b="1" dirty="0">
                <a:latin typeface="Adobe Garamond Pro"/>
              </a:rPr>
              <a:t>What’s next?</a:t>
            </a:r>
            <a:br>
              <a:rPr lang="en-US" b="1" dirty="0">
                <a:latin typeface="Adobe Garamond Pro"/>
              </a:rPr>
            </a:br>
            <a:r>
              <a:rPr lang="en-US" dirty="0">
                <a:latin typeface="Adobe Garamond Pro"/>
              </a:rPr>
              <a:t>Unstable blowup solutions</a:t>
            </a:r>
            <a:br>
              <a:rPr lang="en-US" dirty="0">
                <a:latin typeface="Adobe Garamond Pro"/>
              </a:rPr>
            </a:br>
            <a:r>
              <a:rPr lang="en-US" dirty="0">
                <a:latin typeface="Adobe Garamond Pro"/>
              </a:rPr>
              <a:t>Systematic study of multistage NN for finding high-precision PDE solutions.</a:t>
            </a:r>
            <a:br>
              <a:rPr lang="en-US" dirty="0">
                <a:latin typeface="Adobe Garamond Pro"/>
              </a:rPr>
            </a:br>
            <a:r>
              <a:rPr lang="en-US" dirty="0">
                <a:latin typeface="Adobe Garamond Pro"/>
              </a:rPr>
              <a:t>Understanding the origin of the scaling laws of multistage NN.</a:t>
            </a:r>
          </a:p>
          <a:p>
            <a:endParaRPr lang="en-US" sz="1100" b="1" dirty="0">
              <a:latin typeface="Adobe Garamond Pro"/>
            </a:endParaRPr>
          </a:p>
          <a:p>
            <a:r>
              <a:rPr lang="en-US" b="1" dirty="0">
                <a:latin typeface="Adobe Garamond Pro"/>
              </a:rPr>
              <a:t>Why machine precision?</a:t>
            </a:r>
            <a:br>
              <a:rPr lang="en-US" dirty="0">
                <a:latin typeface="Adobe Garamond Pro"/>
              </a:rPr>
            </a:br>
            <a:r>
              <a:rPr lang="en-US" dirty="0">
                <a:latin typeface="Adobe Garamond Pro"/>
              </a:rPr>
              <a:t>We can test hypothesis about the PDE solution’s structure. For discovering solutions that are not well-understood, if NN’s expressiveness is no longer a limiting factor, we can effectively test the “correct” constraints (e.g., smoothness, symmetry..</a:t>
            </a:r>
            <a:r>
              <a:rPr lang="en-US" dirty="0" err="1">
                <a:latin typeface="Adobe Garamond Pro"/>
              </a:rPr>
              <a:t>etc</a:t>
            </a:r>
            <a:r>
              <a:rPr lang="en-US" dirty="0">
                <a:latin typeface="Adobe Garamond Pro"/>
              </a:rPr>
              <a:t>) that can lead to the smallest PDE residue. </a:t>
            </a:r>
            <a:br>
              <a:rPr lang="en-US" dirty="0">
                <a:latin typeface="Adobe Garamond Pro"/>
              </a:rPr>
            </a:br>
            <a:endParaRPr lang="en-US" dirty="0">
              <a:latin typeface="Adobe Garamond Pro"/>
            </a:endParaRPr>
          </a:p>
        </p:txBody>
      </p:sp>
    </p:spTree>
    <p:extLst>
      <p:ext uri="{BB962C8B-B14F-4D97-AF65-F5344CB8AC3E}">
        <p14:creationId xmlns:p14="http://schemas.microsoft.com/office/powerpoint/2010/main" val="201293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238B9-B0E3-3E74-D038-20106968984B}"/>
              </a:ext>
            </a:extLst>
          </p:cNvPr>
          <p:cNvSpPr>
            <a:spLocks noGrp="1"/>
          </p:cNvSpPr>
          <p:nvPr>
            <p:ph type="title"/>
          </p:nvPr>
        </p:nvSpPr>
        <p:spPr>
          <a:xfrm>
            <a:off x="623887" y="137205"/>
            <a:ext cx="10515600" cy="1325563"/>
          </a:xfrm>
        </p:spPr>
        <p:txBody>
          <a:bodyPr/>
          <a:lstStyle/>
          <a:p>
            <a:r>
              <a:rPr lang="en-US" dirty="0"/>
              <a:t>What have we learned?</a:t>
            </a:r>
          </a:p>
        </p:txBody>
      </p:sp>
      <p:sp>
        <p:nvSpPr>
          <p:cNvPr id="4" name="Slide Number Placeholder 3">
            <a:extLst>
              <a:ext uri="{FF2B5EF4-FFF2-40B4-BE49-F238E27FC236}">
                <a16:creationId xmlns:a16="http://schemas.microsoft.com/office/drawing/2014/main" id="{E2993110-C8E3-E674-22C0-98EEF59D7477}"/>
              </a:ext>
            </a:extLst>
          </p:cNvPr>
          <p:cNvSpPr>
            <a:spLocks noGrp="1"/>
          </p:cNvSpPr>
          <p:nvPr>
            <p:ph type="sldNum" sz="quarter" idx="12"/>
          </p:nvPr>
        </p:nvSpPr>
        <p:spPr/>
        <p:txBody>
          <a:bodyPr/>
          <a:lstStyle/>
          <a:p>
            <a:fld id="{435E5A4D-A201-4C99-A12A-30FD58102251}" type="slidenum">
              <a:rPr lang="en-US" smtClean="0"/>
              <a:t>45</a:t>
            </a:fld>
            <a:endParaRPr lang="en-US"/>
          </a:p>
        </p:txBody>
      </p:sp>
      <p:sp>
        <p:nvSpPr>
          <p:cNvPr id="5" name="Content Placeholder 6">
            <a:extLst>
              <a:ext uri="{FF2B5EF4-FFF2-40B4-BE49-F238E27FC236}">
                <a16:creationId xmlns:a16="http://schemas.microsoft.com/office/drawing/2014/main" id="{08787FFB-CC2F-9270-6ACC-66CEDC07AF7F}"/>
              </a:ext>
            </a:extLst>
          </p:cNvPr>
          <p:cNvSpPr>
            <a:spLocks noGrp="1"/>
          </p:cNvSpPr>
          <p:nvPr>
            <p:ph idx="1"/>
          </p:nvPr>
        </p:nvSpPr>
        <p:spPr>
          <a:xfrm>
            <a:off x="767427" y="1384550"/>
            <a:ext cx="10731846" cy="5550019"/>
          </a:xfrm>
        </p:spPr>
        <p:txBody>
          <a:bodyPr>
            <a:normAutofit/>
          </a:bodyPr>
          <a:lstStyle/>
          <a:p>
            <a:r>
              <a:rPr lang="en-US" dirty="0">
                <a:latin typeface="Adobe Garamond Pro"/>
              </a:rPr>
              <a:t>Multistage neural networks can boost approximation accuracy, tackle the spectral bias and approach machine precision.</a:t>
            </a:r>
          </a:p>
          <a:p>
            <a:r>
              <a:rPr lang="en-US" dirty="0">
                <a:latin typeface="Adobe Garamond Pro"/>
              </a:rPr>
              <a:t>This is useful for representing multiscale functions accurately.</a:t>
            </a:r>
          </a:p>
          <a:p>
            <a:r>
              <a:rPr lang="en-US" dirty="0">
                <a:latin typeface="Adobe Garamond Pro"/>
              </a:rPr>
              <a:t>This is useful for numerically finding highly accurate PDE solutions for which Fourier series may not provide the optimal basis function</a:t>
            </a:r>
          </a:p>
          <a:p>
            <a:pPr marL="285750" indent="-285750">
              <a:buFont typeface="Arial" panose="020B0604020202020204" pitchFamily="34" charset="0"/>
              <a:buChar char="•"/>
            </a:pPr>
            <a:r>
              <a:rPr lang="en-US" dirty="0">
                <a:latin typeface="Adobe Garamond Pro"/>
              </a:rPr>
              <a:t>It can be used for searching singularities in fluids, or more broadly for finding solutions via imposing mathematical structures.</a:t>
            </a:r>
          </a:p>
          <a:p>
            <a:pPr marL="285750" indent="-285750">
              <a:buFont typeface="Arial" panose="020B0604020202020204" pitchFamily="34" charset="0"/>
              <a:buChar char="•"/>
            </a:pPr>
            <a:r>
              <a:rPr lang="en-US" dirty="0">
                <a:latin typeface="Adobe Garamond Pro"/>
              </a:rPr>
              <a:t>It found (numerically) unstable blow-up solutions that are otherwise difficult to find.</a:t>
            </a:r>
          </a:p>
          <a:p>
            <a:pPr marL="285750" indent="-285750">
              <a:buFont typeface="Arial" panose="020B0604020202020204" pitchFamily="34" charset="0"/>
              <a:buChar char="•"/>
            </a:pPr>
            <a:r>
              <a:rPr lang="en-US" dirty="0">
                <a:latin typeface="Adobe Garamond Pro"/>
              </a:rPr>
              <a:t>Require A TONS of mathematical knowledge to guide the NN find the right thing</a:t>
            </a:r>
          </a:p>
        </p:txBody>
      </p:sp>
    </p:spTree>
    <p:extLst>
      <p:ext uri="{BB962C8B-B14F-4D97-AF65-F5344CB8AC3E}">
        <p14:creationId xmlns:p14="http://schemas.microsoft.com/office/powerpoint/2010/main" val="14812296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46673" y="267044"/>
            <a:ext cx="6502728" cy="685224"/>
          </a:xfrm>
          <a:prstGeom prst="rect">
            <a:avLst/>
          </a:prstGeom>
        </p:spPr>
        <p:txBody>
          <a:bodyPr vert="horz" wrap="square" lIns="0" tIns="8037" rIns="0" bIns="0" rtlCol="0" anchor="ctr">
            <a:spAutoFit/>
          </a:bodyPr>
          <a:lstStyle/>
          <a:p>
            <a:pPr marL="8929">
              <a:lnSpc>
                <a:spcPct val="100000"/>
              </a:lnSpc>
              <a:spcBef>
                <a:spcPts val="63"/>
              </a:spcBef>
            </a:pPr>
            <a:r>
              <a:rPr lang="en-US" spc="-143" dirty="0">
                <a:cs typeface="Times New Roman" panose="02020603050405020304" pitchFamily="18" charset="0"/>
              </a:rPr>
              <a:t>Acknowledgement</a:t>
            </a:r>
            <a:endParaRPr dirty="0">
              <a:cs typeface="Times New Roman" panose="02020603050405020304" pitchFamily="18" charset="0"/>
            </a:endParaRPr>
          </a:p>
        </p:txBody>
      </p:sp>
      <p:sp>
        <p:nvSpPr>
          <p:cNvPr id="7" name="object 7"/>
          <p:cNvSpPr txBox="1"/>
          <p:nvPr/>
        </p:nvSpPr>
        <p:spPr>
          <a:xfrm>
            <a:off x="5704207" y="1608388"/>
            <a:ext cx="1611758" cy="255238"/>
          </a:xfrm>
          <a:prstGeom prst="rect">
            <a:avLst/>
          </a:prstGeom>
        </p:spPr>
        <p:txBody>
          <a:bodyPr vert="horz" wrap="square" lIns="0" tIns="8930" rIns="0" bIns="0" rtlCol="0">
            <a:spAutoFit/>
          </a:bodyPr>
          <a:lstStyle/>
          <a:p>
            <a:pPr marL="8929">
              <a:spcBef>
                <a:spcPts val="70"/>
              </a:spcBef>
            </a:pPr>
            <a:r>
              <a:rPr lang="en-US" sz="1600" spc="-7" dirty="0" err="1">
                <a:solidFill>
                  <a:srgbClr val="414141"/>
                </a:solidFill>
                <a:latin typeface="Adobe Garamond Pro"/>
                <a:cs typeface="Palladio Uralic"/>
              </a:rPr>
              <a:t>Yongji</a:t>
            </a:r>
            <a:r>
              <a:rPr lang="en-US" sz="1600" spc="-7" dirty="0">
                <a:solidFill>
                  <a:srgbClr val="414141"/>
                </a:solidFill>
                <a:latin typeface="Adobe Garamond Pro"/>
                <a:cs typeface="Palladio Uralic"/>
              </a:rPr>
              <a:t> Wang</a:t>
            </a:r>
            <a:endParaRPr sz="1600" dirty="0">
              <a:latin typeface="Adobe Garamond Pro"/>
              <a:cs typeface="Palladio Uralic"/>
            </a:endParaRPr>
          </a:p>
        </p:txBody>
      </p:sp>
      <p:sp>
        <p:nvSpPr>
          <p:cNvPr id="10" name="object 10"/>
          <p:cNvSpPr txBox="1"/>
          <p:nvPr/>
        </p:nvSpPr>
        <p:spPr>
          <a:xfrm>
            <a:off x="5616119" y="1952426"/>
            <a:ext cx="3505299" cy="271590"/>
          </a:xfrm>
          <a:prstGeom prst="rect">
            <a:avLst/>
          </a:prstGeom>
        </p:spPr>
        <p:txBody>
          <a:bodyPr vert="horz" wrap="square" lIns="0" tIns="8930" rIns="0" bIns="0" rtlCol="0">
            <a:spAutoFit/>
          </a:bodyPr>
          <a:lstStyle/>
          <a:p>
            <a:pPr marL="227252" marR="3572" indent="-218770">
              <a:lnSpc>
                <a:spcPct val="111100"/>
              </a:lnSpc>
              <a:spcBef>
                <a:spcPts val="70"/>
              </a:spcBef>
            </a:pPr>
            <a:r>
              <a:rPr lang="en-US" sz="1600" spc="-4" dirty="0">
                <a:solidFill>
                  <a:srgbClr val="414141"/>
                </a:solidFill>
                <a:latin typeface="Adobe Garamond Pro"/>
                <a:cs typeface="Palladio Uralic"/>
              </a:rPr>
              <a:t>     Postdoc</a:t>
            </a:r>
            <a:endParaRPr sz="1600" dirty="0">
              <a:latin typeface="Adobe Garamond Pro"/>
              <a:cs typeface="Palladio Uralic"/>
            </a:endParaRPr>
          </a:p>
        </p:txBody>
      </p:sp>
      <p:sp>
        <p:nvSpPr>
          <p:cNvPr id="16" name="object 16"/>
          <p:cNvSpPr txBox="1"/>
          <p:nvPr/>
        </p:nvSpPr>
        <p:spPr>
          <a:xfrm>
            <a:off x="7082538" y="1956144"/>
            <a:ext cx="2665621" cy="278682"/>
          </a:xfrm>
          <a:prstGeom prst="rect">
            <a:avLst/>
          </a:prstGeom>
        </p:spPr>
        <p:txBody>
          <a:bodyPr vert="horz" wrap="square" lIns="0" tIns="32147" rIns="0" bIns="0" rtlCol="0">
            <a:spAutoFit/>
          </a:bodyPr>
          <a:lstStyle/>
          <a:p>
            <a:pPr marL="8929" marR="3572" algn="ctr">
              <a:spcBef>
                <a:spcPts val="253"/>
              </a:spcBef>
            </a:pPr>
            <a:r>
              <a:rPr lang="en-US" sz="1600" spc="-4" dirty="0">
                <a:solidFill>
                  <a:srgbClr val="414141"/>
                </a:solidFill>
                <a:latin typeface="Adobe Garamond Pro"/>
                <a:cs typeface="Palladio Uralic"/>
              </a:rPr>
              <a:t>Student</a:t>
            </a:r>
            <a:endParaRPr sz="1600" dirty="0">
              <a:latin typeface="Adobe Garamond Pro"/>
              <a:cs typeface="Palladio Uralic"/>
            </a:endParaRPr>
          </a:p>
        </p:txBody>
      </p:sp>
      <p:pic>
        <p:nvPicPr>
          <p:cNvPr id="17" name="Picture 16" descr="A person smiling for the camera&#10;&#10;Description automatically generated with medium confidence">
            <a:extLst>
              <a:ext uri="{FF2B5EF4-FFF2-40B4-BE49-F238E27FC236}">
                <a16:creationId xmlns:a16="http://schemas.microsoft.com/office/drawing/2014/main" id="{B4E78970-E67D-FAEA-9646-FFDF1D6D2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9090" y="2348330"/>
            <a:ext cx="1465421" cy="1571445"/>
          </a:xfrm>
          <a:prstGeom prst="rect">
            <a:avLst/>
          </a:prstGeom>
        </p:spPr>
      </p:pic>
      <p:sp>
        <p:nvSpPr>
          <p:cNvPr id="19" name="object 16">
            <a:extLst>
              <a:ext uri="{FF2B5EF4-FFF2-40B4-BE49-F238E27FC236}">
                <a16:creationId xmlns:a16="http://schemas.microsoft.com/office/drawing/2014/main" id="{D4D11136-9740-97E1-6D6E-810FAD4EBC5B}"/>
              </a:ext>
            </a:extLst>
          </p:cNvPr>
          <p:cNvSpPr txBox="1"/>
          <p:nvPr/>
        </p:nvSpPr>
        <p:spPr>
          <a:xfrm>
            <a:off x="7124712" y="1575901"/>
            <a:ext cx="2493088" cy="300611"/>
          </a:xfrm>
          <a:prstGeom prst="rect">
            <a:avLst/>
          </a:prstGeom>
        </p:spPr>
        <p:txBody>
          <a:bodyPr vert="horz" wrap="square" lIns="0" tIns="32147" rIns="0" bIns="0" rtlCol="0">
            <a:spAutoFit/>
          </a:bodyPr>
          <a:lstStyle/>
          <a:p>
            <a:pPr marL="8929" marR="3572" algn="ctr">
              <a:lnSpc>
                <a:spcPct val="113599"/>
              </a:lnSpc>
              <a:spcBef>
                <a:spcPts val="253"/>
              </a:spcBef>
            </a:pPr>
            <a:r>
              <a:rPr lang="en-US" sz="1600" dirty="0" err="1">
                <a:solidFill>
                  <a:srgbClr val="414141"/>
                </a:solidFill>
                <a:latin typeface="Adobe Garamond Pro"/>
                <a:cs typeface="Palladio Uralic"/>
              </a:rPr>
              <a:t>Jakin</a:t>
            </a:r>
            <a:r>
              <a:rPr lang="en-US" sz="1600" dirty="0">
                <a:solidFill>
                  <a:srgbClr val="414141"/>
                </a:solidFill>
                <a:latin typeface="Adobe Garamond Pro"/>
                <a:cs typeface="Palladio Uralic"/>
              </a:rPr>
              <a:t> Ng</a:t>
            </a:r>
            <a:endParaRPr sz="1600" dirty="0">
              <a:latin typeface="Adobe Garamond Pro"/>
              <a:cs typeface="Palladio Uralic"/>
            </a:endParaRPr>
          </a:p>
        </p:txBody>
      </p:sp>
      <p:sp>
        <p:nvSpPr>
          <p:cNvPr id="3" name="Slide Number Placeholder 2">
            <a:extLst>
              <a:ext uri="{FF2B5EF4-FFF2-40B4-BE49-F238E27FC236}">
                <a16:creationId xmlns:a16="http://schemas.microsoft.com/office/drawing/2014/main" id="{E7116680-D8B1-4306-9226-70C987F07962}"/>
              </a:ext>
            </a:extLst>
          </p:cNvPr>
          <p:cNvSpPr>
            <a:spLocks noGrp="1"/>
          </p:cNvSpPr>
          <p:nvPr>
            <p:ph type="sldNum" sz="quarter" idx="12"/>
          </p:nvPr>
        </p:nvSpPr>
        <p:spPr>
          <a:xfrm>
            <a:off x="8628243" y="6318121"/>
            <a:ext cx="2743200" cy="365125"/>
          </a:xfrm>
        </p:spPr>
        <p:txBody>
          <a:bodyPr/>
          <a:lstStyle/>
          <a:p>
            <a:fld id="{DFB35C7A-2D6A-453A-993F-FA53AFFEBC35}" type="slidenum">
              <a:rPr lang="en-US" smtClean="0"/>
              <a:t>46</a:t>
            </a:fld>
            <a:endParaRPr lang="en-US"/>
          </a:p>
        </p:txBody>
      </p:sp>
      <p:sp>
        <p:nvSpPr>
          <p:cNvPr id="20" name="TextBox 19">
            <a:extLst>
              <a:ext uri="{FF2B5EF4-FFF2-40B4-BE49-F238E27FC236}">
                <a16:creationId xmlns:a16="http://schemas.microsoft.com/office/drawing/2014/main" id="{90739139-6797-4977-A5A5-5008B87CE683}"/>
              </a:ext>
            </a:extLst>
          </p:cNvPr>
          <p:cNvSpPr txBox="1"/>
          <p:nvPr/>
        </p:nvSpPr>
        <p:spPr>
          <a:xfrm>
            <a:off x="448116" y="1858245"/>
            <a:ext cx="4868677" cy="4154984"/>
          </a:xfrm>
          <a:prstGeom prst="rect">
            <a:avLst/>
          </a:prstGeom>
          <a:noFill/>
        </p:spPr>
        <p:txBody>
          <a:bodyPr wrap="square" rtlCol="0">
            <a:spAutoFit/>
          </a:bodyPr>
          <a:lstStyle/>
          <a:p>
            <a:r>
              <a:rPr lang="en-US" sz="2200" dirty="0">
                <a:latin typeface="Adobe Garamond Pro" panose="02020502060506020403"/>
              </a:rPr>
              <a:t>References: </a:t>
            </a:r>
            <a:br>
              <a:rPr lang="en-US" sz="2200" dirty="0">
                <a:latin typeface="Adobe Garamond Pro" panose="02020502060506020403"/>
              </a:rPr>
            </a:br>
            <a:br>
              <a:rPr lang="en-US" sz="2200" dirty="0">
                <a:latin typeface="Adobe Garamond Pro" panose="02020502060506020403"/>
              </a:rPr>
            </a:br>
            <a:r>
              <a:rPr lang="en-US" sz="2200" dirty="0">
                <a:latin typeface="Adobe Garamond Pro" panose="02020502060506020403"/>
              </a:rPr>
              <a:t>Wang &amp; Lai, “Multi-stage neural networks: Function approximator of machine precision”, </a:t>
            </a:r>
            <a:r>
              <a:rPr lang="en-US" sz="2200" i="1" dirty="0">
                <a:latin typeface="Adobe Garamond Pro" panose="02020502060506020403"/>
              </a:rPr>
              <a:t>J. </a:t>
            </a:r>
            <a:r>
              <a:rPr lang="en-US" sz="2200" i="1" dirty="0" err="1">
                <a:latin typeface="Adobe Garamond Pro" panose="02020502060506020403"/>
              </a:rPr>
              <a:t>Comput</a:t>
            </a:r>
            <a:r>
              <a:rPr lang="en-US" sz="2200" i="1" dirty="0">
                <a:latin typeface="Adobe Garamond Pro" panose="02020502060506020403"/>
              </a:rPr>
              <a:t>. Phys</a:t>
            </a:r>
            <a:r>
              <a:rPr lang="en-US" sz="2200" dirty="0">
                <a:latin typeface="Adobe Garamond Pro" panose="02020502060506020403"/>
              </a:rPr>
              <a:t>. (2024)</a:t>
            </a:r>
            <a:br>
              <a:rPr lang="en-US" sz="2200" dirty="0">
                <a:latin typeface="Adobe Garamond Pro" panose="02020502060506020403"/>
              </a:rPr>
            </a:br>
            <a:br>
              <a:rPr lang="en-US" sz="2200" dirty="0">
                <a:latin typeface="Adobe Garamond Pro" panose="02020502060506020403"/>
              </a:rPr>
            </a:br>
            <a:r>
              <a:rPr lang="en-US" sz="2200" dirty="0">
                <a:latin typeface="Adobe Garamond Pro" panose="02020502060506020403"/>
              </a:rPr>
              <a:t>Ng, Wang &amp; Lai, </a:t>
            </a:r>
            <a:r>
              <a:rPr lang="en-US" sz="2200" i="1" dirty="0">
                <a:latin typeface="Adobe Garamond Pro" panose="02020502060506020403"/>
              </a:rPr>
              <a:t>ICML workshop </a:t>
            </a:r>
            <a:r>
              <a:rPr lang="en-US" sz="2200" dirty="0">
                <a:latin typeface="Adobe Garamond Pro" panose="02020502060506020403"/>
              </a:rPr>
              <a:t>(2024), arXiv:2407.17213</a:t>
            </a:r>
            <a:br>
              <a:rPr lang="en-US" sz="2200" dirty="0">
                <a:latin typeface="Adobe Garamond Pro" panose="02020502060506020403"/>
              </a:rPr>
            </a:br>
            <a:endParaRPr lang="en-US" sz="2200" dirty="0">
              <a:latin typeface="Adobe Garamond Pro" panose="02020502060506020403"/>
            </a:endParaRPr>
          </a:p>
          <a:p>
            <a:r>
              <a:rPr lang="en-US" sz="2200" dirty="0">
                <a:latin typeface="Adobe Garamond Pro" panose="02020502060506020403"/>
              </a:rPr>
              <a:t>Wang, Lai, Gómez-Serrano, Buckmaster, </a:t>
            </a:r>
            <a:br>
              <a:rPr lang="en-US" sz="2200" dirty="0">
                <a:latin typeface="Adobe Garamond Pro" panose="02020502060506020403"/>
              </a:rPr>
            </a:br>
            <a:r>
              <a:rPr lang="en-US" sz="2200" i="1" dirty="0">
                <a:latin typeface="Adobe Garamond Pro" panose="02020502060506020403"/>
              </a:rPr>
              <a:t>Physical Review Letters </a:t>
            </a:r>
            <a:r>
              <a:rPr lang="en-US" sz="2200" dirty="0">
                <a:latin typeface="Adobe Garamond Pro" panose="02020502060506020403"/>
              </a:rPr>
              <a:t>(2023)</a:t>
            </a:r>
          </a:p>
          <a:p>
            <a:endParaRPr lang="en-US" sz="2200" dirty="0">
              <a:latin typeface="Adobe Garamond Pro" panose="02020502060506020403"/>
            </a:endParaRPr>
          </a:p>
        </p:txBody>
      </p:sp>
      <p:pic>
        <p:nvPicPr>
          <p:cNvPr id="6" name="Picture 5">
            <a:extLst>
              <a:ext uri="{FF2B5EF4-FFF2-40B4-BE49-F238E27FC236}">
                <a16:creationId xmlns:a16="http://schemas.microsoft.com/office/drawing/2014/main" id="{AE4F0860-2A16-DC5E-D52B-CA44C29875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5426" y="4926708"/>
            <a:ext cx="1256017" cy="1228947"/>
          </a:xfrm>
          <a:prstGeom prst="rect">
            <a:avLst/>
          </a:prstGeom>
        </p:spPr>
      </p:pic>
      <p:pic>
        <p:nvPicPr>
          <p:cNvPr id="23" name="Picture 22" descr="A person smiling at the camera&#10;&#10;Description automatically generated">
            <a:extLst>
              <a:ext uri="{FF2B5EF4-FFF2-40B4-BE49-F238E27FC236}">
                <a16:creationId xmlns:a16="http://schemas.microsoft.com/office/drawing/2014/main" id="{348EAB18-F533-4D8A-E926-6B6DBF7415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8963" y="2317052"/>
            <a:ext cx="1535697" cy="1617238"/>
          </a:xfrm>
          <a:prstGeom prst="rect">
            <a:avLst/>
          </a:prstGeom>
        </p:spPr>
      </p:pic>
      <p:sp>
        <p:nvSpPr>
          <p:cNvPr id="25" name="TextBox 24">
            <a:extLst>
              <a:ext uri="{FF2B5EF4-FFF2-40B4-BE49-F238E27FC236}">
                <a16:creationId xmlns:a16="http://schemas.microsoft.com/office/drawing/2014/main" id="{CB590469-1386-BC52-980B-1296319076E6}"/>
              </a:ext>
            </a:extLst>
          </p:cNvPr>
          <p:cNvSpPr txBox="1"/>
          <p:nvPr/>
        </p:nvSpPr>
        <p:spPr>
          <a:xfrm>
            <a:off x="5581246" y="456246"/>
            <a:ext cx="6093994" cy="769441"/>
          </a:xfrm>
          <a:prstGeom prst="rect">
            <a:avLst/>
          </a:prstGeom>
          <a:noFill/>
        </p:spPr>
        <p:txBody>
          <a:bodyPr wrap="square">
            <a:spAutoFit/>
          </a:bodyPr>
          <a:lstStyle/>
          <a:p>
            <a:r>
              <a:rPr lang="en-US" sz="2200" dirty="0">
                <a:latin typeface="Adobe Garamond Pro" panose="02020502060506020403"/>
              </a:rPr>
              <a:t>Code available at: </a:t>
            </a:r>
            <a:r>
              <a:rPr lang="en-US" sz="2200" dirty="0">
                <a:latin typeface="Adobe Garamond Pro" panose="02020502060506020403"/>
                <a:hlinkClick r:id="rId6"/>
              </a:rPr>
              <a:t>https://github.com/YaoGroup/MultistageNN</a:t>
            </a:r>
            <a:endParaRPr lang="en-US" sz="2200" dirty="0">
              <a:latin typeface="Adobe Garamond Pro" panose="02020502060506020403"/>
            </a:endParaRPr>
          </a:p>
        </p:txBody>
      </p:sp>
      <p:sp>
        <p:nvSpPr>
          <p:cNvPr id="4" name="object 4">
            <a:extLst>
              <a:ext uri="{FF2B5EF4-FFF2-40B4-BE49-F238E27FC236}">
                <a16:creationId xmlns:a16="http://schemas.microsoft.com/office/drawing/2014/main" id="{0383A82E-F2DC-AB8B-86DC-2DA21131B9D8}"/>
              </a:ext>
            </a:extLst>
          </p:cNvPr>
          <p:cNvSpPr/>
          <p:nvPr/>
        </p:nvSpPr>
        <p:spPr>
          <a:xfrm>
            <a:off x="5489525" y="4817853"/>
            <a:ext cx="1673209" cy="1681343"/>
          </a:xfrm>
          <a:prstGeom prst="rect">
            <a:avLst/>
          </a:prstGeom>
          <a:blipFill>
            <a:blip r:embed="rId7" cstate="print"/>
            <a:stretch>
              <a:fillRect/>
            </a:stretch>
          </a:blipFill>
        </p:spPr>
        <p:txBody>
          <a:bodyPr wrap="square" lIns="0" tIns="0" rIns="0" bIns="0" rtlCol="0"/>
          <a:lstStyle/>
          <a:p>
            <a:endParaRPr sz="1266">
              <a:latin typeface="Adobe Garamond Pro"/>
            </a:endParaRPr>
          </a:p>
        </p:txBody>
      </p:sp>
      <p:sp>
        <p:nvSpPr>
          <p:cNvPr id="5" name="object 5">
            <a:extLst>
              <a:ext uri="{FF2B5EF4-FFF2-40B4-BE49-F238E27FC236}">
                <a16:creationId xmlns:a16="http://schemas.microsoft.com/office/drawing/2014/main" id="{8F9B391B-B2FB-A459-8117-5A64C9ED89B2}"/>
              </a:ext>
            </a:extLst>
          </p:cNvPr>
          <p:cNvSpPr/>
          <p:nvPr/>
        </p:nvSpPr>
        <p:spPr>
          <a:xfrm>
            <a:off x="7602861" y="4818632"/>
            <a:ext cx="1670887" cy="1681343"/>
          </a:xfrm>
          <a:prstGeom prst="rect">
            <a:avLst/>
          </a:prstGeom>
          <a:blipFill>
            <a:blip r:embed="rId8" cstate="print"/>
            <a:stretch>
              <a:fillRect/>
            </a:stretch>
          </a:blipFill>
        </p:spPr>
        <p:txBody>
          <a:bodyPr wrap="square" lIns="0" tIns="0" rIns="0" bIns="0" rtlCol="0"/>
          <a:lstStyle/>
          <a:p>
            <a:endParaRPr sz="1266">
              <a:latin typeface="Adobe Garamond Pro"/>
            </a:endParaRPr>
          </a:p>
        </p:txBody>
      </p:sp>
      <p:sp>
        <p:nvSpPr>
          <p:cNvPr id="8" name="object 8">
            <a:extLst>
              <a:ext uri="{FF2B5EF4-FFF2-40B4-BE49-F238E27FC236}">
                <a16:creationId xmlns:a16="http://schemas.microsoft.com/office/drawing/2014/main" id="{61ACC291-E773-9DAA-61C8-3F185100B01F}"/>
              </a:ext>
            </a:extLst>
          </p:cNvPr>
          <p:cNvSpPr txBox="1"/>
          <p:nvPr/>
        </p:nvSpPr>
        <p:spPr>
          <a:xfrm>
            <a:off x="5526479" y="4160966"/>
            <a:ext cx="2250728" cy="257868"/>
          </a:xfrm>
          <a:prstGeom prst="rect">
            <a:avLst/>
          </a:prstGeom>
        </p:spPr>
        <p:txBody>
          <a:bodyPr vert="horz" wrap="square" lIns="0" tIns="8930" rIns="0" bIns="0" rtlCol="0">
            <a:spAutoFit/>
          </a:bodyPr>
          <a:lstStyle/>
          <a:p>
            <a:pPr marL="8929">
              <a:spcBef>
                <a:spcPts val="70"/>
              </a:spcBef>
            </a:pPr>
            <a:r>
              <a:rPr sz="1617" spc="-25" dirty="0">
                <a:solidFill>
                  <a:srgbClr val="414141"/>
                </a:solidFill>
                <a:latin typeface="Adobe Garamond Pro"/>
                <a:cs typeface="Palladio Uralic"/>
              </a:rPr>
              <a:t>Tristan </a:t>
            </a:r>
            <a:r>
              <a:rPr sz="1617" spc="-4" dirty="0">
                <a:solidFill>
                  <a:srgbClr val="414141"/>
                </a:solidFill>
                <a:latin typeface="Adobe Garamond Pro"/>
                <a:cs typeface="Palladio Uralic"/>
              </a:rPr>
              <a:t>Buckmaster</a:t>
            </a:r>
            <a:endParaRPr sz="1617" dirty="0">
              <a:latin typeface="Adobe Garamond Pro"/>
              <a:cs typeface="Palladio Uralic"/>
            </a:endParaRPr>
          </a:p>
        </p:txBody>
      </p:sp>
      <p:sp>
        <p:nvSpPr>
          <p:cNvPr id="9" name="object 9">
            <a:extLst>
              <a:ext uri="{FF2B5EF4-FFF2-40B4-BE49-F238E27FC236}">
                <a16:creationId xmlns:a16="http://schemas.microsoft.com/office/drawing/2014/main" id="{A00B6786-6B78-4DFA-B854-0D01E8ACE2CF}"/>
              </a:ext>
            </a:extLst>
          </p:cNvPr>
          <p:cNvSpPr txBox="1"/>
          <p:nvPr/>
        </p:nvSpPr>
        <p:spPr>
          <a:xfrm>
            <a:off x="7464600" y="4167548"/>
            <a:ext cx="2524869" cy="267738"/>
          </a:xfrm>
          <a:prstGeom prst="rect">
            <a:avLst/>
          </a:prstGeom>
        </p:spPr>
        <p:txBody>
          <a:bodyPr vert="horz" wrap="square" lIns="0" tIns="8037" rIns="0" bIns="0" rtlCol="0">
            <a:spAutoFit/>
          </a:bodyPr>
          <a:lstStyle/>
          <a:p>
            <a:pPr marL="8929">
              <a:spcBef>
                <a:spcPts val="63"/>
              </a:spcBef>
              <a:tabLst>
                <a:tab pos="563890" algn="l"/>
              </a:tabLst>
            </a:pPr>
            <a:r>
              <a:rPr sz="1687" spc="70" dirty="0">
                <a:latin typeface="Adobe Garamond Pro"/>
                <a:cs typeface="FreeSerif"/>
              </a:rPr>
              <a:t>Javier</a:t>
            </a:r>
            <a:r>
              <a:rPr sz="1687" spc="120" dirty="0">
                <a:latin typeface="Adobe Garamond Pro"/>
                <a:cs typeface="FreeSerif"/>
              </a:rPr>
              <a:t> </a:t>
            </a:r>
            <a:r>
              <a:rPr sz="1687" spc="14" dirty="0">
                <a:latin typeface="Adobe Garamond Pro"/>
                <a:cs typeface="FreeSerif"/>
              </a:rPr>
              <a:t>G´omez-Serran</a:t>
            </a:r>
            <a:endParaRPr sz="1687" dirty="0">
              <a:latin typeface="Adobe Garamond Pro"/>
              <a:cs typeface="FreeSerif"/>
            </a:endParaRPr>
          </a:p>
        </p:txBody>
      </p:sp>
      <p:sp>
        <p:nvSpPr>
          <p:cNvPr id="11" name="object 11">
            <a:extLst>
              <a:ext uri="{FF2B5EF4-FFF2-40B4-BE49-F238E27FC236}">
                <a16:creationId xmlns:a16="http://schemas.microsoft.com/office/drawing/2014/main" id="{6901D13B-1169-0A8E-4ACE-857EB0F7B2F3}"/>
              </a:ext>
            </a:extLst>
          </p:cNvPr>
          <p:cNvSpPr txBox="1"/>
          <p:nvPr/>
        </p:nvSpPr>
        <p:spPr>
          <a:xfrm>
            <a:off x="5243452" y="4426870"/>
            <a:ext cx="2055168" cy="271590"/>
          </a:xfrm>
          <a:prstGeom prst="rect">
            <a:avLst/>
          </a:prstGeom>
        </p:spPr>
        <p:txBody>
          <a:bodyPr vert="horz" wrap="square" lIns="0" tIns="8930" rIns="0" bIns="0" rtlCol="0">
            <a:spAutoFit/>
          </a:bodyPr>
          <a:lstStyle/>
          <a:p>
            <a:pPr marL="8929" marR="3572" algn="ctr">
              <a:lnSpc>
                <a:spcPct val="111100"/>
              </a:lnSpc>
              <a:spcBef>
                <a:spcPts val="70"/>
              </a:spcBef>
            </a:pPr>
            <a:r>
              <a:rPr lang="en-US" sz="1600" dirty="0">
                <a:solidFill>
                  <a:srgbClr val="414141"/>
                </a:solidFill>
                <a:latin typeface="Adobe Garamond Pro"/>
                <a:cs typeface="Palladio Uralic"/>
              </a:rPr>
              <a:t>New York University</a:t>
            </a:r>
            <a:endParaRPr sz="1600" dirty="0">
              <a:latin typeface="Adobe Garamond Pro"/>
              <a:cs typeface="Palladio Uralic"/>
            </a:endParaRPr>
          </a:p>
        </p:txBody>
      </p:sp>
      <p:sp>
        <p:nvSpPr>
          <p:cNvPr id="12" name="object 12">
            <a:extLst>
              <a:ext uri="{FF2B5EF4-FFF2-40B4-BE49-F238E27FC236}">
                <a16:creationId xmlns:a16="http://schemas.microsoft.com/office/drawing/2014/main" id="{59BAF838-C7F1-6B82-AF16-E31F8D4BEE26}"/>
              </a:ext>
            </a:extLst>
          </p:cNvPr>
          <p:cNvSpPr txBox="1"/>
          <p:nvPr/>
        </p:nvSpPr>
        <p:spPr>
          <a:xfrm>
            <a:off x="7430813" y="4457070"/>
            <a:ext cx="2014984" cy="271590"/>
          </a:xfrm>
          <a:prstGeom prst="rect">
            <a:avLst/>
          </a:prstGeom>
        </p:spPr>
        <p:txBody>
          <a:bodyPr vert="horz" wrap="square" lIns="0" tIns="8930" rIns="0" bIns="0" rtlCol="0">
            <a:spAutoFit/>
          </a:bodyPr>
          <a:lstStyle/>
          <a:p>
            <a:pPr marL="8929" marR="3572" algn="ctr">
              <a:lnSpc>
                <a:spcPct val="111100"/>
              </a:lnSpc>
              <a:spcBef>
                <a:spcPts val="70"/>
              </a:spcBef>
            </a:pPr>
            <a:r>
              <a:rPr sz="1600" spc="-7" dirty="0">
                <a:solidFill>
                  <a:srgbClr val="414141"/>
                </a:solidFill>
                <a:latin typeface="Adobe Garamond Pro"/>
                <a:cs typeface="Palladio Uralic"/>
              </a:rPr>
              <a:t>Brown </a:t>
            </a:r>
            <a:r>
              <a:rPr sz="1600" spc="-4" dirty="0">
                <a:solidFill>
                  <a:srgbClr val="414141"/>
                </a:solidFill>
                <a:latin typeface="Adobe Garamond Pro"/>
                <a:cs typeface="Palladio Uralic"/>
              </a:rPr>
              <a:t>University</a:t>
            </a:r>
            <a:endParaRPr sz="1600" dirty="0">
              <a:latin typeface="Adobe Garamond Pro"/>
              <a:cs typeface="Palladio Uralic"/>
            </a:endParaRPr>
          </a:p>
        </p:txBody>
      </p:sp>
      <p:sp>
        <p:nvSpPr>
          <p:cNvPr id="13" name="TextBox 12">
            <a:extLst>
              <a:ext uri="{FF2B5EF4-FFF2-40B4-BE49-F238E27FC236}">
                <a16:creationId xmlns:a16="http://schemas.microsoft.com/office/drawing/2014/main" id="{64498C25-FE47-6AAF-799F-CA5520D04D74}"/>
              </a:ext>
            </a:extLst>
          </p:cNvPr>
          <p:cNvSpPr txBox="1"/>
          <p:nvPr/>
        </p:nvSpPr>
        <p:spPr>
          <a:xfrm>
            <a:off x="9526012" y="1527504"/>
            <a:ext cx="1977560" cy="617028"/>
          </a:xfrm>
          <a:prstGeom prst="rect">
            <a:avLst/>
          </a:prstGeom>
          <a:noFill/>
        </p:spPr>
        <p:txBody>
          <a:bodyPr wrap="square" rtlCol="0">
            <a:spAutoFit/>
          </a:bodyPr>
          <a:lstStyle/>
          <a:p>
            <a:pPr algn="ctr"/>
            <a:r>
              <a:rPr lang="en-US" sz="1620" dirty="0">
                <a:latin typeface="Adobe Garamond Pro" panose="02020502060506020403"/>
              </a:rPr>
              <a:t>Gonzalo Cao-</a:t>
            </a:r>
            <a:r>
              <a:rPr lang="en-US" sz="1620" dirty="0" err="1">
                <a:latin typeface="Adobe Garamond Pro" panose="02020502060506020403"/>
              </a:rPr>
              <a:t>Labora</a:t>
            </a:r>
            <a:endParaRPr lang="en-US" sz="1620" dirty="0">
              <a:latin typeface="Adobe Garamond Pro" panose="02020502060506020403"/>
            </a:endParaRPr>
          </a:p>
          <a:p>
            <a:pPr marL="8929" marR="3572" algn="ctr">
              <a:lnSpc>
                <a:spcPct val="111100"/>
              </a:lnSpc>
              <a:spcBef>
                <a:spcPts val="70"/>
              </a:spcBef>
            </a:pPr>
            <a:r>
              <a:rPr lang="en-US" sz="1600" dirty="0">
                <a:solidFill>
                  <a:srgbClr val="414141"/>
                </a:solidFill>
                <a:latin typeface="Adobe Garamond Pro"/>
                <a:cs typeface="Palladio Uralic"/>
              </a:rPr>
              <a:t>New York University</a:t>
            </a:r>
            <a:endParaRPr lang="en-US" sz="1600" dirty="0">
              <a:latin typeface="Adobe Garamond Pro"/>
              <a:cs typeface="Palladio Uralic"/>
            </a:endParaRPr>
          </a:p>
        </p:txBody>
      </p:sp>
      <p:pic>
        <p:nvPicPr>
          <p:cNvPr id="14" name="Picture 13" descr="A person taking a selfie&#10;&#10;Description automatically generated">
            <a:extLst>
              <a:ext uri="{FF2B5EF4-FFF2-40B4-BE49-F238E27FC236}">
                <a16:creationId xmlns:a16="http://schemas.microsoft.com/office/drawing/2014/main" id="{2FD4E79F-EB1E-32CB-ADDA-FAF87C4B7E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39299" y="2278574"/>
            <a:ext cx="1423786" cy="167119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A6697-3C52-4AA4-841E-9247E3F8EC2D}"/>
              </a:ext>
            </a:extLst>
          </p:cNvPr>
          <p:cNvSpPr>
            <a:spLocks noGrp="1"/>
          </p:cNvSpPr>
          <p:nvPr>
            <p:ph type="title"/>
          </p:nvPr>
        </p:nvSpPr>
        <p:spPr>
          <a:xfrm>
            <a:off x="4486175" y="2357554"/>
            <a:ext cx="10515600" cy="1325563"/>
          </a:xfrm>
        </p:spPr>
        <p:txBody>
          <a:bodyPr/>
          <a:lstStyle/>
          <a:p>
            <a:r>
              <a:rPr lang="en-US"/>
              <a:t>Backup Slides</a:t>
            </a:r>
          </a:p>
        </p:txBody>
      </p:sp>
      <p:sp>
        <p:nvSpPr>
          <p:cNvPr id="4" name="Slide Number Placeholder 3">
            <a:extLst>
              <a:ext uri="{FF2B5EF4-FFF2-40B4-BE49-F238E27FC236}">
                <a16:creationId xmlns:a16="http://schemas.microsoft.com/office/drawing/2014/main" id="{A4E83DBA-D73E-464C-B6B1-ABFB43D711E7}"/>
              </a:ext>
            </a:extLst>
          </p:cNvPr>
          <p:cNvSpPr>
            <a:spLocks noGrp="1"/>
          </p:cNvSpPr>
          <p:nvPr>
            <p:ph type="sldNum" sz="quarter" idx="12"/>
          </p:nvPr>
        </p:nvSpPr>
        <p:spPr/>
        <p:txBody>
          <a:bodyPr/>
          <a:lstStyle/>
          <a:p>
            <a:fld id="{4A3C265F-7FD6-4C3C-A335-99C5DADF6C93}" type="slidenum">
              <a:rPr lang="en-US" smtClean="0"/>
              <a:t>47</a:t>
            </a:fld>
            <a:endParaRPr lang="en-US"/>
          </a:p>
        </p:txBody>
      </p:sp>
    </p:spTree>
    <p:extLst>
      <p:ext uri="{BB962C8B-B14F-4D97-AF65-F5344CB8AC3E}">
        <p14:creationId xmlns:p14="http://schemas.microsoft.com/office/powerpoint/2010/main" val="11089017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42FCC-E63F-405C-904D-9F25529F67C8}"/>
              </a:ext>
            </a:extLst>
          </p:cNvPr>
          <p:cNvSpPr>
            <a:spLocks noGrp="1"/>
          </p:cNvSpPr>
          <p:nvPr>
            <p:ph type="title"/>
          </p:nvPr>
        </p:nvSpPr>
        <p:spPr>
          <a:xfrm>
            <a:off x="488884" y="106221"/>
            <a:ext cx="8763000" cy="1325563"/>
          </a:xfrm>
        </p:spPr>
        <p:txBody>
          <a:bodyPr/>
          <a:lstStyle/>
          <a:p>
            <a:r>
              <a:rPr lang="en-US" dirty="0"/>
              <a:t>Stability analysis for Unstable CCF</a:t>
            </a:r>
          </a:p>
        </p:txBody>
      </p:sp>
      <p:pic>
        <p:nvPicPr>
          <p:cNvPr id="6" name="Content Placeholder 5">
            <a:extLst>
              <a:ext uri="{FF2B5EF4-FFF2-40B4-BE49-F238E27FC236}">
                <a16:creationId xmlns:a16="http://schemas.microsoft.com/office/drawing/2014/main" id="{1C9C07AC-4B13-4C7A-B1EB-3B3C63B00F6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75648" y="975794"/>
            <a:ext cx="4616352" cy="5563118"/>
          </a:xfrm>
        </p:spPr>
      </p:pic>
      <p:sp>
        <p:nvSpPr>
          <p:cNvPr id="4" name="Slide Number Placeholder 3">
            <a:extLst>
              <a:ext uri="{FF2B5EF4-FFF2-40B4-BE49-F238E27FC236}">
                <a16:creationId xmlns:a16="http://schemas.microsoft.com/office/drawing/2014/main" id="{FFEFB6DA-D261-4FE0-86BA-4F64897EFB78}"/>
              </a:ext>
            </a:extLst>
          </p:cNvPr>
          <p:cNvSpPr>
            <a:spLocks noGrp="1"/>
          </p:cNvSpPr>
          <p:nvPr>
            <p:ph type="sldNum" sz="quarter" idx="12"/>
          </p:nvPr>
        </p:nvSpPr>
        <p:spPr/>
        <p:txBody>
          <a:bodyPr/>
          <a:lstStyle/>
          <a:p>
            <a:fld id="{DFB35C7A-2D6A-453A-993F-FA53AFFEBC35}" type="slidenum">
              <a:rPr lang="en-US" smtClean="0"/>
              <a:t>48</a:t>
            </a:fld>
            <a:endParaRPr lang="en-US"/>
          </a:p>
        </p:txBody>
      </p:sp>
      <p:pic>
        <p:nvPicPr>
          <p:cNvPr id="8" name="Picture 7">
            <a:extLst>
              <a:ext uri="{FF2B5EF4-FFF2-40B4-BE49-F238E27FC236}">
                <a16:creationId xmlns:a16="http://schemas.microsoft.com/office/drawing/2014/main" id="{54F74742-45F8-4098-94FE-07400569F6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17" y="2150421"/>
            <a:ext cx="7431531" cy="2083301"/>
          </a:xfrm>
          <a:prstGeom prst="rect">
            <a:avLst/>
          </a:prstGeom>
        </p:spPr>
      </p:pic>
      <p:sp>
        <p:nvSpPr>
          <p:cNvPr id="3" name="TextBox 2">
            <a:extLst>
              <a:ext uri="{FF2B5EF4-FFF2-40B4-BE49-F238E27FC236}">
                <a16:creationId xmlns:a16="http://schemas.microsoft.com/office/drawing/2014/main" id="{987BC887-35F6-E852-1DFF-858B9E13BB3A}"/>
              </a:ext>
            </a:extLst>
          </p:cNvPr>
          <p:cNvSpPr txBox="1"/>
          <p:nvPr/>
        </p:nvSpPr>
        <p:spPr>
          <a:xfrm>
            <a:off x="339816" y="4552249"/>
            <a:ext cx="7040132" cy="400110"/>
          </a:xfrm>
          <a:prstGeom prst="rect">
            <a:avLst/>
          </a:prstGeom>
          <a:noFill/>
        </p:spPr>
        <p:txBody>
          <a:bodyPr wrap="none" rtlCol="0">
            <a:spAutoFit/>
          </a:bodyPr>
          <a:lstStyle/>
          <a:p>
            <a:r>
              <a:rPr lang="en-US" sz="2000" dirty="0">
                <a:latin typeface="Adobe Garamond Pro" panose="02020502060506020403"/>
              </a:rPr>
              <a:t>The linearization of unstable solution has an unstable eigenvalue &gt; 0</a:t>
            </a:r>
          </a:p>
        </p:txBody>
      </p:sp>
      <p:sp>
        <p:nvSpPr>
          <p:cNvPr id="5" name="TextBox 4">
            <a:extLst>
              <a:ext uri="{FF2B5EF4-FFF2-40B4-BE49-F238E27FC236}">
                <a16:creationId xmlns:a16="http://schemas.microsoft.com/office/drawing/2014/main" id="{AA6A833A-E510-236E-A9E9-86D3048DEEB3}"/>
              </a:ext>
            </a:extLst>
          </p:cNvPr>
          <p:cNvSpPr txBox="1"/>
          <p:nvPr/>
        </p:nvSpPr>
        <p:spPr>
          <a:xfrm>
            <a:off x="367587" y="5156021"/>
            <a:ext cx="7040133" cy="1323439"/>
          </a:xfrm>
          <a:prstGeom prst="rect">
            <a:avLst/>
          </a:prstGeom>
          <a:noFill/>
        </p:spPr>
        <p:txBody>
          <a:bodyPr wrap="square" rtlCol="0">
            <a:spAutoFit/>
          </a:bodyPr>
          <a:lstStyle/>
          <a:p>
            <a:r>
              <a:rPr lang="en-US" sz="2000" b="0" i="0" u="none" strike="noStrike" baseline="0" dirty="0">
                <a:latin typeface="Adobe Garamond Pro" panose="02020502060506020403"/>
              </a:rPr>
              <a:t>By solving the linearized equation via PINN for the second smooth solution, we do find another eigenfunction associated eigenvalue mu = 0.36525&gt;0 , which confirms that the second smooth solution at lambda = 0.6057 is indeed an unstable solution</a:t>
            </a:r>
            <a:endParaRPr lang="en-US" sz="2000" dirty="0">
              <a:latin typeface="Adobe Garamond Pro" panose="02020502060506020403"/>
            </a:endParaRPr>
          </a:p>
        </p:txBody>
      </p:sp>
    </p:spTree>
    <p:extLst>
      <p:ext uri="{BB962C8B-B14F-4D97-AF65-F5344CB8AC3E}">
        <p14:creationId xmlns:p14="http://schemas.microsoft.com/office/powerpoint/2010/main" val="15824720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775FBD-C5E7-92CB-60A2-3B71378D4234}"/>
              </a:ext>
            </a:extLst>
          </p:cNvPr>
          <p:cNvPicPr>
            <a:picLocks noChangeAspect="1"/>
          </p:cNvPicPr>
          <p:nvPr/>
        </p:nvPicPr>
        <p:blipFill>
          <a:blip r:embed="rId2"/>
          <a:stretch>
            <a:fillRect/>
          </a:stretch>
        </p:blipFill>
        <p:spPr>
          <a:xfrm>
            <a:off x="1534260" y="1714119"/>
            <a:ext cx="4503865" cy="3046938"/>
          </a:xfrm>
          <a:prstGeom prst="rect">
            <a:avLst/>
          </a:prstGeom>
        </p:spPr>
      </p:pic>
      <p:pic>
        <p:nvPicPr>
          <p:cNvPr id="4" name="Picture 3">
            <a:extLst>
              <a:ext uri="{FF2B5EF4-FFF2-40B4-BE49-F238E27FC236}">
                <a16:creationId xmlns:a16="http://schemas.microsoft.com/office/drawing/2014/main" id="{E197C8B6-9E23-1DFA-874D-3BC4DB7463F6}"/>
              </a:ext>
            </a:extLst>
          </p:cNvPr>
          <p:cNvPicPr>
            <a:picLocks noChangeAspect="1"/>
          </p:cNvPicPr>
          <p:nvPr/>
        </p:nvPicPr>
        <p:blipFill>
          <a:blip r:embed="rId3"/>
          <a:stretch>
            <a:fillRect/>
          </a:stretch>
        </p:blipFill>
        <p:spPr>
          <a:xfrm>
            <a:off x="6153874" y="1714118"/>
            <a:ext cx="4521489" cy="3046938"/>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2" name="A simple example of PINNs"/>
          <p:cNvSpPr txBox="1">
            <a:spLocks noGrp="1"/>
          </p:cNvSpPr>
          <p:nvPr>
            <p:ph type="title"/>
          </p:nvPr>
        </p:nvSpPr>
        <p:spPr>
          <a:xfrm>
            <a:off x="646927" y="-12710"/>
            <a:ext cx="10515600" cy="1325563"/>
          </a:xfrm>
          <a:prstGeom prst="rect">
            <a:avLst/>
          </a:prstGeom>
        </p:spPr>
        <p:txBody>
          <a:bodyPr/>
          <a:lstStyle/>
          <a:p>
            <a:r>
              <a:t>A simple</a:t>
            </a:r>
            <a:r>
              <a:rPr lang="en-US"/>
              <a:t> linear</a:t>
            </a:r>
            <a:r>
              <a:t> </a:t>
            </a:r>
            <a:r>
              <a:rPr lang="en-US"/>
              <a:t>ODE </a:t>
            </a:r>
            <a:r>
              <a:t>example</a:t>
            </a:r>
          </a:p>
        </p:txBody>
      </p:sp>
      <p:pic>
        <p:nvPicPr>
          <p:cNvPr id="1873" name="Image" descr="Image"/>
          <p:cNvPicPr>
            <a:picLocks noChangeAspect="1"/>
          </p:cNvPicPr>
          <p:nvPr/>
        </p:nvPicPr>
        <p:blipFill>
          <a:blip r:embed="rId3"/>
          <a:stretch>
            <a:fillRect/>
          </a:stretch>
        </p:blipFill>
        <p:spPr>
          <a:xfrm>
            <a:off x="470992" y="1582959"/>
            <a:ext cx="3430640" cy="571774"/>
          </a:xfrm>
          <a:prstGeom prst="rect">
            <a:avLst/>
          </a:prstGeom>
          <a:ln w="12700">
            <a:miter lim="400000"/>
          </a:ln>
        </p:spPr>
      </p:pic>
      <p:pic>
        <p:nvPicPr>
          <p:cNvPr id="1874" name="Image" descr="Image"/>
          <p:cNvPicPr>
            <a:picLocks noChangeAspect="1"/>
          </p:cNvPicPr>
          <p:nvPr/>
        </p:nvPicPr>
        <p:blipFill>
          <a:blip r:embed="rId4"/>
          <a:stretch>
            <a:fillRect/>
          </a:stretch>
        </p:blipFill>
        <p:spPr>
          <a:xfrm>
            <a:off x="5354838" y="1721661"/>
            <a:ext cx="2261993" cy="294370"/>
          </a:xfrm>
          <a:prstGeom prst="rect">
            <a:avLst/>
          </a:prstGeom>
          <a:ln w="12700">
            <a:miter lim="400000"/>
          </a:ln>
        </p:spPr>
      </p:pic>
      <p:sp>
        <p:nvSpPr>
          <p:cNvPr id="1875" name="Equations"/>
          <p:cNvSpPr txBox="1"/>
          <p:nvPr/>
        </p:nvSpPr>
        <p:spPr>
          <a:xfrm>
            <a:off x="1590809" y="1271888"/>
            <a:ext cx="107907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Equations</a:t>
            </a:r>
          </a:p>
        </p:txBody>
      </p:sp>
      <p:sp>
        <p:nvSpPr>
          <p:cNvPr id="1876" name="Exact solutions"/>
          <p:cNvSpPr txBox="1"/>
          <p:nvPr/>
        </p:nvSpPr>
        <p:spPr>
          <a:xfrm>
            <a:off x="5591754" y="1271888"/>
            <a:ext cx="160479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Exact solutions</a:t>
            </a:r>
          </a:p>
        </p:txBody>
      </p:sp>
      <p:grpSp>
        <p:nvGrpSpPr>
          <p:cNvPr id="1890" name="Group"/>
          <p:cNvGrpSpPr/>
          <p:nvPr/>
        </p:nvGrpSpPr>
        <p:grpSpPr>
          <a:xfrm>
            <a:off x="17265" y="3675484"/>
            <a:ext cx="12157470" cy="3128769"/>
            <a:chOff x="0" y="0"/>
            <a:chExt cx="24314939" cy="6257536"/>
          </a:xfrm>
        </p:grpSpPr>
        <p:pic>
          <p:nvPicPr>
            <p:cNvPr id="1877" name="Image" descr="Image"/>
            <p:cNvPicPr>
              <a:picLocks noChangeAspect="1"/>
            </p:cNvPicPr>
            <p:nvPr/>
          </p:nvPicPr>
          <p:blipFill>
            <a:blip r:embed="rId5"/>
            <a:stretch>
              <a:fillRect/>
            </a:stretch>
          </p:blipFill>
          <p:spPr>
            <a:xfrm>
              <a:off x="0" y="98208"/>
              <a:ext cx="7979858" cy="6159329"/>
            </a:xfrm>
            <a:prstGeom prst="rect">
              <a:avLst/>
            </a:prstGeom>
            <a:ln w="12700" cap="flat">
              <a:noFill/>
              <a:miter lim="400000"/>
            </a:ln>
            <a:effectLst/>
          </p:spPr>
        </p:pic>
        <p:pic>
          <p:nvPicPr>
            <p:cNvPr id="1878" name="Image" descr="Image"/>
            <p:cNvPicPr>
              <a:picLocks noChangeAspect="1"/>
            </p:cNvPicPr>
            <p:nvPr/>
          </p:nvPicPr>
          <p:blipFill>
            <a:blip r:embed="rId6"/>
            <a:stretch>
              <a:fillRect/>
            </a:stretch>
          </p:blipFill>
          <p:spPr>
            <a:xfrm>
              <a:off x="20825936" y="0"/>
              <a:ext cx="3273241" cy="301724"/>
            </a:xfrm>
            <a:prstGeom prst="rect">
              <a:avLst/>
            </a:prstGeom>
            <a:ln w="12700" cap="flat">
              <a:noFill/>
              <a:miter lim="400000"/>
            </a:ln>
            <a:effectLst/>
          </p:spPr>
        </p:pic>
        <p:pic>
          <p:nvPicPr>
            <p:cNvPr id="1879" name="Image" descr="Image"/>
            <p:cNvPicPr>
              <a:picLocks noChangeAspect="1"/>
            </p:cNvPicPr>
            <p:nvPr/>
          </p:nvPicPr>
          <p:blipFill>
            <a:blip r:embed="rId7"/>
            <a:srcRect b="8298"/>
            <a:stretch>
              <a:fillRect/>
            </a:stretch>
          </p:blipFill>
          <p:spPr>
            <a:xfrm>
              <a:off x="8295549" y="9239"/>
              <a:ext cx="11168459" cy="2943123"/>
            </a:xfrm>
            <a:prstGeom prst="rect">
              <a:avLst/>
            </a:prstGeom>
            <a:ln w="12700" cap="flat">
              <a:noFill/>
              <a:miter lim="400000"/>
            </a:ln>
            <a:effectLst/>
          </p:spPr>
        </p:pic>
        <p:pic>
          <p:nvPicPr>
            <p:cNvPr id="1880" name="Image" descr="Image"/>
            <p:cNvPicPr>
              <a:picLocks noChangeAspect="1"/>
            </p:cNvPicPr>
            <p:nvPr/>
          </p:nvPicPr>
          <p:blipFill>
            <a:blip r:embed="rId8"/>
            <a:stretch>
              <a:fillRect/>
            </a:stretch>
          </p:blipFill>
          <p:spPr>
            <a:xfrm>
              <a:off x="8288094" y="2996056"/>
              <a:ext cx="11183369" cy="3215625"/>
            </a:xfrm>
            <a:prstGeom prst="rect">
              <a:avLst/>
            </a:prstGeom>
            <a:ln w="12700" cap="flat">
              <a:noFill/>
              <a:miter lim="400000"/>
            </a:ln>
            <a:effectLst/>
          </p:spPr>
        </p:pic>
        <p:pic>
          <p:nvPicPr>
            <p:cNvPr id="1881" name="Image" descr="Image"/>
            <p:cNvPicPr>
              <a:picLocks noChangeAspect="1"/>
            </p:cNvPicPr>
            <p:nvPr/>
          </p:nvPicPr>
          <p:blipFill>
            <a:blip r:embed="rId9"/>
            <a:srcRect b="12714"/>
            <a:stretch>
              <a:fillRect/>
            </a:stretch>
          </p:blipFill>
          <p:spPr>
            <a:xfrm>
              <a:off x="19760814" y="281215"/>
              <a:ext cx="4554126" cy="2537155"/>
            </a:xfrm>
            <a:prstGeom prst="rect">
              <a:avLst/>
            </a:prstGeom>
            <a:ln w="12700" cap="flat">
              <a:noFill/>
              <a:miter lim="400000"/>
            </a:ln>
            <a:effectLst/>
          </p:spPr>
        </p:pic>
        <p:pic>
          <p:nvPicPr>
            <p:cNvPr id="1882" name="Image" descr="Image"/>
            <p:cNvPicPr>
              <a:picLocks noChangeAspect="1"/>
            </p:cNvPicPr>
            <p:nvPr/>
          </p:nvPicPr>
          <p:blipFill>
            <a:blip r:embed="rId10"/>
            <a:stretch>
              <a:fillRect/>
            </a:stretch>
          </p:blipFill>
          <p:spPr>
            <a:xfrm>
              <a:off x="19736911" y="3338079"/>
              <a:ext cx="4538916" cy="2897025"/>
            </a:xfrm>
            <a:prstGeom prst="rect">
              <a:avLst/>
            </a:prstGeom>
            <a:ln w="12700" cap="flat">
              <a:noFill/>
              <a:miter lim="400000"/>
            </a:ln>
            <a:effectLst/>
          </p:spPr>
        </p:pic>
        <p:sp>
          <p:nvSpPr>
            <p:cNvPr id="1883" name="Line"/>
            <p:cNvSpPr/>
            <p:nvPr/>
          </p:nvSpPr>
          <p:spPr>
            <a:xfrm flipV="1">
              <a:off x="21189462" y="3381077"/>
              <a:ext cx="1" cy="1990523"/>
            </a:xfrm>
            <a:prstGeom prst="line">
              <a:avLst/>
            </a:prstGeom>
            <a:noFill/>
            <a:ln w="19050" cap="flat">
              <a:solidFill>
                <a:srgbClr val="000000"/>
              </a:solidFill>
              <a:custDash>
                <a:ds d="200000" sp="200000"/>
              </a:custDash>
              <a:miter lim="400000"/>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pic>
          <p:nvPicPr>
            <p:cNvPr id="1884" name="Image" descr="Image"/>
            <p:cNvPicPr>
              <a:picLocks noChangeAspect="1"/>
            </p:cNvPicPr>
            <p:nvPr/>
          </p:nvPicPr>
          <p:blipFill>
            <a:blip r:embed="rId11"/>
            <a:stretch>
              <a:fillRect/>
            </a:stretch>
          </p:blipFill>
          <p:spPr>
            <a:xfrm>
              <a:off x="20825936" y="3027406"/>
              <a:ext cx="3273767" cy="300932"/>
            </a:xfrm>
            <a:prstGeom prst="rect">
              <a:avLst/>
            </a:prstGeom>
            <a:ln w="12700" cap="flat">
              <a:noFill/>
              <a:miter lim="400000"/>
            </a:ln>
            <a:effectLst/>
          </p:spPr>
        </p:pic>
        <p:sp>
          <p:nvSpPr>
            <p:cNvPr id="1885" name="Line"/>
            <p:cNvSpPr/>
            <p:nvPr/>
          </p:nvSpPr>
          <p:spPr>
            <a:xfrm flipV="1">
              <a:off x="21220026" y="407350"/>
              <a:ext cx="1" cy="1990523"/>
            </a:xfrm>
            <a:prstGeom prst="line">
              <a:avLst/>
            </a:prstGeom>
            <a:noFill/>
            <a:ln w="19050" cap="flat">
              <a:solidFill>
                <a:srgbClr val="000000"/>
              </a:solidFill>
              <a:custDash>
                <a:ds d="200000" sp="200000"/>
              </a:custDash>
              <a:miter lim="400000"/>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pic>
          <p:nvPicPr>
            <p:cNvPr id="1886" name="Image" descr="Image"/>
            <p:cNvPicPr>
              <a:picLocks noChangeAspect="1"/>
            </p:cNvPicPr>
            <p:nvPr/>
          </p:nvPicPr>
          <p:blipFill>
            <a:blip r:embed="rId12"/>
            <a:stretch>
              <a:fillRect/>
            </a:stretch>
          </p:blipFill>
          <p:spPr>
            <a:xfrm>
              <a:off x="22290524" y="863382"/>
              <a:ext cx="1900068" cy="276222"/>
            </a:xfrm>
            <a:prstGeom prst="rect">
              <a:avLst/>
            </a:prstGeom>
            <a:ln w="12700" cap="flat">
              <a:noFill/>
              <a:miter lim="400000"/>
            </a:ln>
            <a:effectLst/>
          </p:spPr>
        </p:pic>
        <p:pic>
          <p:nvPicPr>
            <p:cNvPr id="1887" name="Image" descr="Image"/>
            <p:cNvPicPr>
              <a:picLocks noChangeAspect="1"/>
            </p:cNvPicPr>
            <p:nvPr/>
          </p:nvPicPr>
          <p:blipFill>
            <a:blip r:embed="rId12"/>
            <a:stretch>
              <a:fillRect/>
            </a:stretch>
          </p:blipFill>
          <p:spPr>
            <a:xfrm>
              <a:off x="22290524" y="3889871"/>
              <a:ext cx="1900068" cy="276222"/>
            </a:xfrm>
            <a:prstGeom prst="rect">
              <a:avLst/>
            </a:prstGeom>
            <a:ln w="12700" cap="flat">
              <a:noFill/>
              <a:miter lim="400000"/>
            </a:ln>
            <a:effectLst/>
          </p:spPr>
        </p:pic>
        <p:sp>
          <p:nvSpPr>
            <p:cNvPr id="1888" name="Line"/>
            <p:cNvSpPr/>
            <p:nvPr/>
          </p:nvSpPr>
          <p:spPr>
            <a:xfrm flipH="1">
              <a:off x="21342274" y="1010959"/>
              <a:ext cx="606715" cy="1"/>
            </a:xfrm>
            <a:prstGeom prst="line">
              <a:avLst/>
            </a:prstGeom>
            <a:noFill/>
            <a:ln w="19050" cap="flat">
              <a:solidFill>
                <a:srgbClr val="000000"/>
              </a:solidFill>
              <a:prstDash val="solid"/>
              <a:miter lim="400000"/>
              <a:tailEnd type="triangle" w="med" len="med"/>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sp>
          <p:nvSpPr>
            <p:cNvPr id="1889" name="Line"/>
            <p:cNvSpPr/>
            <p:nvPr/>
          </p:nvSpPr>
          <p:spPr>
            <a:xfrm flipH="1">
              <a:off x="21326994" y="4022890"/>
              <a:ext cx="606715" cy="1"/>
            </a:xfrm>
            <a:prstGeom prst="line">
              <a:avLst/>
            </a:prstGeom>
            <a:noFill/>
            <a:ln w="19050" cap="flat">
              <a:solidFill>
                <a:srgbClr val="000000"/>
              </a:solidFill>
              <a:prstDash val="solid"/>
              <a:miter lim="400000"/>
              <a:tailEnd type="triangle" w="med" len="med"/>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grpSp>
      <p:sp>
        <p:nvSpPr>
          <p:cNvPr id="1891" name="Equation residue"/>
          <p:cNvSpPr txBox="1"/>
          <p:nvPr/>
        </p:nvSpPr>
        <p:spPr>
          <a:xfrm>
            <a:off x="1664504" y="2409076"/>
            <a:ext cx="1330492"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lang="en-US" sz="2000">
                <a:latin typeface="Adobe Garamond Pro" panose="02020502060506020403"/>
              </a:rPr>
              <a:t>PDE</a:t>
            </a:r>
            <a:r>
              <a:rPr sz="2000">
                <a:latin typeface="Adobe Garamond Pro" panose="02020502060506020403"/>
              </a:rPr>
              <a:t> residue</a:t>
            </a:r>
          </a:p>
        </p:txBody>
      </p:sp>
      <p:pic>
        <p:nvPicPr>
          <p:cNvPr id="1892" name="Image" descr="Image"/>
          <p:cNvPicPr>
            <a:picLocks noChangeAspect="1"/>
          </p:cNvPicPr>
          <p:nvPr/>
        </p:nvPicPr>
        <p:blipFill>
          <a:blip r:embed="rId13"/>
          <a:stretch>
            <a:fillRect/>
          </a:stretch>
        </p:blipFill>
        <p:spPr>
          <a:xfrm>
            <a:off x="871862" y="2867676"/>
            <a:ext cx="2881923" cy="522088"/>
          </a:xfrm>
          <a:prstGeom prst="rect">
            <a:avLst/>
          </a:prstGeom>
          <a:ln w="12700">
            <a:miter lim="400000"/>
          </a:ln>
        </p:spPr>
      </p:pic>
      <p:sp>
        <p:nvSpPr>
          <p:cNvPr id="1893" name="Solution error"/>
          <p:cNvSpPr txBox="1"/>
          <p:nvPr/>
        </p:nvSpPr>
        <p:spPr>
          <a:xfrm>
            <a:off x="5690560" y="2409076"/>
            <a:ext cx="1499513"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Solution error</a:t>
            </a:r>
          </a:p>
        </p:txBody>
      </p:sp>
      <p:pic>
        <p:nvPicPr>
          <p:cNvPr id="1894" name="Image" descr="Image"/>
          <p:cNvPicPr>
            <a:picLocks noChangeAspect="1"/>
          </p:cNvPicPr>
          <p:nvPr/>
        </p:nvPicPr>
        <p:blipFill>
          <a:blip r:embed="rId14"/>
          <a:stretch>
            <a:fillRect/>
          </a:stretch>
        </p:blipFill>
        <p:spPr>
          <a:xfrm>
            <a:off x="5213910" y="2986144"/>
            <a:ext cx="2543849" cy="285152"/>
          </a:xfrm>
          <a:prstGeom prst="rect">
            <a:avLst/>
          </a:prstGeom>
          <a:ln w="12700">
            <a:miter lim="400000"/>
          </a:ln>
        </p:spPr>
      </p:pic>
      <p:grpSp>
        <p:nvGrpSpPr>
          <p:cNvPr id="1901" name="Group"/>
          <p:cNvGrpSpPr/>
          <p:nvPr/>
        </p:nvGrpSpPr>
        <p:grpSpPr>
          <a:xfrm>
            <a:off x="8802728" y="1160698"/>
            <a:ext cx="3034564" cy="2235609"/>
            <a:chOff x="-1" y="-13629"/>
            <a:chExt cx="6069126" cy="4471217"/>
          </a:xfrm>
        </p:grpSpPr>
        <p:pic>
          <p:nvPicPr>
            <p:cNvPr id="1895" name="Image" descr="Image"/>
            <p:cNvPicPr>
              <a:picLocks noChangeAspect="1"/>
            </p:cNvPicPr>
            <p:nvPr/>
          </p:nvPicPr>
          <p:blipFill>
            <a:blip r:embed="rId15"/>
            <a:stretch>
              <a:fillRect/>
            </a:stretch>
          </p:blipFill>
          <p:spPr>
            <a:xfrm>
              <a:off x="2624171" y="1453538"/>
              <a:ext cx="3088588" cy="825826"/>
            </a:xfrm>
            <a:prstGeom prst="rect">
              <a:avLst/>
            </a:prstGeom>
            <a:ln w="12700" cap="flat">
              <a:noFill/>
              <a:miter lim="400000"/>
            </a:ln>
            <a:effectLst/>
          </p:spPr>
        </p:pic>
        <p:pic>
          <p:nvPicPr>
            <p:cNvPr id="1896" name="Image" descr="Image"/>
            <p:cNvPicPr>
              <a:picLocks noChangeAspect="1"/>
            </p:cNvPicPr>
            <p:nvPr/>
          </p:nvPicPr>
          <p:blipFill>
            <a:blip r:embed="rId16"/>
            <a:stretch>
              <a:fillRect/>
            </a:stretch>
          </p:blipFill>
          <p:spPr>
            <a:xfrm>
              <a:off x="2897119" y="3151296"/>
              <a:ext cx="2281210" cy="570303"/>
            </a:xfrm>
            <a:prstGeom prst="rect">
              <a:avLst/>
            </a:prstGeom>
            <a:ln w="12700" cap="flat">
              <a:noFill/>
              <a:miter lim="400000"/>
            </a:ln>
            <a:effectLst/>
          </p:spPr>
        </p:pic>
        <p:sp>
          <p:nvSpPr>
            <p:cNvPr id="1897" name="Rectangle"/>
            <p:cNvSpPr/>
            <p:nvPr/>
          </p:nvSpPr>
          <p:spPr>
            <a:xfrm>
              <a:off x="-1" y="1092822"/>
              <a:ext cx="6069126" cy="3364766"/>
            </a:xfrm>
            <a:prstGeom prst="rect">
              <a:avLst/>
            </a:prstGeom>
            <a:noFill/>
            <a:ln w="38100" cap="flat">
              <a:solidFill>
                <a:srgbClr val="000000"/>
              </a:solidFill>
              <a:prstDash val="solid"/>
              <a:miter lim="400000"/>
            </a:ln>
            <a:effectLst/>
          </p:spPr>
          <p:txBody>
            <a:bodyPr wrap="square" lIns="25400" tIns="25400" rIns="25400" bIns="25400" numCol="1" anchor="ctr">
              <a:noAutofit/>
            </a:bodyPr>
            <a:lstStyle/>
            <a:p>
              <a:pPr defTabSz="412750">
                <a:defRPr sz="3200">
                  <a:solidFill>
                    <a:srgbClr val="FFFFFF"/>
                  </a:solidFill>
                  <a:latin typeface="Helvetica Neue Medium"/>
                  <a:ea typeface="Helvetica Neue Medium"/>
                  <a:cs typeface="Helvetica Neue Medium"/>
                  <a:sym typeface="Helvetica Neue Medium"/>
                </a:defRPr>
              </a:pPr>
              <a:endParaRPr sz="1600">
                <a:latin typeface="Adobe Garamond Pro" panose="02020502060506020403"/>
              </a:endParaRPr>
            </a:p>
          </p:txBody>
        </p:sp>
        <p:sp>
          <p:nvSpPr>
            <p:cNvPr id="1898" name="Observation"/>
            <p:cNvSpPr txBox="1"/>
            <p:nvPr/>
          </p:nvSpPr>
          <p:spPr>
            <a:xfrm>
              <a:off x="1530030" y="-13629"/>
              <a:ext cx="2772169" cy="74892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numCol="1" anchor="ctr">
              <a:spAutoFit/>
            </a:bodyPr>
            <a:lstStyle>
              <a:lvl1pPr>
                <a:defRPr sz="4200">
                  <a:solidFill>
                    <a:srgbClr val="000000"/>
                  </a:solidFill>
                </a:defRPr>
              </a:lvl1pPr>
            </a:lstStyle>
            <a:p>
              <a:r>
                <a:rPr sz="2100">
                  <a:latin typeface="Adobe Garamond Pro" panose="02020502060506020403"/>
                </a:rPr>
                <a:t>Observation</a:t>
              </a:r>
            </a:p>
          </p:txBody>
        </p:sp>
        <p:sp>
          <p:nvSpPr>
            <p:cNvPr id="1899" name="Freq:"/>
            <p:cNvSpPr txBox="1"/>
            <p:nvPr/>
          </p:nvSpPr>
          <p:spPr>
            <a:xfrm>
              <a:off x="790875" y="1584899"/>
              <a:ext cx="1176220" cy="7181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numCol="1" anchor="ctr">
              <a:spAutoFit/>
            </a:bodyPr>
            <a:lstStyle>
              <a:lvl1pPr>
                <a:defRPr sz="4000"/>
              </a:lvl1pPr>
            </a:lstStyle>
            <a:p>
              <a:r>
                <a:rPr sz="2000">
                  <a:latin typeface="Adobe Garamond Pro" panose="02020502060506020403"/>
                </a:rPr>
                <a:t>Freq:</a:t>
              </a:r>
            </a:p>
          </p:txBody>
        </p:sp>
        <p:sp>
          <p:nvSpPr>
            <p:cNvPr id="1900" name="Magn:"/>
            <p:cNvSpPr txBox="1"/>
            <p:nvPr/>
          </p:nvSpPr>
          <p:spPr>
            <a:xfrm>
              <a:off x="534811" y="3009378"/>
              <a:ext cx="1343318" cy="71814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numCol="1" anchor="ctr">
              <a:spAutoFit/>
            </a:bodyPr>
            <a:lstStyle>
              <a:lvl1pPr>
                <a:defRPr sz="4000"/>
              </a:lvl1pPr>
            </a:lstStyle>
            <a:p>
              <a:r>
                <a:rPr sz="2000">
                  <a:latin typeface="Adobe Garamond Pro" panose="02020502060506020403"/>
                </a:rPr>
                <a:t>Magn:</a:t>
              </a:r>
            </a:p>
          </p:txBody>
        </p:sp>
      </p:grpSp>
      <p:sp>
        <p:nvSpPr>
          <p:cNvPr id="2" name="TextBox 1">
            <a:extLst>
              <a:ext uri="{FF2B5EF4-FFF2-40B4-BE49-F238E27FC236}">
                <a16:creationId xmlns:a16="http://schemas.microsoft.com/office/drawing/2014/main" id="{1EB8D4E7-ABC4-4A34-B064-0300B08A5C60}"/>
              </a:ext>
            </a:extLst>
          </p:cNvPr>
          <p:cNvSpPr txBox="1"/>
          <p:nvPr/>
        </p:nvSpPr>
        <p:spPr>
          <a:xfrm>
            <a:off x="4649645" y="3872077"/>
            <a:ext cx="1499770" cy="369332"/>
          </a:xfrm>
          <a:prstGeom prst="rect">
            <a:avLst/>
          </a:prstGeom>
          <a:noFill/>
        </p:spPr>
        <p:txBody>
          <a:bodyPr wrap="none" rtlCol="0">
            <a:spAutoFit/>
          </a:bodyPr>
          <a:lstStyle/>
          <a:p>
            <a:r>
              <a:rPr lang="en-US" b="1">
                <a:latin typeface="Adobe Garamond Pro" panose="02020502060506020403"/>
              </a:rPr>
              <a:t>PDE residue</a:t>
            </a:r>
            <a:r>
              <a:rPr lang="en-US">
                <a:latin typeface="Adobe Garamond Pro" panose="02020502060506020403"/>
              </a:rPr>
              <a:t>:</a:t>
            </a:r>
          </a:p>
        </p:txBody>
      </p:sp>
      <p:sp>
        <p:nvSpPr>
          <p:cNvPr id="3" name="TextBox 2">
            <a:extLst>
              <a:ext uri="{FF2B5EF4-FFF2-40B4-BE49-F238E27FC236}">
                <a16:creationId xmlns:a16="http://schemas.microsoft.com/office/drawing/2014/main" id="{33DC3714-8E14-8E15-31B5-1C7273C81130}"/>
              </a:ext>
            </a:extLst>
          </p:cNvPr>
          <p:cNvSpPr txBox="1"/>
          <p:nvPr/>
        </p:nvSpPr>
        <p:spPr>
          <a:xfrm>
            <a:off x="4649645" y="5298718"/>
            <a:ext cx="2483885" cy="369332"/>
          </a:xfrm>
          <a:prstGeom prst="rect">
            <a:avLst/>
          </a:prstGeom>
          <a:noFill/>
        </p:spPr>
        <p:txBody>
          <a:bodyPr wrap="none" rtlCol="0">
            <a:spAutoFit/>
          </a:bodyPr>
          <a:lstStyle/>
          <a:p>
            <a:r>
              <a:rPr lang="en-US" b="1">
                <a:latin typeface="Adobe Garamond Pro" panose="02020502060506020403"/>
              </a:rPr>
              <a:t>Solution error</a:t>
            </a:r>
            <a:r>
              <a:rPr lang="en-US">
                <a:latin typeface="Adobe Garamond Pro" panose="02020502060506020403"/>
              </a:rPr>
              <a:t>: unknown</a:t>
            </a:r>
          </a:p>
        </p:txBody>
      </p:sp>
      <p:sp>
        <p:nvSpPr>
          <p:cNvPr id="4" name="Rectangle 3">
            <a:extLst>
              <a:ext uri="{FF2B5EF4-FFF2-40B4-BE49-F238E27FC236}">
                <a16:creationId xmlns:a16="http://schemas.microsoft.com/office/drawing/2014/main" id="{B48FA4F1-0410-5522-1798-0988D9A6BB27}"/>
              </a:ext>
            </a:extLst>
          </p:cNvPr>
          <p:cNvSpPr/>
          <p:nvPr/>
        </p:nvSpPr>
        <p:spPr>
          <a:xfrm>
            <a:off x="4591406" y="1261468"/>
            <a:ext cx="3765923" cy="2295215"/>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8CAFAD1-804E-01EA-BB2F-E5BDE7EF2EC5}"/>
              </a:ext>
            </a:extLst>
          </p:cNvPr>
          <p:cNvSpPr/>
          <p:nvPr/>
        </p:nvSpPr>
        <p:spPr>
          <a:xfrm>
            <a:off x="4154274" y="5103917"/>
            <a:ext cx="8020461" cy="1684488"/>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8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9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0" grpId="0" animBg="1" advAuto="0"/>
      <p:bldP spid="1901" grpId="0" animBg="1" advAuto="0"/>
      <p:bldP spid="2" grpId="0"/>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3" name="Equation residue and solution error"/>
          <p:cNvSpPr txBox="1">
            <a:spLocks noGrp="1"/>
          </p:cNvSpPr>
          <p:nvPr>
            <p:ph type="title"/>
          </p:nvPr>
        </p:nvSpPr>
        <p:spPr>
          <a:xfrm>
            <a:off x="240145" y="-40310"/>
            <a:ext cx="11826709" cy="1325563"/>
          </a:xfrm>
          <a:prstGeom prst="rect">
            <a:avLst/>
          </a:prstGeom>
        </p:spPr>
        <p:txBody>
          <a:bodyPr/>
          <a:lstStyle/>
          <a:p>
            <a:r>
              <a:rPr lang="en-US"/>
              <a:t>1</a:t>
            </a:r>
            <a:r>
              <a:rPr lang="en-US" baseline="30000"/>
              <a:t>ST</a:t>
            </a:r>
            <a:r>
              <a:rPr lang="en-US"/>
              <a:t> NN’s PDE </a:t>
            </a:r>
            <a:r>
              <a:t>residue</a:t>
            </a:r>
            <a:r>
              <a:rPr lang="en-US"/>
              <a:t> gives the PDE for the 2</a:t>
            </a:r>
            <a:r>
              <a:rPr lang="en-US" baseline="30000"/>
              <a:t>nd</a:t>
            </a:r>
            <a:r>
              <a:rPr lang="en-US"/>
              <a:t> NN</a:t>
            </a:r>
            <a:endParaRPr/>
          </a:p>
        </p:txBody>
      </p:sp>
      <p:pic>
        <p:nvPicPr>
          <p:cNvPr id="1904" name="Image" descr="Image"/>
          <p:cNvPicPr>
            <a:picLocks noChangeAspect="1"/>
          </p:cNvPicPr>
          <p:nvPr/>
        </p:nvPicPr>
        <p:blipFill>
          <a:blip r:embed="rId3"/>
          <a:stretch>
            <a:fillRect/>
          </a:stretch>
        </p:blipFill>
        <p:spPr>
          <a:xfrm>
            <a:off x="470992" y="1582959"/>
            <a:ext cx="3430640" cy="571774"/>
          </a:xfrm>
          <a:prstGeom prst="rect">
            <a:avLst/>
          </a:prstGeom>
          <a:ln w="12700">
            <a:miter lim="400000"/>
          </a:ln>
        </p:spPr>
      </p:pic>
      <p:sp>
        <p:nvSpPr>
          <p:cNvPr id="1905" name="Equations"/>
          <p:cNvSpPr txBox="1"/>
          <p:nvPr/>
        </p:nvSpPr>
        <p:spPr>
          <a:xfrm>
            <a:off x="1590809" y="1271888"/>
            <a:ext cx="1079078"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a:latin typeface="Adobe Garamond Pro" panose="02020502060506020403"/>
              </a:rPr>
              <a:t>Equations</a:t>
            </a:r>
          </a:p>
        </p:txBody>
      </p:sp>
      <p:grpSp>
        <p:nvGrpSpPr>
          <p:cNvPr id="1919" name="Group"/>
          <p:cNvGrpSpPr/>
          <p:nvPr/>
        </p:nvGrpSpPr>
        <p:grpSpPr>
          <a:xfrm>
            <a:off x="17265" y="3675484"/>
            <a:ext cx="12157470" cy="3128769"/>
            <a:chOff x="0" y="0"/>
            <a:chExt cx="24314939" cy="6257536"/>
          </a:xfrm>
        </p:grpSpPr>
        <p:pic>
          <p:nvPicPr>
            <p:cNvPr id="1906" name="Image" descr="Image"/>
            <p:cNvPicPr>
              <a:picLocks noChangeAspect="1"/>
            </p:cNvPicPr>
            <p:nvPr/>
          </p:nvPicPr>
          <p:blipFill>
            <a:blip r:embed="rId4"/>
            <a:stretch>
              <a:fillRect/>
            </a:stretch>
          </p:blipFill>
          <p:spPr>
            <a:xfrm>
              <a:off x="0" y="98208"/>
              <a:ext cx="7979858" cy="6159329"/>
            </a:xfrm>
            <a:prstGeom prst="rect">
              <a:avLst/>
            </a:prstGeom>
            <a:ln w="12700" cap="flat">
              <a:noFill/>
              <a:miter lim="400000"/>
            </a:ln>
            <a:effectLst/>
          </p:spPr>
        </p:pic>
        <p:pic>
          <p:nvPicPr>
            <p:cNvPr id="1907" name="Image" descr="Image"/>
            <p:cNvPicPr>
              <a:picLocks noChangeAspect="1"/>
            </p:cNvPicPr>
            <p:nvPr/>
          </p:nvPicPr>
          <p:blipFill>
            <a:blip r:embed="rId5"/>
            <a:stretch>
              <a:fillRect/>
            </a:stretch>
          </p:blipFill>
          <p:spPr>
            <a:xfrm>
              <a:off x="20825936" y="0"/>
              <a:ext cx="3273241" cy="301724"/>
            </a:xfrm>
            <a:prstGeom prst="rect">
              <a:avLst/>
            </a:prstGeom>
            <a:ln w="12700" cap="flat">
              <a:noFill/>
              <a:miter lim="400000"/>
            </a:ln>
            <a:effectLst/>
          </p:spPr>
        </p:pic>
        <p:pic>
          <p:nvPicPr>
            <p:cNvPr id="1908" name="Image" descr="Image"/>
            <p:cNvPicPr>
              <a:picLocks noChangeAspect="1"/>
            </p:cNvPicPr>
            <p:nvPr/>
          </p:nvPicPr>
          <p:blipFill>
            <a:blip r:embed="rId6"/>
            <a:srcRect b="8298"/>
            <a:stretch>
              <a:fillRect/>
            </a:stretch>
          </p:blipFill>
          <p:spPr>
            <a:xfrm>
              <a:off x="8295549" y="9239"/>
              <a:ext cx="11168459" cy="2943123"/>
            </a:xfrm>
            <a:prstGeom prst="rect">
              <a:avLst/>
            </a:prstGeom>
            <a:ln w="12700" cap="flat">
              <a:noFill/>
              <a:miter lim="400000"/>
            </a:ln>
            <a:effectLst/>
          </p:spPr>
        </p:pic>
        <p:pic>
          <p:nvPicPr>
            <p:cNvPr id="1909" name="Image" descr="Image"/>
            <p:cNvPicPr>
              <a:picLocks noChangeAspect="1"/>
            </p:cNvPicPr>
            <p:nvPr/>
          </p:nvPicPr>
          <p:blipFill>
            <a:blip r:embed="rId7"/>
            <a:stretch>
              <a:fillRect/>
            </a:stretch>
          </p:blipFill>
          <p:spPr>
            <a:xfrm>
              <a:off x="8288094" y="2996056"/>
              <a:ext cx="11183369" cy="3215625"/>
            </a:xfrm>
            <a:prstGeom prst="rect">
              <a:avLst/>
            </a:prstGeom>
            <a:ln w="12700" cap="flat">
              <a:noFill/>
              <a:miter lim="400000"/>
            </a:ln>
            <a:effectLst/>
          </p:spPr>
        </p:pic>
        <p:pic>
          <p:nvPicPr>
            <p:cNvPr id="1910" name="Image" descr="Image"/>
            <p:cNvPicPr>
              <a:picLocks noChangeAspect="1"/>
            </p:cNvPicPr>
            <p:nvPr/>
          </p:nvPicPr>
          <p:blipFill>
            <a:blip r:embed="rId8"/>
            <a:srcRect b="12714"/>
            <a:stretch>
              <a:fillRect/>
            </a:stretch>
          </p:blipFill>
          <p:spPr>
            <a:xfrm>
              <a:off x="19760814" y="281215"/>
              <a:ext cx="4554126" cy="2537155"/>
            </a:xfrm>
            <a:prstGeom prst="rect">
              <a:avLst/>
            </a:prstGeom>
            <a:ln w="12700" cap="flat">
              <a:noFill/>
              <a:miter lim="400000"/>
            </a:ln>
            <a:effectLst/>
          </p:spPr>
        </p:pic>
        <p:pic>
          <p:nvPicPr>
            <p:cNvPr id="1911" name="Image" descr="Image"/>
            <p:cNvPicPr>
              <a:picLocks noChangeAspect="1"/>
            </p:cNvPicPr>
            <p:nvPr/>
          </p:nvPicPr>
          <p:blipFill>
            <a:blip r:embed="rId9"/>
            <a:stretch>
              <a:fillRect/>
            </a:stretch>
          </p:blipFill>
          <p:spPr>
            <a:xfrm>
              <a:off x="19736911" y="3338079"/>
              <a:ext cx="4538916" cy="2897025"/>
            </a:xfrm>
            <a:prstGeom prst="rect">
              <a:avLst/>
            </a:prstGeom>
            <a:ln w="12700" cap="flat">
              <a:noFill/>
              <a:miter lim="400000"/>
            </a:ln>
            <a:effectLst/>
          </p:spPr>
        </p:pic>
        <p:sp>
          <p:nvSpPr>
            <p:cNvPr id="1912" name="Line"/>
            <p:cNvSpPr/>
            <p:nvPr/>
          </p:nvSpPr>
          <p:spPr>
            <a:xfrm flipV="1">
              <a:off x="21189462" y="3381077"/>
              <a:ext cx="1" cy="1990523"/>
            </a:xfrm>
            <a:prstGeom prst="line">
              <a:avLst/>
            </a:prstGeom>
            <a:noFill/>
            <a:ln w="19050" cap="flat">
              <a:solidFill>
                <a:srgbClr val="000000"/>
              </a:solidFill>
              <a:custDash>
                <a:ds d="200000" sp="200000"/>
              </a:custDash>
              <a:miter lim="400000"/>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pic>
          <p:nvPicPr>
            <p:cNvPr id="1913" name="Image" descr="Image"/>
            <p:cNvPicPr>
              <a:picLocks noChangeAspect="1"/>
            </p:cNvPicPr>
            <p:nvPr/>
          </p:nvPicPr>
          <p:blipFill>
            <a:blip r:embed="rId10"/>
            <a:stretch>
              <a:fillRect/>
            </a:stretch>
          </p:blipFill>
          <p:spPr>
            <a:xfrm>
              <a:off x="20825936" y="3027406"/>
              <a:ext cx="3273767" cy="300932"/>
            </a:xfrm>
            <a:prstGeom prst="rect">
              <a:avLst/>
            </a:prstGeom>
            <a:ln w="12700" cap="flat">
              <a:noFill/>
              <a:miter lim="400000"/>
            </a:ln>
            <a:effectLst/>
          </p:spPr>
        </p:pic>
        <p:sp>
          <p:nvSpPr>
            <p:cNvPr id="1914" name="Line"/>
            <p:cNvSpPr/>
            <p:nvPr/>
          </p:nvSpPr>
          <p:spPr>
            <a:xfrm flipV="1">
              <a:off x="21220026" y="407350"/>
              <a:ext cx="1" cy="1990523"/>
            </a:xfrm>
            <a:prstGeom prst="line">
              <a:avLst/>
            </a:prstGeom>
            <a:noFill/>
            <a:ln w="19050" cap="flat">
              <a:solidFill>
                <a:srgbClr val="000000"/>
              </a:solidFill>
              <a:custDash>
                <a:ds d="200000" sp="200000"/>
              </a:custDash>
              <a:miter lim="400000"/>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pic>
          <p:nvPicPr>
            <p:cNvPr id="1915" name="Image" descr="Image"/>
            <p:cNvPicPr>
              <a:picLocks noChangeAspect="1"/>
            </p:cNvPicPr>
            <p:nvPr/>
          </p:nvPicPr>
          <p:blipFill>
            <a:blip r:embed="rId11"/>
            <a:stretch>
              <a:fillRect/>
            </a:stretch>
          </p:blipFill>
          <p:spPr>
            <a:xfrm>
              <a:off x="22290524" y="863382"/>
              <a:ext cx="1900068" cy="276222"/>
            </a:xfrm>
            <a:prstGeom prst="rect">
              <a:avLst/>
            </a:prstGeom>
            <a:ln w="12700" cap="flat">
              <a:noFill/>
              <a:miter lim="400000"/>
            </a:ln>
            <a:effectLst/>
          </p:spPr>
        </p:pic>
        <p:pic>
          <p:nvPicPr>
            <p:cNvPr id="1916" name="Image" descr="Image"/>
            <p:cNvPicPr>
              <a:picLocks noChangeAspect="1"/>
            </p:cNvPicPr>
            <p:nvPr/>
          </p:nvPicPr>
          <p:blipFill>
            <a:blip r:embed="rId11"/>
            <a:stretch>
              <a:fillRect/>
            </a:stretch>
          </p:blipFill>
          <p:spPr>
            <a:xfrm>
              <a:off x="22290524" y="3889871"/>
              <a:ext cx="1900068" cy="276222"/>
            </a:xfrm>
            <a:prstGeom prst="rect">
              <a:avLst/>
            </a:prstGeom>
            <a:ln w="12700" cap="flat">
              <a:noFill/>
              <a:miter lim="400000"/>
            </a:ln>
            <a:effectLst/>
          </p:spPr>
        </p:pic>
        <p:sp>
          <p:nvSpPr>
            <p:cNvPr id="1917" name="Line"/>
            <p:cNvSpPr/>
            <p:nvPr/>
          </p:nvSpPr>
          <p:spPr>
            <a:xfrm flipH="1">
              <a:off x="21342274" y="1010959"/>
              <a:ext cx="606715" cy="1"/>
            </a:xfrm>
            <a:prstGeom prst="line">
              <a:avLst/>
            </a:prstGeom>
            <a:noFill/>
            <a:ln w="19050" cap="flat">
              <a:solidFill>
                <a:srgbClr val="000000"/>
              </a:solidFill>
              <a:prstDash val="solid"/>
              <a:miter lim="400000"/>
              <a:tailEnd type="triangle" w="med" len="med"/>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sp>
          <p:nvSpPr>
            <p:cNvPr id="1918" name="Line"/>
            <p:cNvSpPr/>
            <p:nvPr/>
          </p:nvSpPr>
          <p:spPr>
            <a:xfrm flipH="1">
              <a:off x="21326994" y="4022890"/>
              <a:ext cx="606715" cy="1"/>
            </a:xfrm>
            <a:prstGeom prst="line">
              <a:avLst/>
            </a:prstGeom>
            <a:noFill/>
            <a:ln w="19050" cap="flat">
              <a:solidFill>
                <a:srgbClr val="000000"/>
              </a:solidFill>
              <a:prstDash val="solid"/>
              <a:miter lim="400000"/>
              <a:tailEnd type="triangle" w="med" len="med"/>
            </a:ln>
            <a:effectLst/>
          </p:spPr>
          <p:txBody>
            <a:bodyPr wrap="square" lIns="7187" tIns="7187" rIns="7187" bIns="7187" numCol="1" anchor="ctr">
              <a:noAutofit/>
            </a:bodyPr>
            <a:lstStyle/>
            <a:p>
              <a:pPr defTabSz="114102">
                <a:defRPr sz="500">
                  <a:solidFill>
                    <a:srgbClr val="FFFFFF"/>
                  </a:solidFill>
                  <a:latin typeface="Helvetica Neue Medium"/>
                  <a:ea typeface="Helvetica Neue Medium"/>
                  <a:cs typeface="Helvetica Neue Medium"/>
                  <a:sym typeface="Helvetica Neue Medium"/>
                </a:defRPr>
              </a:pPr>
              <a:endParaRPr sz="250"/>
            </a:p>
          </p:txBody>
        </p:sp>
      </p:grpSp>
      <p:pic>
        <p:nvPicPr>
          <p:cNvPr id="1920" name="Image" descr="Image"/>
          <p:cNvPicPr>
            <a:picLocks noChangeAspect="1"/>
          </p:cNvPicPr>
          <p:nvPr/>
        </p:nvPicPr>
        <p:blipFill>
          <a:blip r:embed="rId12"/>
          <a:stretch>
            <a:fillRect/>
          </a:stretch>
        </p:blipFill>
        <p:spPr>
          <a:xfrm>
            <a:off x="10114814" y="1894282"/>
            <a:ext cx="1544295" cy="412914"/>
          </a:xfrm>
          <a:prstGeom prst="rect">
            <a:avLst/>
          </a:prstGeom>
          <a:ln w="12700">
            <a:miter lim="400000"/>
          </a:ln>
        </p:spPr>
      </p:pic>
      <p:sp>
        <p:nvSpPr>
          <p:cNvPr id="1921" name="Rectangle"/>
          <p:cNvSpPr/>
          <p:nvPr/>
        </p:nvSpPr>
        <p:spPr>
          <a:xfrm>
            <a:off x="8802729" y="1713924"/>
            <a:ext cx="3034563" cy="1675698"/>
          </a:xfrm>
          <a:prstGeom prst="rect">
            <a:avLst/>
          </a:prstGeom>
          <a:ln w="38100">
            <a:solidFill>
              <a:srgbClr val="000000"/>
            </a:solidFill>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p>
        </p:txBody>
      </p:sp>
      <p:sp>
        <p:nvSpPr>
          <p:cNvPr id="1922" name="Observation"/>
          <p:cNvSpPr txBox="1"/>
          <p:nvPr/>
        </p:nvSpPr>
        <p:spPr>
          <a:xfrm>
            <a:off x="9567744" y="1160699"/>
            <a:ext cx="1386085" cy="37446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200">
                <a:solidFill>
                  <a:srgbClr val="000000"/>
                </a:solidFill>
              </a:defRPr>
            </a:lvl1pPr>
          </a:lstStyle>
          <a:p>
            <a:r>
              <a:rPr sz="2100">
                <a:latin typeface="Adobe Garamond Pro" panose="02020502060506020403"/>
              </a:rPr>
              <a:t>Observation</a:t>
            </a:r>
          </a:p>
        </p:txBody>
      </p:sp>
      <p:sp>
        <p:nvSpPr>
          <p:cNvPr id="1923" name="Freq:"/>
          <p:cNvSpPr txBox="1"/>
          <p:nvPr/>
        </p:nvSpPr>
        <p:spPr>
          <a:xfrm>
            <a:off x="9198166" y="1959962"/>
            <a:ext cx="588110"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a:latin typeface="Adobe Garamond Pro" panose="02020502060506020403"/>
              </a:rPr>
              <a:t>Freq:</a:t>
            </a:r>
          </a:p>
        </p:txBody>
      </p:sp>
      <p:sp>
        <p:nvSpPr>
          <p:cNvPr id="1924" name="Magn:"/>
          <p:cNvSpPr txBox="1"/>
          <p:nvPr/>
        </p:nvSpPr>
        <p:spPr>
          <a:xfrm>
            <a:off x="9070134" y="2672202"/>
            <a:ext cx="671659"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a:latin typeface="Adobe Garamond Pro" panose="02020502060506020403"/>
              </a:rPr>
              <a:t>Magn:</a:t>
            </a:r>
          </a:p>
        </p:txBody>
      </p:sp>
      <p:pic>
        <p:nvPicPr>
          <p:cNvPr id="1925" name="Image" descr="Image"/>
          <p:cNvPicPr>
            <a:picLocks noChangeAspect="1"/>
          </p:cNvPicPr>
          <p:nvPr/>
        </p:nvPicPr>
        <p:blipFill>
          <a:blip r:embed="rId13"/>
          <a:stretch>
            <a:fillRect/>
          </a:stretch>
        </p:blipFill>
        <p:spPr>
          <a:xfrm>
            <a:off x="4951422" y="1715409"/>
            <a:ext cx="2969205" cy="306874"/>
          </a:xfrm>
          <a:prstGeom prst="rect">
            <a:avLst/>
          </a:prstGeom>
          <a:ln w="12700">
            <a:miter lim="400000"/>
          </a:ln>
        </p:spPr>
      </p:pic>
      <p:sp>
        <p:nvSpPr>
          <p:cNvPr id="1926" name="Ansatz"/>
          <p:cNvSpPr txBox="1"/>
          <p:nvPr/>
        </p:nvSpPr>
        <p:spPr>
          <a:xfrm>
            <a:off x="5897296" y="1247040"/>
            <a:ext cx="744627"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a:latin typeface="Adobe Garamond Pro" panose="02020502060506020403"/>
              </a:rPr>
              <a:t>Ansatz</a:t>
            </a:r>
          </a:p>
        </p:txBody>
      </p:sp>
      <p:grpSp>
        <p:nvGrpSpPr>
          <p:cNvPr id="1930" name="Group"/>
          <p:cNvGrpSpPr/>
          <p:nvPr/>
        </p:nvGrpSpPr>
        <p:grpSpPr>
          <a:xfrm>
            <a:off x="639228" y="2609030"/>
            <a:ext cx="10793500" cy="1001795"/>
            <a:chOff x="-9605816" y="0"/>
            <a:chExt cx="21586994" cy="2003587"/>
          </a:xfrm>
        </p:grpSpPr>
        <p:sp>
          <p:nvSpPr>
            <p:cNvPr id="1927" name="Line"/>
            <p:cNvSpPr/>
            <p:nvPr/>
          </p:nvSpPr>
          <p:spPr>
            <a:xfrm>
              <a:off x="-9080764" y="1297924"/>
              <a:ext cx="1281178" cy="2"/>
            </a:xfrm>
            <a:prstGeom prst="line">
              <a:avLst/>
            </a:prstGeom>
            <a:noFill/>
            <a:ln w="50800" cap="flat">
              <a:solidFill>
                <a:schemeClr val="accent5">
                  <a:hueOff val="-82419"/>
                  <a:satOff val="-9513"/>
                  <a:lumOff val="-16343"/>
                </a:schemeClr>
              </a:solidFill>
              <a:prstDash val="solid"/>
              <a:miter lim="400000"/>
            </a:ln>
            <a:effectLst/>
          </p:spPr>
          <p:txBody>
            <a:bodyPr wrap="square" lIns="25400" tIns="25400" rIns="25400" bIns="25400" numCol="1" anchor="ctr">
              <a:noAutofit/>
            </a:bodyPr>
            <a:lstStyle/>
            <a:p>
              <a:endParaRPr sz="900"/>
            </a:p>
          </p:txBody>
        </p:sp>
        <p:pic>
          <p:nvPicPr>
            <p:cNvPr id="1928" name="Image" descr="Image"/>
            <p:cNvPicPr>
              <a:picLocks noChangeAspect="1"/>
            </p:cNvPicPr>
            <p:nvPr/>
          </p:nvPicPr>
          <p:blipFill>
            <a:blip r:embed="rId14"/>
            <a:stretch>
              <a:fillRect/>
            </a:stretch>
          </p:blipFill>
          <p:spPr>
            <a:xfrm>
              <a:off x="-9605816" y="1533686"/>
              <a:ext cx="2082799" cy="469901"/>
            </a:xfrm>
            <a:prstGeom prst="rect">
              <a:avLst/>
            </a:prstGeom>
            <a:ln w="12700" cap="flat">
              <a:noFill/>
              <a:miter lim="400000"/>
            </a:ln>
            <a:effectLst/>
          </p:spPr>
        </p:pic>
        <p:pic>
          <p:nvPicPr>
            <p:cNvPr id="1929" name="Image" descr="Image"/>
            <p:cNvPicPr>
              <a:picLocks noChangeAspect="1"/>
            </p:cNvPicPr>
            <p:nvPr/>
          </p:nvPicPr>
          <p:blipFill>
            <a:blip r:embed="rId15"/>
            <a:stretch>
              <a:fillRect/>
            </a:stretch>
          </p:blipFill>
          <p:spPr>
            <a:xfrm>
              <a:off x="9415248" y="0"/>
              <a:ext cx="2565930" cy="1184275"/>
            </a:xfrm>
            <a:prstGeom prst="rect">
              <a:avLst/>
            </a:prstGeom>
            <a:ln w="12700" cap="flat">
              <a:noFill/>
              <a:miter lim="400000"/>
            </a:ln>
            <a:effectLst/>
          </p:spPr>
        </p:pic>
      </p:grpSp>
      <p:grpSp>
        <p:nvGrpSpPr>
          <p:cNvPr id="1935" name="Group"/>
          <p:cNvGrpSpPr/>
          <p:nvPr/>
        </p:nvGrpSpPr>
        <p:grpSpPr>
          <a:xfrm>
            <a:off x="390755" y="2619039"/>
            <a:ext cx="3755892" cy="915630"/>
            <a:chOff x="0" y="42366"/>
            <a:chExt cx="7511782" cy="1831259"/>
          </a:xfrm>
        </p:grpSpPr>
        <p:pic>
          <p:nvPicPr>
            <p:cNvPr id="1931" name="Image" descr="Image"/>
            <p:cNvPicPr>
              <a:picLocks noChangeAspect="1"/>
            </p:cNvPicPr>
            <p:nvPr/>
          </p:nvPicPr>
          <p:blipFill>
            <a:blip r:embed="rId16"/>
            <a:srcRect r="11006"/>
            <a:stretch>
              <a:fillRect/>
            </a:stretch>
          </p:blipFill>
          <p:spPr>
            <a:xfrm>
              <a:off x="0" y="42366"/>
              <a:ext cx="7511782" cy="1184444"/>
            </a:xfrm>
            <a:prstGeom prst="rect">
              <a:avLst/>
            </a:prstGeom>
            <a:ln w="12700" cap="flat">
              <a:noFill/>
              <a:miter lim="400000"/>
            </a:ln>
            <a:effectLst/>
          </p:spPr>
        </p:pic>
        <p:sp>
          <p:nvSpPr>
            <p:cNvPr id="1933" name="Line"/>
            <p:cNvSpPr/>
            <p:nvPr/>
          </p:nvSpPr>
          <p:spPr>
            <a:xfrm>
              <a:off x="3996205" y="1338624"/>
              <a:ext cx="3465480" cy="1"/>
            </a:xfrm>
            <a:prstGeom prst="line">
              <a:avLst/>
            </a:prstGeom>
            <a:noFill/>
            <a:ln w="50800" cap="flat">
              <a:solidFill>
                <a:schemeClr val="accent5">
                  <a:hueOff val="-82419"/>
                  <a:satOff val="-9513"/>
                  <a:lumOff val="-16343"/>
                </a:schemeClr>
              </a:solidFill>
              <a:prstDash val="solid"/>
              <a:miter lim="400000"/>
            </a:ln>
            <a:effectLst/>
          </p:spPr>
          <p:txBody>
            <a:bodyPr wrap="square" lIns="25400" tIns="25400" rIns="25400" bIns="25400" numCol="1" anchor="ctr">
              <a:noAutofit/>
            </a:bodyPr>
            <a:lstStyle/>
            <a:p>
              <a:endParaRPr sz="900"/>
            </a:p>
          </p:txBody>
        </p:sp>
        <p:pic>
          <p:nvPicPr>
            <p:cNvPr id="1934" name="Image" descr="Image"/>
            <p:cNvPicPr>
              <a:picLocks noChangeAspect="1"/>
            </p:cNvPicPr>
            <p:nvPr/>
          </p:nvPicPr>
          <p:blipFill>
            <a:blip r:embed="rId17"/>
            <a:stretch>
              <a:fillRect/>
            </a:stretch>
          </p:blipFill>
          <p:spPr>
            <a:xfrm>
              <a:off x="5665029" y="1501752"/>
              <a:ext cx="473292" cy="371873"/>
            </a:xfrm>
            <a:prstGeom prst="rect">
              <a:avLst/>
            </a:prstGeom>
            <a:ln w="12700" cap="flat">
              <a:noFill/>
              <a:miter lim="400000"/>
            </a:ln>
            <a:effectLst/>
          </p:spPr>
        </p:pic>
      </p:grpSp>
      <p:sp>
        <p:nvSpPr>
          <p:cNvPr id="2" name="TextBox 1">
            <a:extLst>
              <a:ext uri="{FF2B5EF4-FFF2-40B4-BE49-F238E27FC236}">
                <a16:creationId xmlns:a16="http://schemas.microsoft.com/office/drawing/2014/main" id="{3B19C718-4DEE-FC19-4473-203E11915AF3}"/>
              </a:ext>
            </a:extLst>
          </p:cNvPr>
          <p:cNvSpPr txBox="1"/>
          <p:nvPr/>
        </p:nvSpPr>
        <p:spPr>
          <a:xfrm>
            <a:off x="4649645" y="3872077"/>
            <a:ext cx="1499770" cy="369332"/>
          </a:xfrm>
          <a:prstGeom prst="rect">
            <a:avLst/>
          </a:prstGeom>
          <a:noFill/>
        </p:spPr>
        <p:txBody>
          <a:bodyPr wrap="none" rtlCol="0">
            <a:spAutoFit/>
          </a:bodyPr>
          <a:lstStyle/>
          <a:p>
            <a:r>
              <a:rPr lang="en-US" b="1">
                <a:latin typeface="Adobe Garamond Pro" panose="02020502060506020403"/>
              </a:rPr>
              <a:t>PDE residue</a:t>
            </a:r>
            <a:r>
              <a:rPr lang="en-US">
                <a:latin typeface="Adobe Garamond Pro" panose="02020502060506020403"/>
              </a:rPr>
              <a:t>:</a:t>
            </a:r>
          </a:p>
        </p:txBody>
      </p:sp>
      <p:sp>
        <p:nvSpPr>
          <p:cNvPr id="3" name="TextBox 2">
            <a:extLst>
              <a:ext uri="{FF2B5EF4-FFF2-40B4-BE49-F238E27FC236}">
                <a16:creationId xmlns:a16="http://schemas.microsoft.com/office/drawing/2014/main" id="{433B8DA0-67D6-D11F-5CB4-77B5FDA13936}"/>
              </a:ext>
            </a:extLst>
          </p:cNvPr>
          <p:cNvSpPr txBox="1"/>
          <p:nvPr/>
        </p:nvSpPr>
        <p:spPr>
          <a:xfrm>
            <a:off x="4649645" y="5298718"/>
            <a:ext cx="2483885" cy="369332"/>
          </a:xfrm>
          <a:prstGeom prst="rect">
            <a:avLst/>
          </a:prstGeom>
          <a:noFill/>
        </p:spPr>
        <p:txBody>
          <a:bodyPr wrap="none" rtlCol="0">
            <a:spAutoFit/>
          </a:bodyPr>
          <a:lstStyle/>
          <a:p>
            <a:r>
              <a:rPr lang="en-US" b="1">
                <a:latin typeface="Adobe Garamond Pro" panose="02020502060506020403"/>
              </a:rPr>
              <a:t>Solution error</a:t>
            </a:r>
            <a:r>
              <a:rPr lang="en-US">
                <a:latin typeface="Adobe Garamond Pro" panose="02020502060506020403"/>
              </a:rPr>
              <a:t>: unknown</a:t>
            </a:r>
          </a:p>
        </p:txBody>
      </p:sp>
      <p:sp>
        <p:nvSpPr>
          <p:cNvPr id="4" name="Equations">
            <a:extLst>
              <a:ext uri="{FF2B5EF4-FFF2-40B4-BE49-F238E27FC236}">
                <a16:creationId xmlns:a16="http://schemas.microsoft.com/office/drawing/2014/main" id="{26BC1A07-8715-0FDA-3D19-C08B291E1A44}"/>
              </a:ext>
            </a:extLst>
          </p:cNvPr>
          <p:cNvSpPr txBox="1"/>
          <p:nvPr/>
        </p:nvSpPr>
        <p:spPr>
          <a:xfrm>
            <a:off x="716417" y="2219184"/>
            <a:ext cx="3104568" cy="35907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25400" tIns="25400" rIns="25400" bIns="25400" anchor="ctr">
            <a:spAutoFit/>
          </a:bodyPr>
          <a:lstStyle>
            <a:lvl1pPr>
              <a:defRPr sz="4000"/>
            </a:lvl1pPr>
          </a:lstStyle>
          <a:p>
            <a:r>
              <a:rPr sz="2000">
                <a:latin typeface="Adobe Garamond Pro" panose="02020502060506020403"/>
              </a:rPr>
              <a:t>Equation</a:t>
            </a:r>
            <a:r>
              <a:rPr lang="en-US" sz="2000">
                <a:latin typeface="Adobe Garamond Pro" panose="02020502060506020403"/>
              </a:rPr>
              <a:t> for the 2</a:t>
            </a:r>
            <a:r>
              <a:rPr lang="en-US" sz="2000" baseline="30000">
                <a:latin typeface="Adobe Garamond Pro" panose="02020502060506020403"/>
              </a:rPr>
              <a:t>nd</a:t>
            </a:r>
            <a:r>
              <a:rPr lang="en-US" sz="2000">
                <a:latin typeface="Adobe Garamond Pro" panose="02020502060506020403"/>
              </a:rPr>
              <a:t> stage NN</a:t>
            </a:r>
            <a:endParaRPr sz="2000">
              <a:latin typeface="Adobe Garamond Pro" panose="02020502060506020403"/>
            </a:endParaRPr>
          </a:p>
        </p:txBody>
      </p:sp>
      <p:pic>
        <p:nvPicPr>
          <p:cNvPr id="5" name="Image" descr="Image">
            <a:extLst>
              <a:ext uri="{FF2B5EF4-FFF2-40B4-BE49-F238E27FC236}">
                <a16:creationId xmlns:a16="http://schemas.microsoft.com/office/drawing/2014/main" id="{10425F36-ADF4-DFAC-4986-F6C8729BAA87}"/>
              </a:ext>
            </a:extLst>
          </p:cNvPr>
          <p:cNvPicPr>
            <a:picLocks noChangeAspect="1"/>
          </p:cNvPicPr>
          <p:nvPr/>
        </p:nvPicPr>
        <p:blipFill>
          <a:blip r:embed="rId18"/>
          <a:stretch>
            <a:fillRect/>
          </a:stretch>
        </p:blipFill>
        <p:spPr>
          <a:xfrm>
            <a:off x="10251288" y="2743161"/>
            <a:ext cx="1140605" cy="285152"/>
          </a:xfrm>
          <a:prstGeom prst="rect">
            <a:avLst/>
          </a:prstGeom>
          <a:ln w="12700" cap="flat">
            <a:noFill/>
            <a:miter lim="400000"/>
          </a:ln>
          <a:effectLst/>
        </p:spPr>
      </p:pic>
      <p:sp>
        <p:nvSpPr>
          <p:cNvPr id="6" name="Rectangle 5">
            <a:extLst>
              <a:ext uri="{FF2B5EF4-FFF2-40B4-BE49-F238E27FC236}">
                <a16:creationId xmlns:a16="http://schemas.microsoft.com/office/drawing/2014/main" id="{3B260AED-EB45-CFDC-3493-E62755575243}"/>
              </a:ext>
            </a:extLst>
          </p:cNvPr>
          <p:cNvSpPr/>
          <p:nvPr/>
        </p:nvSpPr>
        <p:spPr>
          <a:xfrm>
            <a:off x="4129517" y="5185904"/>
            <a:ext cx="8020461" cy="1684488"/>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C83D4087-BC4F-092C-A446-EAA9D30D53EE}"/>
              </a:ext>
            </a:extLst>
          </p:cNvPr>
          <p:cNvCxnSpPr>
            <a:cxnSpLocks/>
          </p:cNvCxnSpPr>
          <p:nvPr/>
        </p:nvCxnSpPr>
        <p:spPr>
          <a:xfrm flipV="1">
            <a:off x="6957154" y="2016381"/>
            <a:ext cx="128332" cy="39130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C4C6A1C3-F04E-14D2-04E7-11FE7DD07C53}"/>
              </a:ext>
            </a:extLst>
          </p:cNvPr>
          <p:cNvSpPr txBox="1"/>
          <p:nvPr/>
        </p:nvSpPr>
        <p:spPr>
          <a:xfrm>
            <a:off x="6096000" y="2372583"/>
            <a:ext cx="2320828" cy="369332"/>
          </a:xfrm>
          <a:prstGeom prst="rect">
            <a:avLst/>
          </a:prstGeom>
          <a:noFill/>
        </p:spPr>
        <p:txBody>
          <a:bodyPr wrap="none" rtlCol="0">
            <a:spAutoFit/>
          </a:bodyPr>
          <a:lstStyle/>
          <a:p>
            <a:r>
              <a:rPr lang="en-US" b="1">
                <a:latin typeface="Adobe Garamond Pro" panose="02020502060506020403"/>
              </a:rPr>
              <a:t>How to estimate this?</a:t>
            </a:r>
            <a:endParaRPr lang="en-US">
              <a:latin typeface="Adobe Garamond Pro" panose="02020502060506020403"/>
            </a:endParaRPr>
          </a:p>
        </p:txBody>
      </p:sp>
      <p:sp>
        <p:nvSpPr>
          <p:cNvPr id="11" name="Rectangle 10">
            <a:extLst>
              <a:ext uri="{FF2B5EF4-FFF2-40B4-BE49-F238E27FC236}">
                <a16:creationId xmlns:a16="http://schemas.microsoft.com/office/drawing/2014/main" id="{7AE5188A-F737-F90B-33EF-EEC413ABFEE4}"/>
              </a:ext>
            </a:extLst>
          </p:cNvPr>
          <p:cNvSpPr/>
          <p:nvPr/>
        </p:nvSpPr>
        <p:spPr>
          <a:xfrm>
            <a:off x="6957154" y="1722001"/>
            <a:ext cx="256446" cy="306874"/>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sp>
        <p:nvSpPr>
          <p:cNvPr id="12" name="TextBox 11">
            <a:extLst>
              <a:ext uri="{FF2B5EF4-FFF2-40B4-BE49-F238E27FC236}">
                <a16:creationId xmlns:a16="http://schemas.microsoft.com/office/drawing/2014/main" id="{C11D6D0C-C073-7AE7-7BDF-7BDF933D9919}"/>
              </a:ext>
            </a:extLst>
          </p:cNvPr>
          <p:cNvSpPr txBox="1"/>
          <p:nvPr/>
        </p:nvSpPr>
        <p:spPr>
          <a:xfrm>
            <a:off x="3476571" y="3233381"/>
            <a:ext cx="1565493" cy="369332"/>
          </a:xfrm>
          <a:prstGeom prst="rect">
            <a:avLst/>
          </a:prstGeom>
          <a:noFill/>
        </p:spPr>
        <p:txBody>
          <a:bodyPr wrap="none" rtlCol="0">
            <a:spAutoFit/>
          </a:bodyPr>
          <a:lstStyle/>
          <a:p>
            <a:r>
              <a:rPr lang="en-US" b="1">
                <a:latin typeface="Adobe Garamond Pro" panose="02020502060506020403"/>
              </a:rPr>
              <a:t>: PDE residue</a:t>
            </a:r>
            <a:endParaRPr lang="en-US">
              <a:latin typeface="Adobe Garamond Pro" panose="02020502060506020403"/>
            </a:endParaRP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93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930"/>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0" grpId="0" animBg="1" advAuto="0"/>
      <p:bldP spid="1935" grpId="0" animBg="1" advAuto="0"/>
      <p:bldP spid="4" grpId="0" animBg="1"/>
      <p:bldP spid="1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8" name="Image" descr="Image"/>
          <p:cNvPicPr>
            <a:picLocks noChangeAspect="1"/>
          </p:cNvPicPr>
          <p:nvPr/>
        </p:nvPicPr>
        <p:blipFill>
          <a:blip r:embed="rId3"/>
          <a:stretch>
            <a:fillRect/>
          </a:stretch>
        </p:blipFill>
        <p:spPr>
          <a:xfrm>
            <a:off x="470992" y="1582959"/>
            <a:ext cx="3430640" cy="571774"/>
          </a:xfrm>
          <a:prstGeom prst="rect">
            <a:avLst/>
          </a:prstGeom>
          <a:ln w="12700">
            <a:miter lim="400000"/>
          </a:ln>
        </p:spPr>
      </p:pic>
      <p:sp>
        <p:nvSpPr>
          <p:cNvPr id="1939" name="Equations"/>
          <p:cNvSpPr txBox="1"/>
          <p:nvPr/>
        </p:nvSpPr>
        <p:spPr>
          <a:xfrm>
            <a:off x="1590809" y="1271888"/>
            <a:ext cx="107907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Equations</a:t>
            </a:r>
          </a:p>
        </p:txBody>
      </p:sp>
      <p:pic>
        <p:nvPicPr>
          <p:cNvPr id="1940" name="Image" descr="Image"/>
          <p:cNvPicPr>
            <a:picLocks noChangeAspect="1"/>
          </p:cNvPicPr>
          <p:nvPr/>
        </p:nvPicPr>
        <p:blipFill>
          <a:blip r:embed="rId4"/>
          <a:stretch>
            <a:fillRect/>
          </a:stretch>
        </p:blipFill>
        <p:spPr>
          <a:xfrm>
            <a:off x="10114814" y="1894282"/>
            <a:ext cx="1544295" cy="412914"/>
          </a:xfrm>
          <a:prstGeom prst="rect">
            <a:avLst/>
          </a:prstGeom>
          <a:ln w="12700">
            <a:miter lim="400000"/>
          </a:ln>
        </p:spPr>
      </p:pic>
      <p:sp>
        <p:nvSpPr>
          <p:cNvPr id="1941" name="Rectangle"/>
          <p:cNvSpPr/>
          <p:nvPr/>
        </p:nvSpPr>
        <p:spPr>
          <a:xfrm>
            <a:off x="8802729" y="1713924"/>
            <a:ext cx="3034563" cy="1675698"/>
          </a:xfrm>
          <a:prstGeom prst="rect">
            <a:avLst/>
          </a:prstGeom>
          <a:ln w="38100">
            <a:solidFill>
              <a:srgbClr val="000000"/>
            </a:solidFill>
            <a:miter lim="400000"/>
          </a:ln>
        </p:spPr>
        <p:txBody>
          <a:bodyPr lIns="25400" tIns="25400" rIns="25400" bIns="25400" anchor="ctr"/>
          <a:lstStyle/>
          <a:p>
            <a:pPr defTabSz="412750">
              <a:defRPr sz="3200">
                <a:solidFill>
                  <a:srgbClr val="FFFFFF"/>
                </a:solidFill>
                <a:latin typeface="Helvetica Neue Medium"/>
                <a:ea typeface="Helvetica Neue Medium"/>
                <a:cs typeface="Helvetica Neue Medium"/>
                <a:sym typeface="Helvetica Neue Medium"/>
              </a:defRPr>
            </a:pPr>
            <a:endParaRPr sz="1600">
              <a:latin typeface="Adobe Garamond Pro" panose="02020502060506020403"/>
            </a:endParaRPr>
          </a:p>
        </p:txBody>
      </p:sp>
      <p:sp>
        <p:nvSpPr>
          <p:cNvPr id="1942" name="Observation"/>
          <p:cNvSpPr txBox="1"/>
          <p:nvPr/>
        </p:nvSpPr>
        <p:spPr>
          <a:xfrm>
            <a:off x="9567744" y="1160699"/>
            <a:ext cx="1386085" cy="37446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200">
                <a:solidFill>
                  <a:srgbClr val="000000"/>
                </a:solidFill>
              </a:defRPr>
            </a:lvl1pPr>
          </a:lstStyle>
          <a:p>
            <a:r>
              <a:rPr sz="2100">
                <a:latin typeface="Adobe Garamond Pro" panose="02020502060506020403"/>
              </a:rPr>
              <a:t>Observation</a:t>
            </a:r>
          </a:p>
        </p:txBody>
      </p:sp>
      <p:sp>
        <p:nvSpPr>
          <p:cNvPr id="1943" name="Freq:"/>
          <p:cNvSpPr txBox="1"/>
          <p:nvPr/>
        </p:nvSpPr>
        <p:spPr>
          <a:xfrm>
            <a:off x="9198166" y="1959962"/>
            <a:ext cx="588110"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Freq:</a:t>
            </a:r>
          </a:p>
        </p:txBody>
      </p:sp>
      <p:sp>
        <p:nvSpPr>
          <p:cNvPr id="1944" name="Magn:"/>
          <p:cNvSpPr txBox="1"/>
          <p:nvPr/>
        </p:nvSpPr>
        <p:spPr>
          <a:xfrm>
            <a:off x="9070134" y="2672202"/>
            <a:ext cx="671659"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Magn:</a:t>
            </a:r>
          </a:p>
        </p:txBody>
      </p:sp>
      <p:pic>
        <p:nvPicPr>
          <p:cNvPr id="1945" name="Image" descr="Image"/>
          <p:cNvPicPr>
            <a:picLocks noChangeAspect="1"/>
          </p:cNvPicPr>
          <p:nvPr/>
        </p:nvPicPr>
        <p:blipFill>
          <a:blip r:embed="rId5"/>
          <a:stretch>
            <a:fillRect/>
          </a:stretch>
        </p:blipFill>
        <p:spPr>
          <a:xfrm>
            <a:off x="4951422" y="1715409"/>
            <a:ext cx="2969205" cy="306874"/>
          </a:xfrm>
          <a:prstGeom prst="rect">
            <a:avLst/>
          </a:prstGeom>
          <a:ln w="12700">
            <a:miter lim="400000"/>
          </a:ln>
        </p:spPr>
      </p:pic>
      <p:sp>
        <p:nvSpPr>
          <p:cNvPr id="1946" name="Ansatz"/>
          <p:cNvSpPr txBox="1"/>
          <p:nvPr/>
        </p:nvSpPr>
        <p:spPr>
          <a:xfrm>
            <a:off x="5897296" y="1247040"/>
            <a:ext cx="744627"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Ansatz</a:t>
            </a:r>
          </a:p>
        </p:txBody>
      </p:sp>
      <p:pic>
        <p:nvPicPr>
          <p:cNvPr id="1947" name="Image" descr="Image"/>
          <p:cNvPicPr>
            <a:picLocks noChangeAspect="1"/>
          </p:cNvPicPr>
          <p:nvPr/>
        </p:nvPicPr>
        <p:blipFill>
          <a:blip r:embed="rId6"/>
          <a:srcRect r="11006"/>
          <a:stretch>
            <a:fillRect/>
          </a:stretch>
        </p:blipFill>
        <p:spPr>
          <a:xfrm>
            <a:off x="390755" y="2619039"/>
            <a:ext cx="3755892" cy="592222"/>
          </a:xfrm>
          <a:prstGeom prst="rect">
            <a:avLst/>
          </a:prstGeom>
          <a:ln w="12700">
            <a:miter lim="400000"/>
          </a:ln>
        </p:spPr>
      </p:pic>
      <p:sp>
        <p:nvSpPr>
          <p:cNvPr id="1950" name="Line"/>
          <p:cNvSpPr/>
          <p:nvPr/>
        </p:nvSpPr>
        <p:spPr>
          <a:xfrm>
            <a:off x="2388858" y="3267168"/>
            <a:ext cx="1732740" cy="1"/>
          </a:xfrm>
          <a:prstGeom prst="line">
            <a:avLst/>
          </a:prstGeom>
          <a:ln w="50800">
            <a:solidFill>
              <a:schemeClr val="accent5">
                <a:hueOff val="-82419"/>
                <a:satOff val="-9513"/>
                <a:lumOff val="-16343"/>
              </a:schemeClr>
            </a:solidFill>
            <a:miter lim="400000"/>
          </a:ln>
        </p:spPr>
        <p:txBody>
          <a:bodyPr lIns="25400" tIns="25400" rIns="25400" bIns="25400" anchor="ctr"/>
          <a:lstStyle/>
          <a:p>
            <a:endParaRPr sz="900"/>
          </a:p>
        </p:txBody>
      </p:sp>
      <p:pic>
        <p:nvPicPr>
          <p:cNvPr id="1952" name="Image" descr="Image"/>
          <p:cNvPicPr>
            <a:picLocks noChangeAspect="1"/>
          </p:cNvPicPr>
          <p:nvPr/>
        </p:nvPicPr>
        <p:blipFill>
          <a:blip r:embed="rId7"/>
          <a:stretch>
            <a:fillRect/>
          </a:stretch>
        </p:blipFill>
        <p:spPr>
          <a:xfrm>
            <a:off x="10149761" y="2609030"/>
            <a:ext cx="1282965" cy="592138"/>
          </a:xfrm>
          <a:prstGeom prst="rect">
            <a:avLst/>
          </a:prstGeom>
          <a:ln w="12700">
            <a:miter lim="400000"/>
          </a:ln>
        </p:spPr>
      </p:pic>
      <p:sp>
        <p:nvSpPr>
          <p:cNvPr id="1953" name="Nonlinear equations"/>
          <p:cNvSpPr txBox="1"/>
          <p:nvPr/>
        </p:nvSpPr>
        <p:spPr>
          <a:xfrm>
            <a:off x="863270" y="4171723"/>
            <a:ext cx="4769254" cy="48218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a:defRPr sz="4000"/>
            </a:pPr>
            <a:r>
              <a:rPr lang="en-US" sz="2800">
                <a:latin typeface="Adobe Garamond Pro" panose="02020502060506020403"/>
              </a:rPr>
              <a:t>What about </a:t>
            </a:r>
            <a:r>
              <a:rPr lang="en-US" sz="2800" b="1">
                <a:latin typeface="Adobe Garamond Pro" panose="02020502060506020403"/>
              </a:rPr>
              <a:t>n</a:t>
            </a:r>
            <a:r>
              <a:rPr sz="2800" b="1">
                <a:latin typeface="Adobe Garamond Pro" panose="02020502060506020403"/>
              </a:rPr>
              <a:t>onlinear</a:t>
            </a:r>
            <a:r>
              <a:rPr sz="2800">
                <a:latin typeface="Adobe Garamond Pro" panose="02020502060506020403"/>
              </a:rPr>
              <a:t> equations</a:t>
            </a:r>
            <a:r>
              <a:rPr lang="en-US" sz="2800">
                <a:latin typeface="Adobe Garamond Pro" panose="02020502060506020403"/>
              </a:rPr>
              <a:t>?</a:t>
            </a:r>
            <a:endParaRPr sz="2800">
              <a:latin typeface="Adobe Garamond Pro" panose="02020502060506020403"/>
            </a:endParaRPr>
          </a:p>
        </p:txBody>
      </p:sp>
      <p:pic>
        <p:nvPicPr>
          <p:cNvPr id="1954" name="Image" descr="Image"/>
          <p:cNvPicPr>
            <a:picLocks noChangeAspect="1"/>
          </p:cNvPicPr>
          <p:nvPr/>
        </p:nvPicPr>
        <p:blipFill>
          <a:blip r:embed="rId8"/>
          <a:stretch>
            <a:fillRect/>
          </a:stretch>
        </p:blipFill>
        <p:spPr>
          <a:xfrm>
            <a:off x="1022255" y="4808081"/>
            <a:ext cx="3295264" cy="501308"/>
          </a:xfrm>
          <a:prstGeom prst="rect">
            <a:avLst/>
          </a:prstGeom>
          <a:ln w="12700">
            <a:miter lim="400000"/>
          </a:ln>
        </p:spPr>
      </p:pic>
      <p:pic>
        <p:nvPicPr>
          <p:cNvPr id="1955" name="Image" descr="Image"/>
          <p:cNvPicPr>
            <a:picLocks noChangeAspect="1"/>
          </p:cNvPicPr>
          <p:nvPr/>
        </p:nvPicPr>
        <p:blipFill>
          <a:blip r:embed="rId9"/>
          <a:stretch>
            <a:fillRect/>
          </a:stretch>
        </p:blipFill>
        <p:spPr>
          <a:xfrm>
            <a:off x="6086764" y="5144076"/>
            <a:ext cx="4131663" cy="717475"/>
          </a:xfrm>
          <a:prstGeom prst="rect">
            <a:avLst/>
          </a:prstGeom>
          <a:ln w="12700">
            <a:miter lim="400000"/>
          </a:ln>
        </p:spPr>
      </p:pic>
      <p:pic>
        <p:nvPicPr>
          <p:cNvPr id="1956" name="Image" descr="Image"/>
          <p:cNvPicPr>
            <a:picLocks noChangeAspect="1"/>
          </p:cNvPicPr>
          <p:nvPr/>
        </p:nvPicPr>
        <p:blipFill>
          <a:blip r:embed="rId10"/>
          <a:stretch>
            <a:fillRect/>
          </a:stretch>
        </p:blipFill>
        <p:spPr>
          <a:xfrm>
            <a:off x="9786276" y="5749575"/>
            <a:ext cx="1930401" cy="209551"/>
          </a:xfrm>
          <a:prstGeom prst="rect">
            <a:avLst/>
          </a:prstGeom>
          <a:ln w="12700">
            <a:miter lim="400000"/>
          </a:ln>
        </p:spPr>
      </p:pic>
      <p:sp>
        <p:nvSpPr>
          <p:cNvPr id="1957" name="Line"/>
          <p:cNvSpPr/>
          <p:nvPr/>
        </p:nvSpPr>
        <p:spPr>
          <a:xfrm>
            <a:off x="8860643" y="5776941"/>
            <a:ext cx="772415" cy="1"/>
          </a:xfrm>
          <a:prstGeom prst="line">
            <a:avLst/>
          </a:prstGeom>
          <a:ln w="50800">
            <a:solidFill>
              <a:schemeClr val="accent5">
                <a:hueOff val="-82419"/>
                <a:satOff val="-9513"/>
                <a:lumOff val="-16343"/>
              </a:schemeClr>
            </a:solidFill>
            <a:miter lim="400000"/>
          </a:ln>
        </p:spPr>
        <p:txBody>
          <a:bodyPr lIns="25400" tIns="25400" rIns="25400" bIns="25400" anchor="ctr"/>
          <a:lstStyle/>
          <a:p>
            <a:endParaRPr sz="900">
              <a:latin typeface="Adobe Garamond Pro" panose="02020502060506020403"/>
            </a:endParaRPr>
          </a:p>
        </p:txBody>
      </p:sp>
      <p:sp>
        <p:nvSpPr>
          <p:cNvPr id="1958" name="High-stage training of PINNs:"/>
          <p:cNvSpPr txBox="1"/>
          <p:nvPr/>
        </p:nvSpPr>
        <p:spPr>
          <a:xfrm>
            <a:off x="5897296" y="4633732"/>
            <a:ext cx="1871794" cy="38985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400">
                <a:solidFill>
                  <a:srgbClr val="000000"/>
                </a:solidFill>
              </a:defRPr>
            </a:lvl1pPr>
          </a:lstStyle>
          <a:p>
            <a:r>
              <a:rPr lang="en-US" sz="2200">
                <a:latin typeface="Adobe Garamond Pro" panose="02020502060506020403"/>
              </a:rPr>
              <a:t>2nd</a:t>
            </a:r>
            <a:r>
              <a:rPr sz="2200">
                <a:latin typeface="Adobe Garamond Pro" panose="02020502060506020403"/>
              </a:rPr>
              <a:t>-stage </a:t>
            </a:r>
            <a:r>
              <a:rPr lang="en-US" sz="2200">
                <a:latin typeface="Adobe Garamond Pro" panose="02020502060506020403"/>
              </a:rPr>
              <a:t>PDE</a:t>
            </a:r>
            <a:r>
              <a:rPr sz="2200">
                <a:latin typeface="Adobe Garamond Pro" panose="02020502060506020403"/>
              </a:rPr>
              <a:t>: </a:t>
            </a:r>
          </a:p>
        </p:txBody>
      </p:sp>
      <p:sp>
        <p:nvSpPr>
          <p:cNvPr id="1959" name="Linear equation with high-frequency source term"/>
          <p:cNvSpPr txBox="1"/>
          <p:nvPr/>
        </p:nvSpPr>
        <p:spPr>
          <a:xfrm>
            <a:off x="5995960" y="5989179"/>
            <a:ext cx="3250890" cy="42062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p>
            <a:pPr>
              <a:defRPr sz="4400">
                <a:solidFill>
                  <a:srgbClr val="000000"/>
                </a:solidFill>
              </a:defRPr>
            </a:pPr>
            <a:r>
              <a:rPr lang="en-US" sz="2400">
                <a:latin typeface="Adobe Garamond Pro" panose="02020502060506020403"/>
              </a:rPr>
              <a:t>Becomes a </a:t>
            </a:r>
            <a:r>
              <a:rPr lang="en-US" sz="2400" b="1">
                <a:latin typeface="Adobe Garamond Pro" panose="02020502060506020403"/>
              </a:rPr>
              <a:t>l</a:t>
            </a:r>
            <a:r>
              <a:rPr sz="2400" b="1">
                <a:latin typeface="Adobe Garamond Pro" panose="02020502060506020403"/>
              </a:rPr>
              <a:t>inear</a:t>
            </a:r>
            <a:r>
              <a:rPr sz="2400">
                <a:latin typeface="Adobe Garamond Pro" panose="02020502060506020403"/>
              </a:rPr>
              <a:t> equation</a:t>
            </a:r>
          </a:p>
        </p:txBody>
      </p:sp>
      <p:sp>
        <p:nvSpPr>
          <p:cNvPr id="2" name="Line">
            <a:extLst>
              <a:ext uri="{FF2B5EF4-FFF2-40B4-BE49-F238E27FC236}">
                <a16:creationId xmlns:a16="http://schemas.microsoft.com/office/drawing/2014/main" id="{F94A3E51-8335-F385-B173-E00D63587F18}"/>
              </a:ext>
            </a:extLst>
          </p:cNvPr>
          <p:cNvSpPr/>
          <p:nvPr/>
        </p:nvSpPr>
        <p:spPr>
          <a:xfrm>
            <a:off x="901754" y="3257993"/>
            <a:ext cx="640589" cy="1"/>
          </a:xfrm>
          <a:prstGeom prst="line">
            <a:avLst/>
          </a:prstGeom>
          <a:noFill/>
          <a:ln w="50800" cap="flat">
            <a:solidFill>
              <a:schemeClr val="accent5">
                <a:hueOff val="-82419"/>
                <a:satOff val="-9513"/>
                <a:lumOff val="-16343"/>
              </a:schemeClr>
            </a:solidFill>
            <a:prstDash val="solid"/>
            <a:miter lim="400000"/>
          </a:ln>
          <a:effectLst/>
        </p:spPr>
        <p:txBody>
          <a:bodyPr wrap="square" lIns="25400" tIns="25400" rIns="25400" bIns="25400" numCol="1" anchor="ctr">
            <a:noAutofit/>
          </a:bodyPr>
          <a:lstStyle/>
          <a:p>
            <a:endParaRPr sz="900"/>
          </a:p>
        </p:txBody>
      </p:sp>
      <p:pic>
        <p:nvPicPr>
          <p:cNvPr id="3" name="Image" descr="Image">
            <a:extLst>
              <a:ext uri="{FF2B5EF4-FFF2-40B4-BE49-F238E27FC236}">
                <a16:creationId xmlns:a16="http://schemas.microsoft.com/office/drawing/2014/main" id="{8EBF3D00-8015-ECBB-13C9-3A2FC65CAA34}"/>
              </a:ext>
            </a:extLst>
          </p:cNvPr>
          <p:cNvPicPr>
            <a:picLocks noChangeAspect="1"/>
          </p:cNvPicPr>
          <p:nvPr/>
        </p:nvPicPr>
        <p:blipFill>
          <a:blip r:embed="rId11"/>
          <a:stretch>
            <a:fillRect/>
          </a:stretch>
        </p:blipFill>
        <p:spPr>
          <a:xfrm>
            <a:off x="639228" y="3375874"/>
            <a:ext cx="1041400" cy="234951"/>
          </a:xfrm>
          <a:prstGeom prst="rect">
            <a:avLst/>
          </a:prstGeom>
          <a:ln w="12700" cap="flat">
            <a:noFill/>
            <a:miter lim="400000"/>
          </a:ln>
          <a:effectLst/>
        </p:spPr>
      </p:pic>
      <p:pic>
        <p:nvPicPr>
          <p:cNvPr id="4" name="Image" descr="Image">
            <a:extLst>
              <a:ext uri="{FF2B5EF4-FFF2-40B4-BE49-F238E27FC236}">
                <a16:creationId xmlns:a16="http://schemas.microsoft.com/office/drawing/2014/main" id="{D12EB357-63AF-2883-38C6-D921A56ACC58}"/>
              </a:ext>
            </a:extLst>
          </p:cNvPr>
          <p:cNvPicPr>
            <a:picLocks noChangeAspect="1"/>
          </p:cNvPicPr>
          <p:nvPr/>
        </p:nvPicPr>
        <p:blipFill>
          <a:blip r:embed="rId12"/>
          <a:stretch>
            <a:fillRect/>
          </a:stretch>
        </p:blipFill>
        <p:spPr>
          <a:xfrm>
            <a:off x="3223270" y="3348732"/>
            <a:ext cx="236646" cy="185937"/>
          </a:xfrm>
          <a:prstGeom prst="rect">
            <a:avLst/>
          </a:prstGeom>
          <a:ln w="12700" cap="flat">
            <a:noFill/>
            <a:miter lim="400000"/>
          </a:ln>
          <a:effectLst/>
        </p:spPr>
      </p:pic>
      <p:sp>
        <p:nvSpPr>
          <p:cNvPr id="5" name="Equations">
            <a:extLst>
              <a:ext uri="{FF2B5EF4-FFF2-40B4-BE49-F238E27FC236}">
                <a16:creationId xmlns:a16="http://schemas.microsoft.com/office/drawing/2014/main" id="{6AA83E6E-B095-1615-1770-F88A3E79A499}"/>
              </a:ext>
            </a:extLst>
          </p:cNvPr>
          <p:cNvSpPr txBox="1"/>
          <p:nvPr/>
        </p:nvSpPr>
        <p:spPr>
          <a:xfrm>
            <a:off x="716417" y="2219184"/>
            <a:ext cx="3104568" cy="3590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25400" tIns="25400" rIns="25400" bIns="25400" anchor="ctr">
            <a:spAutoFit/>
          </a:bodyPr>
          <a:lstStyle>
            <a:lvl1pPr>
              <a:defRPr sz="4000"/>
            </a:lvl1pPr>
          </a:lstStyle>
          <a:p>
            <a:r>
              <a:rPr sz="2000">
                <a:latin typeface="Adobe Garamond Pro" panose="02020502060506020403"/>
              </a:rPr>
              <a:t>Equation</a:t>
            </a:r>
            <a:r>
              <a:rPr lang="en-US" sz="2000">
                <a:latin typeface="Adobe Garamond Pro" panose="02020502060506020403"/>
              </a:rPr>
              <a:t> for the 2</a:t>
            </a:r>
            <a:r>
              <a:rPr lang="en-US" sz="2000" baseline="30000">
                <a:latin typeface="Adobe Garamond Pro" panose="02020502060506020403"/>
              </a:rPr>
              <a:t>nd</a:t>
            </a:r>
            <a:r>
              <a:rPr lang="en-US" sz="2000">
                <a:latin typeface="Adobe Garamond Pro" panose="02020502060506020403"/>
              </a:rPr>
              <a:t> stage NN</a:t>
            </a:r>
            <a:endParaRPr sz="2000">
              <a:latin typeface="Adobe Garamond Pro" panose="02020502060506020403"/>
            </a:endParaRPr>
          </a:p>
        </p:txBody>
      </p:sp>
      <p:sp>
        <p:nvSpPr>
          <p:cNvPr id="11" name="Equation residue and solution error">
            <a:extLst>
              <a:ext uri="{FF2B5EF4-FFF2-40B4-BE49-F238E27FC236}">
                <a16:creationId xmlns:a16="http://schemas.microsoft.com/office/drawing/2014/main" id="{7E276639-17C6-F2D6-9F06-25C4EF40D495}"/>
              </a:ext>
            </a:extLst>
          </p:cNvPr>
          <p:cNvSpPr txBox="1">
            <a:spLocks noGrp="1"/>
          </p:cNvSpPr>
          <p:nvPr>
            <p:ph type="title"/>
          </p:nvPr>
        </p:nvSpPr>
        <p:spPr>
          <a:xfrm>
            <a:off x="240145" y="-40310"/>
            <a:ext cx="11826709" cy="1325563"/>
          </a:xfrm>
          <a:prstGeom prst="rect">
            <a:avLst/>
          </a:prstGeom>
        </p:spPr>
        <p:txBody>
          <a:bodyPr/>
          <a:lstStyle/>
          <a:p>
            <a:r>
              <a:rPr lang="en-US"/>
              <a:t>1</a:t>
            </a:r>
            <a:r>
              <a:rPr lang="en-US" baseline="30000"/>
              <a:t>ST</a:t>
            </a:r>
            <a:r>
              <a:rPr lang="en-US"/>
              <a:t> NN’s PDE </a:t>
            </a:r>
            <a:r>
              <a:t>residue</a:t>
            </a:r>
            <a:r>
              <a:rPr lang="en-US"/>
              <a:t> gives the PDE for the 2</a:t>
            </a:r>
            <a:r>
              <a:rPr lang="en-US" baseline="30000"/>
              <a:t>nd</a:t>
            </a:r>
            <a:r>
              <a:rPr lang="en-US"/>
              <a:t> NN</a:t>
            </a:r>
            <a:endParaRPr/>
          </a:p>
        </p:txBody>
      </p:sp>
      <p:sp>
        <p:nvSpPr>
          <p:cNvPr id="12" name="TextBox 11">
            <a:extLst>
              <a:ext uri="{FF2B5EF4-FFF2-40B4-BE49-F238E27FC236}">
                <a16:creationId xmlns:a16="http://schemas.microsoft.com/office/drawing/2014/main" id="{3B90CC1C-4BCE-6DE3-5B1C-BF71BE5DDE27}"/>
              </a:ext>
            </a:extLst>
          </p:cNvPr>
          <p:cNvSpPr txBox="1"/>
          <p:nvPr/>
        </p:nvSpPr>
        <p:spPr>
          <a:xfrm>
            <a:off x="3476571" y="3233381"/>
            <a:ext cx="1565493" cy="369332"/>
          </a:xfrm>
          <a:prstGeom prst="rect">
            <a:avLst/>
          </a:prstGeom>
          <a:noFill/>
        </p:spPr>
        <p:txBody>
          <a:bodyPr wrap="none" rtlCol="0">
            <a:spAutoFit/>
          </a:bodyPr>
          <a:lstStyle/>
          <a:p>
            <a:r>
              <a:rPr lang="en-US" b="1">
                <a:latin typeface="Adobe Garamond Pro" panose="02020502060506020403"/>
              </a:rPr>
              <a:t>: PDE residue</a:t>
            </a:r>
            <a:endParaRPr lang="en-US">
              <a:latin typeface="Adobe Garamond Pro" panose="02020502060506020403"/>
            </a:endParaRPr>
          </a:p>
        </p:txBody>
      </p:sp>
      <p:sp>
        <p:nvSpPr>
          <p:cNvPr id="13" name="Rectangle 12">
            <a:extLst>
              <a:ext uri="{FF2B5EF4-FFF2-40B4-BE49-F238E27FC236}">
                <a16:creationId xmlns:a16="http://schemas.microsoft.com/office/drawing/2014/main" id="{70B735AD-24B9-03EF-5CA6-09697C3F66A0}"/>
              </a:ext>
            </a:extLst>
          </p:cNvPr>
          <p:cNvSpPr/>
          <p:nvPr/>
        </p:nvSpPr>
        <p:spPr>
          <a:xfrm>
            <a:off x="6957154" y="1722001"/>
            <a:ext cx="256446" cy="306874"/>
          </a:xfrm>
          <a:prstGeom prst="rect">
            <a:avLst/>
          </a:prstGeom>
          <a:solidFill>
            <a:srgbClr val="FFFFFF">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dobe Garamond Pro" panose="02020502060506020403"/>
            </a:endParaRPr>
          </a:p>
        </p:txBody>
      </p:sp>
      <p:cxnSp>
        <p:nvCxnSpPr>
          <p:cNvPr id="14" name="Straight Arrow Connector 13">
            <a:extLst>
              <a:ext uri="{FF2B5EF4-FFF2-40B4-BE49-F238E27FC236}">
                <a16:creationId xmlns:a16="http://schemas.microsoft.com/office/drawing/2014/main" id="{6E0014D6-B5CD-D7B7-2A56-2AF19CB739F2}"/>
              </a:ext>
            </a:extLst>
          </p:cNvPr>
          <p:cNvCxnSpPr>
            <a:cxnSpLocks/>
          </p:cNvCxnSpPr>
          <p:nvPr/>
        </p:nvCxnSpPr>
        <p:spPr>
          <a:xfrm flipV="1">
            <a:off x="6957154" y="2016381"/>
            <a:ext cx="128332" cy="39130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5F60C245-5EEB-3F82-9012-3EE0FAFCDCD9}"/>
              </a:ext>
            </a:extLst>
          </p:cNvPr>
          <p:cNvSpPr txBox="1"/>
          <p:nvPr/>
        </p:nvSpPr>
        <p:spPr>
          <a:xfrm>
            <a:off x="6096000" y="2372583"/>
            <a:ext cx="2320828" cy="369332"/>
          </a:xfrm>
          <a:prstGeom prst="rect">
            <a:avLst/>
          </a:prstGeom>
          <a:noFill/>
        </p:spPr>
        <p:txBody>
          <a:bodyPr wrap="none" rtlCol="0">
            <a:spAutoFit/>
          </a:bodyPr>
          <a:lstStyle/>
          <a:p>
            <a:r>
              <a:rPr lang="en-US" b="1">
                <a:latin typeface="Adobe Garamond Pro" panose="02020502060506020403"/>
              </a:rPr>
              <a:t>How to estimate this?</a:t>
            </a:r>
            <a:endParaRPr lang="en-US">
              <a:latin typeface="Adobe Garamond Pro" panose="02020502060506020403"/>
            </a:endParaRPr>
          </a:p>
        </p:txBody>
      </p:sp>
      <p:sp>
        <p:nvSpPr>
          <p:cNvPr id="16" name="TextBox 15">
            <a:extLst>
              <a:ext uri="{FF2B5EF4-FFF2-40B4-BE49-F238E27FC236}">
                <a16:creationId xmlns:a16="http://schemas.microsoft.com/office/drawing/2014/main" id="{DDBD7091-8615-4371-30C3-D3486263C7FE}"/>
              </a:ext>
            </a:extLst>
          </p:cNvPr>
          <p:cNvSpPr txBox="1"/>
          <p:nvPr/>
        </p:nvSpPr>
        <p:spPr>
          <a:xfrm>
            <a:off x="748720" y="5760265"/>
            <a:ext cx="4949100" cy="707886"/>
          </a:xfrm>
          <a:prstGeom prst="rect">
            <a:avLst/>
          </a:prstGeom>
          <a:noFill/>
        </p:spPr>
        <p:txBody>
          <a:bodyPr wrap="square" rtlCol="0">
            <a:spAutoFit/>
          </a:bodyPr>
          <a:lstStyle/>
          <a:p>
            <a:r>
              <a:rPr lang="en-US" sz="2000" b="0" i="0">
                <a:solidFill>
                  <a:srgbClr val="1F1F1F"/>
                </a:solidFill>
                <a:effectLst/>
                <a:latin typeface="Adobe Garamond Pro" panose="02020502060506020403"/>
              </a:rPr>
              <a:t>Here I only mention the intuitions</a:t>
            </a:r>
            <a:r>
              <a:rPr lang="en-US" sz="2000">
                <a:solidFill>
                  <a:srgbClr val="1F1F1F"/>
                </a:solidFill>
                <a:latin typeface="Adobe Garamond Pro" panose="02020502060506020403"/>
              </a:rPr>
              <a:t>, s</a:t>
            </a:r>
            <a:r>
              <a:rPr lang="en-US" sz="2000" b="0" i="0">
                <a:solidFill>
                  <a:srgbClr val="1F1F1F"/>
                </a:solidFill>
                <a:effectLst/>
                <a:latin typeface="Adobe Garamond Pro" panose="02020502060506020403"/>
              </a:rPr>
              <a:t>ee 3.1.2 of Wang and </a:t>
            </a:r>
            <a:r>
              <a:rPr lang="en-US" sz="2000">
                <a:solidFill>
                  <a:srgbClr val="1F1F1F"/>
                </a:solidFill>
                <a:latin typeface="Adobe Garamond Pro" panose="02020502060506020403"/>
              </a:rPr>
              <a:t>L</a:t>
            </a:r>
            <a:r>
              <a:rPr lang="en-US" sz="2000" b="0" i="0">
                <a:solidFill>
                  <a:srgbClr val="1F1F1F"/>
                </a:solidFill>
                <a:effectLst/>
                <a:latin typeface="Adobe Garamond Pro" panose="02020502060506020403"/>
              </a:rPr>
              <a:t>ai (2024) for formal </a:t>
            </a:r>
            <a:r>
              <a:rPr lang="en-US" sz="2000">
                <a:solidFill>
                  <a:srgbClr val="1F1F1F"/>
                </a:solidFill>
                <a:latin typeface="Adobe Garamond Pro" panose="02020502060506020403"/>
              </a:rPr>
              <a:t>derivations</a:t>
            </a:r>
            <a:r>
              <a:rPr lang="en-US" sz="2000" b="0" i="0">
                <a:solidFill>
                  <a:srgbClr val="1F1F1F"/>
                </a:solidFill>
                <a:effectLst/>
                <a:latin typeface="Adobe Garamond Pro" panose="02020502060506020403"/>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5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5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5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5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3" grpId="0" animBg="1"/>
      <p:bldP spid="1957" grpId="0" animBg="1"/>
      <p:bldP spid="1958" grpId="0" animBg="1"/>
      <p:bldP spid="1959" grpId="0" animBg="1"/>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514" name="Optimal range of kappa"/>
              <p:cNvSpPr txBox="1">
                <a:spLocks noGrp="1"/>
              </p:cNvSpPr>
              <p:nvPr>
                <p:ph type="title"/>
              </p:nvPr>
            </p:nvSpPr>
            <p:spPr>
              <a:xfrm>
                <a:off x="505690" y="0"/>
                <a:ext cx="10515600" cy="1325563"/>
              </a:xfrm>
              <a:prstGeom prst="rect">
                <a:avLst/>
              </a:prstGeom>
            </p:spPr>
            <p:txBody>
              <a:bodyPr/>
              <a:lstStyle/>
              <a:p>
                <a:r>
                  <a:rPr lang="en-US"/>
                  <a:t>Optimal range of </a:t>
                </a:r>
                <a14:m>
                  <m:oMath xmlns:m="http://schemas.openxmlformats.org/officeDocument/2006/math">
                    <m:r>
                      <a:rPr lang="en-US" b="0" i="1" dirty="0" smtClean="0">
                        <a:latin typeface="Cambria Math" panose="02040503050406030204" pitchFamily="18" charset="0"/>
                      </a:rPr>
                      <m:t>𝜅</m:t>
                    </m:r>
                  </m:oMath>
                </a14:m>
                <a:endParaRPr/>
              </a:p>
            </p:txBody>
          </p:sp>
        </mc:Choice>
        <mc:Fallback xmlns="">
          <p:sp>
            <p:nvSpPr>
              <p:cNvPr id="1514" name="Optimal range of kappa"/>
              <p:cNvSpPr txBox="1">
                <a:spLocks noGrp="1" noRot="1" noChangeAspect="1" noMove="1" noResize="1" noEditPoints="1" noAdjustHandles="1" noChangeArrowheads="1" noChangeShapeType="1" noTextEdit="1"/>
              </p:cNvSpPr>
              <p:nvPr>
                <p:ph type="title"/>
              </p:nvPr>
            </p:nvSpPr>
            <p:spPr>
              <a:xfrm>
                <a:off x="505690" y="0"/>
                <a:ext cx="10515600" cy="1325563"/>
              </a:xfrm>
              <a:prstGeom prst="rect">
                <a:avLst/>
              </a:prstGeom>
              <a:blipFill>
                <a:blip r:embed="rId3"/>
                <a:stretch>
                  <a:fillRect l="-2377"/>
                </a:stretch>
              </a:blipFill>
            </p:spPr>
            <p:txBody>
              <a:bodyPr/>
              <a:lstStyle/>
              <a:p>
                <a:r>
                  <a:rPr lang="en-US">
                    <a:noFill/>
                  </a:rPr>
                  <a:t> </a:t>
                </a:r>
              </a:p>
            </p:txBody>
          </p:sp>
        </mc:Fallback>
      </mc:AlternateContent>
      <p:grpSp>
        <p:nvGrpSpPr>
          <p:cNvPr id="1518" name="Group"/>
          <p:cNvGrpSpPr/>
          <p:nvPr/>
        </p:nvGrpSpPr>
        <p:grpSpPr>
          <a:xfrm>
            <a:off x="310907" y="4582482"/>
            <a:ext cx="6067321" cy="1175681"/>
            <a:chOff x="0" y="0"/>
            <a:chExt cx="12134638" cy="2351360"/>
          </a:xfrm>
        </p:grpSpPr>
        <p:pic>
          <p:nvPicPr>
            <p:cNvPr id="1516" name="Image" descr="Image"/>
            <p:cNvPicPr>
              <a:picLocks noChangeAspect="1"/>
            </p:cNvPicPr>
            <p:nvPr/>
          </p:nvPicPr>
          <p:blipFill>
            <a:blip r:embed="rId4"/>
            <a:srcRect b="22173"/>
            <a:stretch>
              <a:fillRect/>
            </a:stretch>
          </p:blipFill>
          <p:spPr>
            <a:xfrm>
              <a:off x="0" y="0"/>
              <a:ext cx="12134638" cy="2351360"/>
            </a:xfrm>
            <a:prstGeom prst="rect">
              <a:avLst/>
            </a:prstGeom>
            <a:ln w="12700" cap="flat">
              <a:noFill/>
              <a:miter lim="400000"/>
            </a:ln>
            <a:effectLst/>
          </p:spPr>
        </p:pic>
        <p:pic>
          <p:nvPicPr>
            <p:cNvPr id="1517" name="Image" descr="Image"/>
            <p:cNvPicPr>
              <a:picLocks noChangeAspect="1"/>
            </p:cNvPicPr>
            <p:nvPr/>
          </p:nvPicPr>
          <p:blipFill>
            <a:blip r:embed="rId5"/>
            <a:stretch>
              <a:fillRect/>
            </a:stretch>
          </p:blipFill>
          <p:spPr>
            <a:xfrm>
              <a:off x="5081899" y="210817"/>
              <a:ext cx="3618706" cy="310176"/>
            </a:xfrm>
            <a:prstGeom prst="rect">
              <a:avLst/>
            </a:prstGeom>
            <a:ln w="12700" cap="flat">
              <a:noFill/>
              <a:miter lim="400000"/>
            </a:ln>
            <a:effectLst/>
          </p:spPr>
        </p:pic>
      </p:grpSp>
      <p:grpSp>
        <p:nvGrpSpPr>
          <p:cNvPr id="1522" name="Group"/>
          <p:cNvGrpSpPr/>
          <p:nvPr/>
        </p:nvGrpSpPr>
        <p:grpSpPr>
          <a:xfrm>
            <a:off x="311576" y="2765412"/>
            <a:ext cx="6066652" cy="1439512"/>
            <a:chOff x="667" y="0"/>
            <a:chExt cx="12133303" cy="2879023"/>
          </a:xfrm>
        </p:grpSpPr>
        <p:pic>
          <p:nvPicPr>
            <p:cNvPr id="1519" name="Image" descr="Image"/>
            <p:cNvPicPr>
              <a:picLocks noChangeAspect="1"/>
            </p:cNvPicPr>
            <p:nvPr/>
          </p:nvPicPr>
          <p:blipFill>
            <a:blip r:embed="rId6"/>
            <a:srcRect b="12486"/>
            <a:stretch>
              <a:fillRect/>
            </a:stretch>
          </p:blipFill>
          <p:spPr>
            <a:xfrm>
              <a:off x="667" y="0"/>
              <a:ext cx="12133303" cy="2879023"/>
            </a:xfrm>
            <a:prstGeom prst="rect">
              <a:avLst/>
            </a:prstGeom>
            <a:ln w="12700" cap="flat">
              <a:noFill/>
              <a:miter lim="400000"/>
            </a:ln>
            <a:effectLst/>
          </p:spPr>
        </p:pic>
        <p:pic>
          <p:nvPicPr>
            <p:cNvPr id="1521" name="Image" descr="Image"/>
            <p:cNvPicPr>
              <a:picLocks noChangeAspect="1"/>
            </p:cNvPicPr>
            <p:nvPr/>
          </p:nvPicPr>
          <p:blipFill>
            <a:blip r:embed="rId7"/>
            <a:stretch>
              <a:fillRect/>
            </a:stretch>
          </p:blipFill>
          <p:spPr>
            <a:xfrm>
              <a:off x="5187017" y="267756"/>
              <a:ext cx="3321131" cy="302942"/>
            </a:xfrm>
            <a:prstGeom prst="rect">
              <a:avLst/>
            </a:prstGeom>
            <a:ln w="12700" cap="flat">
              <a:noFill/>
              <a:miter lim="400000"/>
            </a:ln>
            <a:effectLst/>
          </p:spPr>
        </p:pic>
      </p:grpSp>
      <p:pic>
        <p:nvPicPr>
          <p:cNvPr id="1523" name="Image" descr="Image"/>
          <p:cNvPicPr>
            <a:picLocks noChangeAspect="1"/>
          </p:cNvPicPr>
          <p:nvPr/>
        </p:nvPicPr>
        <p:blipFill>
          <a:blip r:embed="rId8"/>
          <a:stretch>
            <a:fillRect/>
          </a:stretch>
        </p:blipFill>
        <p:spPr>
          <a:xfrm>
            <a:off x="3600189" y="5907475"/>
            <a:ext cx="134845" cy="120651"/>
          </a:xfrm>
          <a:prstGeom prst="rect">
            <a:avLst/>
          </a:prstGeom>
          <a:ln w="12700">
            <a:miter lim="400000"/>
          </a:ln>
        </p:spPr>
      </p:pic>
      <p:grpSp>
        <p:nvGrpSpPr>
          <p:cNvPr id="1537" name="Group"/>
          <p:cNvGrpSpPr/>
          <p:nvPr/>
        </p:nvGrpSpPr>
        <p:grpSpPr>
          <a:xfrm>
            <a:off x="6698359" y="855476"/>
            <a:ext cx="5260304" cy="5901032"/>
            <a:chOff x="0" y="0"/>
            <a:chExt cx="10520606" cy="11802062"/>
          </a:xfrm>
        </p:grpSpPr>
        <p:pic>
          <p:nvPicPr>
            <p:cNvPr id="1524" name="Image" descr="Image"/>
            <p:cNvPicPr>
              <a:picLocks noChangeAspect="1"/>
            </p:cNvPicPr>
            <p:nvPr/>
          </p:nvPicPr>
          <p:blipFill>
            <a:blip r:embed="rId9"/>
            <a:srcRect/>
            <a:stretch>
              <a:fillRect/>
            </a:stretch>
          </p:blipFill>
          <p:spPr>
            <a:xfrm>
              <a:off x="0" y="0"/>
              <a:ext cx="10520606" cy="5809624"/>
            </a:xfrm>
            <a:prstGeom prst="rect">
              <a:avLst/>
            </a:prstGeom>
            <a:ln w="12700" cap="flat">
              <a:noFill/>
              <a:miter lim="400000"/>
            </a:ln>
            <a:effectLst/>
          </p:spPr>
        </p:pic>
        <p:grpSp>
          <p:nvGrpSpPr>
            <p:cNvPr id="1531" name="Group"/>
            <p:cNvGrpSpPr/>
            <p:nvPr/>
          </p:nvGrpSpPr>
          <p:grpSpPr>
            <a:xfrm>
              <a:off x="139469" y="5937908"/>
              <a:ext cx="10033398" cy="5710229"/>
              <a:chOff x="0" y="0"/>
              <a:chExt cx="10033397" cy="5710228"/>
            </a:xfrm>
          </p:grpSpPr>
          <p:pic>
            <p:nvPicPr>
              <p:cNvPr id="1525" name="Image" descr="Image"/>
              <p:cNvPicPr>
                <a:picLocks noChangeAspect="1"/>
              </p:cNvPicPr>
              <p:nvPr/>
            </p:nvPicPr>
            <p:blipFill>
              <a:blip r:embed="rId10"/>
              <a:srcRect b="5090"/>
              <a:stretch>
                <a:fillRect/>
              </a:stretch>
            </p:blipFill>
            <p:spPr>
              <a:xfrm>
                <a:off x="0" y="0"/>
                <a:ext cx="10033397" cy="5710228"/>
              </a:xfrm>
              <a:prstGeom prst="rect">
                <a:avLst/>
              </a:prstGeom>
              <a:ln w="12700" cap="flat">
                <a:noFill/>
                <a:miter lim="400000"/>
              </a:ln>
              <a:effectLst/>
            </p:spPr>
          </p:pic>
          <p:sp>
            <p:nvSpPr>
              <p:cNvPr id="1526" name="Line"/>
              <p:cNvSpPr/>
              <p:nvPr/>
            </p:nvSpPr>
            <p:spPr>
              <a:xfrm flipV="1">
                <a:off x="5271409" y="198277"/>
                <a:ext cx="1" cy="4873390"/>
              </a:xfrm>
              <a:prstGeom prst="line">
                <a:avLst/>
              </a:prstGeom>
              <a:noFill/>
              <a:ln w="25400" cap="flat">
                <a:solidFill>
                  <a:srgbClr val="000000"/>
                </a:solidFill>
                <a:custDash>
                  <a:ds d="200000" sp="200000"/>
                </a:custDash>
                <a:miter lim="400000"/>
              </a:ln>
              <a:effectLst/>
            </p:spPr>
            <p:txBody>
              <a:bodyPr wrap="square" lIns="10570" tIns="10570" rIns="10570" bIns="10570" numCol="1" anchor="ctr">
                <a:noAutofit/>
              </a:bodyPr>
              <a:lstStyle/>
              <a:p>
                <a:pPr defTabSz="205383">
                  <a:defRPr sz="1000">
                    <a:solidFill>
                      <a:srgbClr val="FFFFFF"/>
                    </a:solidFill>
                    <a:latin typeface="Helvetica Neue Medium"/>
                    <a:ea typeface="Helvetica Neue Medium"/>
                    <a:cs typeface="Helvetica Neue Medium"/>
                    <a:sym typeface="Helvetica Neue Medium"/>
                  </a:defRPr>
                </a:pPr>
                <a:endParaRPr sz="500"/>
              </a:p>
            </p:txBody>
          </p:sp>
          <p:sp>
            <p:nvSpPr>
              <p:cNvPr id="1527" name="Line"/>
              <p:cNvSpPr/>
              <p:nvPr/>
            </p:nvSpPr>
            <p:spPr>
              <a:xfrm flipV="1">
                <a:off x="6826518" y="131586"/>
                <a:ext cx="1" cy="4945106"/>
              </a:xfrm>
              <a:prstGeom prst="line">
                <a:avLst/>
              </a:prstGeom>
              <a:noFill/>
              <a:ln w="25400" cap="flat">
                <a:solidFill>
                  <a:srgbClr val="000000"/>
                </a:solidFill>
                <a:custDash>
                  <a:ds d="200000" sp="200000"/>
                </a:custDash>
                <a:miter lim="400000"/>
              </a:ln>
              <a:effectLst/>
            </p:spPr>
            <p:txBody>
              <a:bodyPr wrap="square" lIns="10570" tIns="10570" rIns="10570" bIns="10570" numCol="1" anchor="ctr">
                <a:noAutofit/>
              </a:bodyPr>
              <a:lstStyle/>
              <a:p>
                <a:pPr defTabSz="205383">
                  <a:defRPr sz="1000">
                    <a:solidFill>
                      <a:srgbClr val="FFFFFF"/>
                    </a:solidFill>
                    <a:latin typeface="Helvetica Neue Medium"/>
                    <a:ea typeface="Helvetica Neue Medium"/>
                    <a:cs typeface="Helvetica Neue Medium"/>
                    <a:sym typeface="Helvetica Neue Medium"/>
                  </a:defRPr>
                </a:pPr>
                <a:endParaRPr sz="500"/>
              </a:p>
            </p:txBody>
          </p:sp>
          <p:sp>
            <p:nvSpPr>
              <p:cNvPr id="1529" name="Line"/>
              <p:cNvSpPr/>
              <p:nvPr/>
            </p:nvSpPr>
            <p:spPr>
              <a:xfrm>
                <a:off x="5222100" y="1863118"/>
                <a:ext cx="1636772" cy="1"/>
              </a:xfrm>
              <a:prstGeom prst="line">
                <a:avLst/>
              </a:prstGeom>
              <a:noFill/>
              <a:ln w="19050" cap="flat">
                <a:solidFill>
                  <a:srgbClr val="000000"/>
                </a:solidFill>
                <a:prstDash val="solid"/>
                <a:miter lim="400000"/>
                <a:headEnd type="triangle" w="med" len="med"/>
                <a:tailEnd type="triangle" w="med" len="med"/>
              </a:ln>
              <a:effectLst/>
            </p:spPr>
            <p:txBody>
              <a:bodyPr wrap="square" lIns="10570" tIns="10570" rIns="10570" bIns="10570" numCol="1" anchor="ctr">
                <a:noAutofit/>
              </a:bodyPr>
              <a:lstStyle/>
              <a:p>
                <a:pPr defTabSz="205383">
                  <a:defRPr sz="1000">
                    <a:solidFill>
                      <a:srgbClr val="FFFFFF"/>
                    </a:solidFill>
                    <a:latin typeface="Helvetica Neue Medium"/>
                    <a:ea typeface="Helvetica Neue Medium"/>
                    <a:cs typeface="Helvetica Neue Medium"/>
                    <a:sym typeface="Helvetica Neue Medium"/>
                  </a:defRPr>
                </a:pPr>
                <a:endParaRPr sz="500"/>
              </a:p>
            </p:txBody>
          </p:sp>
          <p:sp>
            <p:nvSpPr>
              <p:cNvPr id="1530" name="Optimal…"/>
              <p:cNvSpPr txBox="1"/>
              <p:nvPr/>
            </p:nvSpPr>
            <p:spPr>
              <a:xfrm>
                <a:off x="5456858" y="884593"/>
                <a:ext cx="1167258" cy="7424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0570" tIns="10570" rIns="10570" bIns="10570" numCol="1" anchor="ctr">
                <a:noAutofit/>
              </a:bodyPr>
              <a:lstStyle/>
              <a:p>
                <a:pPr defTabSz="205383">
                  <a:defRPr sz="2200">
                    <a:solidFill>
                      <a:srgbClr val="000000"/>
                    </a:solidFill>
                    <a:latin typeface="Times New Roman"/>
                    <a:ea typeface="Times New Roman"/>
                    <a:cs typeface="Times New Roman"/>
                    <a:sym typeface="Times New Roman"/>
                  </a:defRPr>
                </a:pPr>
                <a:r>
                  <a:rPr sz="1100"/>
                  <a:t>Optimal </a:t>
                </a:r>
              </a:p>
              <a:p>
                <a:pPr defTabSz="205383">
                  <a:defRPr sz="2200">
                    <a:solidFill>
                      <a:srgbClr val="000000"/>
                    </a:solidFill>
                    <a:latin typeface="Times New Roman"/>
                    <a:ea typeface="Times New Roman"/>
                    <a:cs typeface="Times New Roman"/>
                    <a:sym typeface="Times New Roman"/>
                  </a:defRPr>
                </a:pPr>
                <a:r>
                  <a:rPr sz="1100"/>
                  <a:t>range</a:t>
                </a:r>
              </a:p>
            </p:txBody>
          </p:sp>
        </p:grpSp>
        <p:pic>
          <p:nvPicPr>
            <p:cNvPr id="1532" name="Image" descr="Image"/>
            <p:cNvPicPr>
              <a:picLocks noChangeAspect="1"/>
            </p:cNvPicPr>
            <p:nvPr/>
          </p:nvPicPr>
          <p:blipFill>
            <a:blip r:embed="rId11"/>
            <a:stretch>
              <a:fillRect/>
            </a:stretch>
          </p:blipFill>
          <p:spPr>
            <a:xfrm>
              <a:off x="5974044" y="11512732"/>
              <a:ext cx="306349" cy="289330"/>
            </a:xfrm>
            <a:prstGeom prst="rect">
              <a:avLst/>
            </a:prstGeom>
            <a:ln w="12700" cap="flat">
              <a:noFill/>
              <a:miter lim="400000"/>
            </a:ln>
            <a:effectLst/>
          </p:spPr>
        </p:pic>
      </p:grpSp>
      <p:pic>
        <p:nvPicPr>
          <p:cNvPr id="3" name="Picture 2" descr="A black and white image of a number&#10;&#10;Description automatically generated">
            <a:extLst>
              <a:ext uri="{FF2B5EF4-FFF2-40B4-BE49-F238E27FC236}">
                <a16:creationId xmlns:a16="http://schemas.microsoft.com/office/drawing/2014/main" id="{B49A2181-7A50-7454-DF57-0C0813AFA96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71855" y="5170323"/>
            <a:ext cx="533404" cy="666755"/>
          </a:xfrm>
          <a:prstGeom prst="rect">
            <a:avLst/>
          </a:prstGeom>
        </p:spPr>
      </p:pic>
      <p:pic>
        <p:nvPicPr>
          <p:cNvPr id="6" name="Image" descr="Image">
            <a:extLst>
              <a:ext uri="{FF2B5EF4-FFF2-40B4-BE49-F238E27FC236}">
                <a16:creationId xmlns:a16="http://schemas.microsoft.com/office/drawing/2014/main" id="{3D2CB69A-FEF4-6547-A705-721786AFDCB8}"/>
              </a:ext>
            </a:extLst>
          </p:cNvPr>
          <p:cNvPicPr>
            <a:picLocks noChangeAspect="1"/>
          </p:cNvPicPr>
          <p:nvPr/>
        </p:nvPicPr>
        <p:blipFill>
          <a:blip r:embed="rId13"/>
          <a:stretch>
            <a:fillRect/>
          </a:stretch>
        </p:blipFill>
        <p:spPr>
          <a:xfrm>
            <a:off x="718237" y="1486068"/>
            <a:ext cx="5097237" cy="554231"/>
          </a:xfrm>
          <a:prstGeom prst="rect">
            <a:avLst/>
          </a:prstGeom>
          <a:ln w="12700">
            <a:miter lim="400000"/>
          </a:ln>
        </p:spPr>
      </p:pic>
      <p:pic>
        <p:nvPicPr>
          <p:cNvPr id="7" name="Image" descr="Image">
            <a:extLst>
              <a:ext uri="{FF2B5EF4-FFF2-40B4-BE49-F238E27FC236}">
                <a16:creationId xmlns:a16="http://schemas.microsoft.com/office/drawing/2014/main" id="{4720283A-9C63-5B82-7F5B-F5ABFE36EDF0}"/>
              </a:ext>
            </a:extLst>
          </p:cNvPr>
          <p:cNvPicPr>
            <a:picLocks noChangeAspect="1"/>
          </p:cNvPicPr>
          <p:nvPr/>
        </p:nvPicPr>
        <p:blipFill>
          <a:blip r:embed="rId14"/>
          <a:stretch>
            <a:fillRect/>
          </a:stretch>
        </p:blipFill>
        <p:spPr>
          <a:xfrm>
            <a:off x="718237" y="2040583"/>
            <a:ext cx="2133726" cy="277217"/>
          </a:xfrm>
          <a:prstGeom prst="rect">
            <a:avLst/>
          </a:prstGeom>
          <a:ln w="12700">
            <a:miter lim="400000"/>
          </a:ln>
        </p:spPr>
      </p:pic>
      <p:sp>
        <p:nvSpPr>
          <p:cNvPr id="8" name="TextBox 7">
            <a:extLst>
              <a:ext uri="{FF2B5EF4-FFF2-40B4-BE49-F238E27FC236}">
                <a16:creationId xmlns:a16="http://schemas.microsoft.com/office/drawing/2014/main" id="{E1BDF914-348E-A43E-0372-BB7B49C0A47C}"/>
              </a:ext>
            </a:extLst>
          </p:cNvPr>
          <p:cNvSpPr txBox="1"/>
          <p:nvPr/>
        </p:nvSpPr>
        <p:spPr>
          <a:xfrm>
            <a:off x="605014" y="1145470"/>
            <a:ext cx="3552825" cy="400110"/>
          </a:xfrm>
          <a:prstGeom prst="rect">
            <a:avLst/>
          </a:prstGeom>
          <a:noFill/>
        </p:spPr>
        <p:txBody>
          <a:bodyPr wrap="square" rtlCol="0">
            <a:spAutoFit/>
          </a:bodyPr>
          <a:lstStyle/>
          <a:p>
            <a:r>
              <a:rPr lang="en-US" sz="2000">
                <a:latin typeface="Adobe Garamond Pro" panose="02020502060506020403"/>
              </a:rPr>
              <a:t>Our implementation: </a:t>
            </a:r>
          </a:p>
        </p:txBody>
      </p:sp>
    </p:spTree>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5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 grpId="0"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ext&#10;&#10;Description automatically generated">
            <a:extLst>
              <a:ext uri="{FF2B5EF4-FFF2-40B4-BE49-F238E27FC236}">
                <a16:creationId xmlns:a16="http://schemas.microsoft.com/office/drawing/2014/main" id="{25F9910A-EC12-FB5D-9BD8-5037CB5EF6BD}"/>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16208" b="77844"/>
          <a:stretch/>
        </p:blipFill>
        <p:spPr>
          <a:xfrm>
            <a:off x="748119" y="1373492"/>
            <a:ext cx="9144714" cy="407883"/>
          </a:xfrm>
          <a:prstGeom prst="rect">
            <a:avLst/>
          </a:prstGeom>
        </p:spPr>
      </p:pic>
      <p:sp>
        <p:nvSpPr>
          <p:cNvPr id="7" name="Rectangle 6">
            <a:extLst>
              <a:ext uri="{FF2B5EF4-FFF2-40B4-BE49-F238E27FC236}">
                <a16:creationId xmlns:a16="http://schemas.microsoft.com/office/drawing/2014/main" id="{9B310AA8-6B2E-86CD-F9E5-485994338C5F}"/>
              </a:ext>
            </a:extLst>
          </p:cNvPr>
          <p:cNvSpPr/>
          <p:nvPr/>
        </p:nvSpPr>
        <p:spPr>
          <a:xfrm>
            <a:off x="7816082" y="1373491"/>
            <a:ext cx="1344707" cy="407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Text&#10;&#10;Description automatically generated">
            <a:extLst>
              <a:ext uri="{FF2B5EF4-FFF2-40B4-BE49-F238E27FC236}">
                <a16:creationId xmlns:a16="http://schemas.microsoft.com/office/drawing/2014/main" id="{866559A9-D667-9736-0236-2AB89081BFB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53319" b="19412"/>
          <a:stretch/>
        </p:blipFill>
        <p:spPr>
          <a:xfrm>
            <a:off x="582804" y="4005622"/>
            <a:ext cx="9144714" cy="1870125"/>
          </a:xfrm>
          <a:prstGeom prst="rect">
            <a:avLst/>
          </a:prstGeom>
        </p:spPr>
      </p:pic>
      <p:sp>
        <p:nvSpPr>
          <p:cNvPr id="6" name="Rectangle 5">
            <a:extLst>
              <a:ext uri="{FF2B5EF4-FFF2-40B4-BE49-F238E27FC236}">
                <a16:creationId xmlns:a16="http://schemas.microsoft.com/office/drawing/2014/main" id="{D631D366-91A5-2129-C39F-916528275702}"/>
              </a:ext>
            </a:extLst>
          </p:cNvPr>
          <p:cNvSpPr/>
          <p:nvPr/>
        </p:nvSpPr>
        <p:spPr>
          <a:xfrm>
            <a:off x="5555762" y="4193009"/>
            <a:ext cx="3550023" cy="569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D789E989-F4BC-B90E-5EDA-D22F34648EE3}"/>
                  </a:ext>
                </a:extLst>
              </p:cNvPr>
              <p:cNvSpPr txBox="1"/>
              <p:nvPr/>
            </p:nvSpPr>
            <p:spPr>
              <a:xfrm>
                <a:off x="7706868" y="3079530"/>
                <a:ext cx="4041299" cy="1200329"/>
              </a:xfrm>
              <a:prstGeom prst="rect">
                <a:avLst/>
              </a:prstGeom>
              <a:noFill/>
              <a:ln w="19050">
                <a:solidFill>
                  <a:srgbClr val="C00000"/>
                </a:solidFill>
              </a:ln>
            </p:spPr>
            <p:txBody>
              <a:bodyPr wrap="none" rtlCol="0">
                <a:spAutoFit/>
              </a:bodyPr>
              <a:lstStyle/>
              <a:p>
                <a:r>
                  <a:rPr lang="en-US" dirty="0">
                    <a:solidFill>
                      <a:srgbClr val="C00000"/>
                    </a:solidFill>
                    <a:latin typeface="Times New Roman" panose="02020603050405020304" pitchFamily="18" charset="0"/>
                    <a:cs typeface="Times New Roman" panose="02020603050405020304" pitchFamily="18" charset="0"/>
                  </a:rPr>
                  <a:t>The goal for NN:</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1. Find the solutions </a:t>
                </a:r>
                <a:br>
                  <a:rPr lang="en-US" dirty="0">
                    <a:latin typeface="Times New Roman" panose="02020603050405020304" pitchFamily="18" charset="0"/>
                    <a:cs typeface="Times New Roman" panose="02020603050405020304" pitchFamily="18" charset="0"/>
                  </a:rPr>
                </a:br>
                <a14:m>
                  <m:oMath xmlns:m="http://schemas.openxmlformats.org/officeDocument/2006/math">
                    <m:r>
                      <a:rPr lang="en-US" b="1" i="1" smtClean="0">
                        <a:latin typeface="Cambria Math" panose="02040503050406030204" pitchFamily="18" charset="0"/>
                      </a:rPr>
                      <m:t>𝑼</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 </m:t>
                    </m:r>
                    <m:r>
                      <m:rPr>
                        <m:sty m:val="p"/>
                      </m:rPr>
                      <a:rPr lang="en-US" b="0" i="0" smtClean="0">
                        <a:latin typeface="Cambria Math" panose="02040503050406030204" pitchFamily="18" charset="0"/>
                      </a:rPr>
                      <m:t>Ω</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 </m:t>
                    </m:r>
                    <m:r>
                      <m:rPr>
                        <m:sty m:val="p"/>
                      </m:rPr>
                      <a:rPr lang="en-US" b="0" i="0" smtClean="0">
                        <a:latin typeface="Cambria Math" panose="02040503050406030204" pitchFamily="18" charset="0"/>
                      </a:rPr>
                      <m:t>Ψ</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e>
                    </m:d>
                    <m:r>
                      <a:rPr lang="en-US" b="0" i="1" smtClean="0">
                        <a:latin typeface="Cambria Math" panose="02040503050406030204" pitchFamily="18" charset="0"/>
                      </a:rPr>
                      <m:t>, </m:t>
                    </m:r>
                    <m:r>
                      <m:rPr>
                        <m:sty m:val="p"/>
                      </m:rPr>
                      <a:rPr lang="en-US" b="0" i="0" smtClean="0">
                        <a:latin typeface="Cambria Math" panose="02040503050406030204" pitchFamily="18" charset="0"/>
                      </a:rPr>
                      <m:t>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1</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e>
                      <m:sub>
                        <m:r>
                          <a:rPr lang="en-US" b="0" i="1" smtClean="0">
                            <a:latin typeface="Cambria Math" panose="02040503050406030204" pitchFamily="18" charset="0"/>
                          </a:rPr>
                          <m:t>2</m:t>
                        </m:r>
                      </m:sub>
                    </m:sSub>
                  </m:oMath>
                </a14:m>
                <a:r>
                  <a:rPr lang="en-US" b="0" dirty="0">
                    <a:latin typeface="Times New Roman" panose="02020603050405020304" pitchFamily="18" charset="0"/>
                    <a:cs typeface="Times New Roman" panose="02020603050405020304" pitchFamily="18" charset="0"/>
                  </a:rPr>
                  <a:t>)</a:t>
                </a:r>
                <a:br>
                  <a:rPr lang="en-US" b="0" dirty="0">
                    <a:latin typeface="Times New Roman" panose="02020603050405020304" pitchFamily="18" charset="0"/>
                    <a:cs typeface="Times New Roman" panose="02020603050405020304" pitchFamily="18" charset="0"/>
                  </a:rPr>
                </a:br>
                <a:r>
                  <a:rPr lang="en-US" b="0" dirty="0">
                    <a:latin typeface="Times New Roman" panose="02020603050405020304" pitchFamily="18" charset="0"/>
                    <a:cs typeface="Times New Roman" panose="02020603050405020304" pitchFamily="18" charset="0"/>
                  </a:rPr>
                  <a:t>2. Find the self-similar exponent </a:t>
                </a:r>
                <a14:m>
                  <m:oMath xmlns:m="http://schemas.openxmlformats.org/officeDocument/2006/math">
                    <m:r>
                      <a:rPr lang="en-US" b="0" i="1" smtClean="0">
                        <a:solidFill>
                          <a:srgbClr val="C00000"/>
                        </a:solidFill>
                        <a:latin typeface="Cambria Math" panose="02040503050406030204" pitchFamily="18" charset="0"/>
                      </a:rPr>
                      <m:t>𝜆</m:t>
                    </m:r>
                  </m:oMath>
                </a14:m>
                <a:endParaRPr lang="en-US" dirty="0">
                  <a:latin typeface="Times New Roman" panose="02020603050405020304" pitchFamily="18" charset="0"/>
                  <a:cs typeface="Times New Roman" panose="02020603050405020304" pitchFamily="18" charset="0"/>
                </a:endParaRPr>
              </a:p>
            </p:txBody>
          </p:sp>
        </mc:Choice>
        <mc:Fallback xmlns="">
          <p:sp>
            <p:nvSpPr>
              <p:cNvPr id="14" name="TextBox 13">
                <a:extLst>
                  <a:ext uri="{FF2B5EF4-FFF2-40B4-BE49-F238E27FC236}">
                    <a16:creationId xmlns:a16="http://schemas.microsoft.com/office/drawing/2014/main" id="{D789E989-F4BC-B90E-5EDA-D22F34648EE3}"/>
                  </a:ext>
                </a:extLst>
              </p:cNvPr>
              <p:cNvSpPr txBox="1">
                <a:spLocks noRot="1" noChangeAspect="1" noMove="1" noResize="1" noEditPoints="1" noAdjustHandles="1" noChangeArrowheads="1" noChangeShapeType="1" noTextEdit="1"/>
              </p:cNvSpPr>
              <p:nvPr/>
            </p:nvSpPr>
            <p:spPr>
              <a:xfrm>
                <a:off x="7706868" y="3079530"/>
                <a:ext cx="4041299" cy="1200329"/>
              </a:xfrm>
              <a:prstGeom prst="rect">
                <a:avLst/>
              </a:prstGeom>
              <a:blipFill>
                <a:blip r:embed="rId5"/>
                <a:stretch>
                  <a:fillRect l="-1051" t="-2000" r="-300" b="-6000"/>
                </a:stretch>
              </a:blipFill>
              <a:ln w="19050">
                <a:solidFill>
                  <a:srgbClr val="C00000"/>
                </a:solidFill>
              </a:ln>
            </p:spPr>
            <p:txBody>
              <a:bodyPr/>
              <a:lstStyle/>
              <a:p>
                <a:r>
                  <a:rPr lang="en-US">
                    <a:noFill/>
                  </a:rPr>
                  <a:t> </a:t>
                </a:r>
              </a:p>
            </p:txBody>
          </p:sp>
        </mc:Fallback>
      </mc:AlternateContent>
      <p:pic>
        <p:nvPicPr>
          <p:cNvPr id="16" name="Picture 15" descr="Text&#10;&#10;Description automatically generated">
            <a:extLst>
              <a:ext uri="{FF2B5EF4-FFF2-40B4-BE49-F238E27FC236}">
                <a16:creationId xmlns:a16="http://schemas.microsoft.com/office/drawing/2014/main" id="{BB591F8F-2E81-DB37-0137-712DA7AF3A4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l="16478" t="23901" r="18725" b="48829"/>
          <a:stretch/>
        </p:blipFill>
        <p:spPr>
          <a:xfrm>
            <a:off x="1229532" y="1945036"/>
            <a:ext cx="5925519" cy="1870125"/>
          </a:xfrm>
          <a:prstGeom prst="rect">
            <a:avLst/>
          </a:prstGeom>
        </p:spPr>
      </p:pic>
      <p:sp>
        <p:nvSpPr>
          <p:cNvPr id="17" name="Left Brace 16">
            <a:extLst>
              <a:ext uri="{FF2B5EF4-FFF2-40B4-BE49-F238E27FC236}">
                <a16:creationId xmlns:a16="http://schemas.microsoft.com/office/drawing/2014/main" id="{4CEA25D0-80C1-D20C-F2B6-488E34B8157C}"/>
              </a:ext>
            </a:extLst>
          </p:cNvPr>
          <p:cNvSpPr/>
          <p:nvPr/>
        </p:nvSpPr>
        <p:spPr>
          <a:xfrm>
            <a:off x="1004412" y="1916894"/>
            <a:ext cx="336048" cy="1689045"/>
          </a:xfrm>
          <a:prstGeom prst="leftBrace">
            <a:avLst>
              <a:gd name="adj1" fmla="val 76359"/>
              <a:gd name="adj2" fmla="val 4723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1E4EC37-AD5F-4109-B6E3-2FFA36A69BE9}"/>
              </a:ext>
            </a:extLst>
          </p:cNvPr>
          <p:cNvSpPr>
            <a:spLocks noGrp="1"/>
          </p:cNvSpPr>
          <p:nvPr>
            <p:ph type="sldNum" sz="quarter" idx="12"/>
          </p:nvPr>
        </p:nvSpPr>
        <p:spPr/>
        <p:txBody>
          <a:bodyPr/>
          <a:lstStyle/>
          <a:p>
            <a:fld id="{DFB35C7A-2D6A-453A-993F-FA53AFFEBC35}" type="slidenum">
              <a:rPr lang="en-US" smtClean="0"/>
              <a:t>54</a:t>
            </a:fld>
            <a:endParaRPr lang="en-US"/>
          </a:p>
        </p:txBody>
      </p:sp>
      <p:sp>
        <p:nvSpPr>
          <p:cNvPr id="12" name="Title 1">
            <a:extLst>
              <a:ext uri="{FF2B5EF4-FFF2-40B4-BE49-F238E27FC236}">
                <a16:creationId xmlns:a16="http://schemas.microsoft.com/office/drawing/2014/main" id="{23E645AA-B7F8-4D16-9AD4-54F29589B992}"/>
              </a:ext>
            </a:extLst>
          </p:cNvPr>
          <p:cNvSpPr>
            <a:spLocks noGrp="1"/>
          </p:cNvSpPr>
          <p:nvPr>
            <p:ph type="title"/>
          </p:nvPr>
        </p:nvSpPr>
        <p:spPr>
          <a:xfrm>
            <a:off x="921894" y="-87590"/>
            <a:ext cx="10431905" cy="1325563"/>
          </a:xfrm>
        </p:spPr>
        <p:txBody>
          <a:bodyPr/>
          <a:lstStyle/>
          <a:p>
            <a:r>
              <a:rPr lang="en-US" dirty="0">
                <a:cs typeface="Times New Roman" panose="02020603050405020304" pitchFamily="18" charset="0"/>
              </a:rPr>
              <a:t>Back to Incompressible asymmetric Euler…</a:t>
            </a:r>
            <a:endParaRPr lang="en-US" dirty="0"/>
          </a:p>
        </p:txBody>
      </p:sp>
    </p:spTree>
    <p:extLst>
      <p:ext uri="{BB962C8B-B14F-4D97-AF65-F5344CB8AC3E}">
        <p14:creationId xmlns:p14="http://schemas.microsoft.com/office/powerpoint/2010/main" val="37156816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24311-B49E-C9EB-F9B0-6745608FD3D5}"/>
              </a:ext>
            </a:extLst>
          </p:cNvPr>
          <p:cNvSpPr>
            <a:spLocks noGrp="1"/>
          </p:cNvSpPr>
          <p:nvPr>
            <p:ph type="title"/>
          </p:nvPr>
        </p:nvSpPr>
        <p:spPr/>
        <p:txBody>
          <a:bodyPr/>
          <a:lstStyle/>
          <a:p>
            <a:endParaRPr lang="en-US" dirty="0"/>
          </a:p>
        </p:txBody>
      </p:sp>
      <p:pic>
        <p:nvPicPr>
          <p:cNvPr id="6" name="Content Placeholder 5" descr="A math equations on a white background&#10;&#10;Description automatically generated">
            <a:extLst>
              <a:ext uri="{FF2B5EF4-FFF2-40B4-BE49-F238E27FC236}">
                <a16:creationId xmlns:a16="http://schemas.microsoft.com/office/drawing/2014/main" id="{D01DFF59-F355-86B9-0787-65D6AC9FA7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538167"/>
            <a:ext cx="3843366" cy="1671650"/>
          </a:xfrm>
        </p:spPr>
      </p:pic>
      <p:sp>
        <p:nvSpPr>
          <p:cNvPr id="4" name="Slide Number Placeholder 3">
            <a:extLst>
              <a:ext uri="{FF2B5EF4-FFF2-40B4-BE49-F238E27FC236}">
                <a16:creationId xmlns:a16="http://schemas.microsoft.com/office/drawing/2014/main" id="{486067DF-449D-972D-155E-83F7906FDB9B}"/>
              </a:ext>
            </a:extLst>
          </p:cNvPr>
          <p:cNvSpPr>
            <a:spLocks noGrp="1"/>
          </p:cNvSpPr>
          <p:nvPr>
            <p:ph type="sldNum" sz="quarter" idx="12"/>
          </p:nvPr>
        </p:nvSpPr>
        <p:spPr/>
        <p:txBody>
          <a:bodyPr/>
          <a:lstStyle/>
          <a:p>
            <a:fld id="{DFB35C7A-2D6A-453A-993F-FA53AFFEBC35}" type="slidenum">
              <a:rPr lang="en-US" smtClean="0"/>
              <a:t>55</a:t>
            </a:fld>
            <a:endParaRPr lang="en-US"/>
          </a:p>
        </p:txBody>
      </p:sp>
      <p:pic>
        <p:nvPicPr>
          <p:cNvPr id="8" name="Picture 7">
            <a:extLst>
              <a:ext uri="{FF2B5EF4-FFF2-40B4-BE49-F238E27FC236}">
                <a16:creationId xmlns:a16="http://schemas.microsoft.com/office/drawing/2014/main" id="{5BC03D5D-5A35-ABB5-4084-02CD83CEF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118" y="3316158"/>
            <a:ext cx="5357852" cy="623892"/>
          </a:xfrm>
          <a:prstGeom prst="rect">
            <a:avLst/>
          </a:prstGeom>
        </p:spPr>
      </p:pic>
      <p:pic>
        <p:nvPicPr>
          <p:cNvPr id="10" name="Picture 9" descr="A text on a page&#10;&#10;Description automatically generated">
            <a:extLst>
              <a:ext uri="{FF2B5EF4-FFF2-40B4-BE49-F238E27FC236}">
                <a16:creationId xmlns:a16="http://schemas.microsoft.com/office/drawing/2014/main" id="{58E4FC65-1A30-8298-0FBE-7FB4EB8710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8714" y="1538167"/>
            <a:ext cx="5278374" cy="2230113"/>
          </a:xfrm>
          <a:prstGeom prst="rect">
            <a:avLst/>
          </a:prstGeom>
        </p:spPr>
      </p:pic>
      <p:pic>
        <p:nvPicPr>
          <p:cNvPr id="12" name="Picture 11" descr="A group of math symbols&#10;&#10;Description automatically generated">
            <a:extLst>
              <a:ext uri="{FF2B5EF4-FFF2-40B4-BE49-F238E27FC236}">
                <a16:creationId xmlns:a16="http://schemas.microsoft.com/office/drawing/2014/main" id="{AC4205E2-1D28-BE36-FE7A-B018E8C34C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2118" y="4279025"/>
            <a:ext cx="3257574" cy="1190634"/>
          </a:xfrm>
          <a:prstGeom prst="rect">
            <a:avLst/>
          </a:prstGeom>
        </p:spPr>
      </p:pic>
    </p:spTree>
    <p:extLst>
      <p:ext uri="{BB962C8B-B14F-4D97-AF65-F5344CB8AC3E}">
        <p14:creationId xmlns:p14="http://schemas.microsoft.com/office/powerpoint/2010/main" val="14170327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66A2DFC-81F1-42A0-BA4C-DE3B6A4EC2F2}"/>
                  </a:ext>
                </a:extLst>
              </p:cNvPr>
              <p:cNvSpPr>
                <a:spLocks noGrp="1"/>
              </p:cNvSpPr>
              <p:nvPr>
                <p:ph type="title"/>
              </p:nvPr>
            </p:nvSpPr>
            <p:spPr/>
            <p:txBody>
              <a:bodyPr/>
              <a:lstStyle/>
              <a:p>
                <a:r>
                  <a:rPr lang="en-US" dirty="0"/>
                  <a:t>Approaching infinite domain </a:t>
                </a:r>
                <a:r>
                  <a:rPr lang="en-US" sz="3200" dirty="0"/>
                  <a:t>(domain size </a:t>
                </a:r>
                <a14:m>
                  <m:oMath xmlns:m="http://schemas.openxmlformats.org/officeDocument/2006/math">
                    <m:r>
                      <a:rPr lang="en-US" sz="3200" b="0" i="1" smtClean="0">
                        <a:latin typeface="Cambria Math" panose="02040503050406030204" pitchFamily="18" charset="0"/>
                      </a:rPr>
                      <m:t>≈</m:t>
                    </m:r>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10</m:t>
                        </m:r>
                      </m:e>
                      <m:sup>
                        <m:r>
                          <a:rPr lang="en-US" sz="3200" b="0" i="1" smtClean="0">
                            <a:latin typeface="Cambria Math" panose="02040503050406030204" pitchFamily="18" charset="0"/>
                          </a:rPr>
                          <m:t>12</m:t>
                        </m:r>
                      </m:sup>
                    </m:sSup>
                    <m:r>
                      <a:rPr lang="en-US" sz="3200" b="0" i="1" smtClean="0">
                        <a:latin typeface="Cambria Math" panose="02040503050406030204" pitchFamily="18" charset="0"/>
                      </a:rPr>
                      <m:t>)</m:t>
                    </m:r>
                  </m:oMath>
                </a14:m>
                <a:endParaRPr lang="en-US" dirty="0"/>
              </a:p>
            </p:txBody>
          </p:sp>
        </mc:Choice>
        <mc:Fallback xmlns="">
          <p:sp>
            <p:nvSpPr>
              <p:cNvPr id="2" name="Title 1">
                <a:extLst>
                  <a:ext uri="{FF2B5EF4-FFF2-40B4-BE49-F238E27FC236}">
                    <a16:creationId xmlns:a16="http://schemas.microsoft.com/office/drawing/2014/main" id="{666A2DFC-81F1-42A0-BA4C-DE3B6A4EC2F2}"/>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12E94EC5-FA13-4364-8979-273EF1AD2ED4}"/>
              </a:ext>
            </a:extLst>
          </p:cNvPr>
          <p:cNvSpPr>
            <a:spLocks noGrp="1"/>
          </p:cNvSpPr>
          <p:nvPr>
            <p:ph type="sldNum" sz="quarter" idx="12"/>
          </p:nvPr>
        </p:nvSpPr>
        <p:spPr/>
        <p:txBody>
          <a:bodyPr/>
          <a:lstStyle/>
          <a:p>
            <a:fld id="{DFB35C7A-2D6A-453A-993F-FA53AFFEBC35}" type="slidenum">
              <a:rPr lang="en-US" smtClean="0"/>
              <a:t>56</a:t>
            </a:fld>
            <a:endParaRPr lang="en-US"/>
          </a:p>
        </p:txBody>
      </p:sp>
      <p:pic>
        <p:nvPicPr>
          <p:cNvPr id="10" name="Content Placeholder 9">
            <a:extLst>
              <a:ext uri="{FF2B5EF4-FFF2-40B4-BE49-F238E27FC236}">
                <a16:creationId xmlns:a16="http://schemas.microsoft.com/office/drawing/2014/main" id="{A53B71F2-1261-42B5-9BD5-D75A056DEE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39584" y="2848898"/>
            <a:ext cx="8183276" cy="2136664"/>
          </a:xfrm>
        </p:spPr>
      </p:pic>
      <p:pic>
        <p:nvPicPr>
          <p:cNvPr id="14" name="Picture 13">
            <a:extLst>
              <a:ext uri="{FF2B5EF4-FFF2-40B4-BE49-F238E27FC236}">
                <a16:creationId xmlns:a16="http://schemas.microsoft.com/office/drawing/2014/main" id="{C5AE78CE-900E-4010-A852-4C3FF130C7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657" y="1638245"/>
            <a:ext cx="9164172" cy="759597"/>
          </a:xfrm>
          <a:prstGeom prst="rect">
            <a:avLst/>
          </a:prstGeom>
          <a:ln>
            <a:solidFill>
              <a:schemeClr val="tx1"/>
            </a:solidFill>
          </a:ln>
        </p:spPr>
      </p:pic>
      <p:pic>
        <p:nvPicPr>
          <p:cNvPr id="16" name="Picture 15">
            <a:extLst>
              <a:ext uri="{FF2B5EF4-FFF2-40B4-BE49-F238E27FC236}">
                <a16:creationId xmlns:a16="http://schemas.microsoft.com/office/drawing/2014/main" id="{1F51415E-9845-40D9-8345-CC2DFACE0B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57724" y="2993155"/>
            <a:ext cx="2038344" cy="2932165"/>
          </a:xfrm>
          <a:prstGeom prst="rect">
            <a:avLst/>
          </a:prstGeom>
        </p:spPr>
      </p:pic>
      <p:pic>
        <p:nvPicPr>
          <p:cNvPr id="21" name="Picture 20">
            <a:extLst>
              <a:ext uri="{FF2B5EF4-FFF2-40B4-BE49-F238E27FC236}">
                <a16:creationId xmlns:a16="http://schemas.microsoft.com/office/drawing/2014/main" id="{927B33C2-C894-4FE5-9EB4-207A51A387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64254" y="4833913"/>
            <a:ext cx="6347767" cy="1626397"/>
          </a:xfrm>
          <a:prstGeom prst="rect">
            <a:avLst/>
          </a:prstGeom>
        </p:spPr>
      </p:pic>
      <p:sp>
        <p:nvSpPr>
          <p:cNvPr id="22" name="TextBox 21">
            <a:extLst>
              <a:ext uri="{FF2B5EF4-FFF2-40B4-BE49-F238E27FC236}">
                <a16:creationId xmlns:a16="http://schemas.microsoft.com/office/drawing/2014/main" id="{51FC5E0E-6319-42BF-A341-D567F7E867EE}"/>
              </a:ext>
            </a:extLst>
          </p:cNvPr>
          <p:cNvSpPr txBox="1"/>
          <p:nvPr/>
        </p:nvSpPr>
        <p:spPr>
          <a:xfrm>
            <a:off x="1000508" y="2529238"/>
            <a:ext cx="7101977" cy="369332"/>
          </a:xfrm>
          <a:prstGeom prst="rect">
            <a:avLst/>
          </a:prstGeom>
          <a:noFill/>
        </p:spPr>
        <p:txBody>
          <a:bodyPr wrap="square" rtlCol="0">
            <a:spAutoFit/>
          </a:bodyPr>
          <a:lstStyle/>
          <a:p>
            <a:r>
              <a:rPr lang="en-US" dirty="0"/>
              <a:t>Change of coordinate: PINN is trained in the z coordinate; domain size</a:t>
            </a:r>
          </a:p>
        </p:txBody>
      </p:sp>
      <p:pic>
        <p:nvPicPr>
          <p:cNvPr id="24" name="Picture 23">
            <a:extLst>
              <a:ext uri="{FF2B5EF4-FFF2-40B4-BE49-F238E27FC236}">
                <a16:creationId xmlns:a16="http://schemas.microsoft.com/office/drawing/2014/main" id="{B71044CC-29E1-46ED-8109-BCC28257B2CE}"/>
              </a:ext>
            </a:extLst>
          </p:cNvPr>
          <p:cNvPicPr>
            <a:picLocks noChangeAspect="1"/>
          </p:cNvPicPr>
          <p:nvPr/>
        </p:nvPicPr>
        <p:blipFill rotWithShape="1">
          <a:blip r:embed="rId7">
            <a:extLst>
              <a:ext uri="{28A0092B-C50C-407E-A947-70E740481C1C}">
                <a14:useLocalDpi xmlns:a14="http://schemas.microsoft.com/office/drawing/2010/main" val="0"/>
              </a:ext>
            </a:extLst>
          </a:blip>
          <a:srcRect l="1441" t="6926" b="-1"/>
          <a:stretch/>
        </p:blipFill>
        <p:spPr>
          <a:xfrm>
            <a:off x="7688339" y="2598794"/>
            <a:ext cx="2174407" cy="270779"/>
          </a:xfrm>
          <a:prstGeom prst="rect">
            <a:avLst/>
          </a:prstGeom>
        </p:spPr>
      </p:pic>
      <p:sp>
        <p:nvSpPr>
          <p:cNvPr id="5" name="Rectangle 4">
            <a:extLst>
              <a:ext uri="{FF2B5EF4-FFF2-40B4-BE49-F238E27FC236}">
                <a16:creationId xmlns:a16="http://schemas.microsoft.com/office/drawing/2014/main" id="{5196EC04-A18F-1179-BED4-3657A408277F}"/>
              </a:ext>
            </a:extLst>
          </p:cNvPr>
          <p:cNvSpPr/>
          <p:nvPr/>
        </p:nvSpPr>
        <p:spPr>
          <a:xfrm>
            <a:off x="10544076" y="3322320"/>
            <a:ext cx="616684" cy="314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6C7E605-E0F7-3C89-76BC-4C44630C7168}"/>
              </a:ext>
            </a:extLst>
          </p:cNvPr>
          <p:cNvSpPr/>
          <p:nvPr/>
        </p:nvSpPr>
        <p:spPr>
          <a:xfrm>
            <a:off x="11440160" y="4562860"/>
            <a:ext cx="248920" cy="3149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BE052FE-CC32-7FD4-6332-DA3798F26699}"/>
                  </a:ext>
                </a:extLst>
              </p:cNvPr>
              <p:cNvSpPr txBox="1"/>
              <p:nvPr/>
            </p:nvSpPr>
            <p:spPr>
              <a:xfrm>
                <a:off x="10457983" y="3397569"/>
                <a:ext cx="788869"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m:rPr>
                          <m:sty m:val="p"/>
                        </m:rPr>
                        <a:rPr lang="en-US" sz="1400" b="0" i="0" smtClean="0">
                          <a:latin typeface="Cambria Math" panose="02040503050406030204" pitchFamily="18" charset="0"/>
                        </a:rPr>
                        <m:t>sinh</m:t>
                      </m:r>
                      <m:r>
                        <a:rPr lang="en-US" sz="1400" b="0" i="1" smtClean="0">
                          <a:latin typeface="Cambria Math" panose="02040503050406030204" pitchFamily="18" charset="0"/>
                        </a:rPr>
                        <m:t>⁡(</m:t>
                      </m:r>
                      <m:r>
                        <a:rPr lang="en-US" sz="1400" b="0" i="1" smtClean="0">
                          <a:latin typeface="Cambria Math" panose="02040503050406030204" pitchFamily="18" charset="0"/>
                        </a:rPr>
                        <m:t>𝑧</m:t>
                      </m:r>
                      <m:r>
                        <a:rPr lang="en-US" sz="1400" b="0" i="1" smtClean="0">
                          <a:latin typeface="Cambria Math" panose="02040503050406030204" pitchFamily="18" charset="0"/>
                        </a:rPr>
                        <m:t>)</m:t>
                      </m:r>
                    </m:oMath>
                  </m:oMathPara>
                </a14:m>
                <a:endParaRPr lang="en-US" sz="1400" dirty="0"/>
              </a:p>
            </p:txBody>
          </p:sp>
        </mc:Choice>
        <mc:Fallback xmlns="">
          <p:sp>
            <p:nvSpPr>
              <p:cNvPr id="3" name="TextBox 2">
                <a:extLst>
                  <a:ext uri="{FF2B5EF4-FFF2-40B4-BE49-F238E27FC236}">
                    <a16:creationId xmlns:a16="http://schemas.microsoft.com/office/drawing/2014/main" id="{CBE052FE-CC32-7FD4-6332-DA3798F26699}"/>
                  </a:ext>
                </a:extLst>
              </p:cNvPr>
              <p:cNvSpPr txBox="1">
                <a:spLocks noRot="1" noChangeAspect="1" noMove="1" noResize="1" noEditPoints="1" noAdjustHandles="1" noChangeArrowheads="1" noChangeShapeType="1" noTextEdit="1"/>
              </p:cNvSpPr>
              <p:nvPr/>
            </p:nvSpPr>
            <p:spPr>
              <a:xfrm>
                <a:off x="10457983" y="3397569"/>
                <a:ext cx="788869" cy="307777"/>
              </a:xfrm>
              <a:prstGeom prst="rect">
                <a:avLst/>
              </a:prstGeom>
              <a:blipFill>
                <a:blip r:embed="rId8"/>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C1928D7-5BF9-5438-4BA2-B26CCD45389C}"/>
                  </a:ext>
                </a:extLst>
              </p:cNvPr>
              <p:cNvSpPr txBox="1"/>
              <p:nvPr/>
            </p:nvSpPr>
            <p:spPr>
              <a:xfrm>
                <a:off x="11374700" y="4393263"/>
                <a:ext cx="314380"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400" b="0" i="1" smtClean="0">
                          <a:latin typeface="Cambria Math" panose="02040503050406030204" pitchFamily="18" charset="0"/>
                        </a:rPr>
                        <m:t>𝑧</m:t>
                      </m:r>
                    </m:oMath>
                  </m:oMathPara>
                </a14:m>
                <a:endParaRPr lang="en-US" sz="1400" dirty="0"/>
              </a:p>
            </p:txBody>
          </p:sp>
        </mc:Choice>
        <mc:Fallback xmlns="">
          <p:sp>
            <p:nvSpPr>
              <p:cNvPr id="7" name="TextBox 6">
                <a:extLst>
                  <a:ext uri="{FF2B5EF4-FFF2-40B4-BE49-F238E27FC236}">
                    <a16:creationId xmlns:a16="http://schemas.microsoft.com/office/drawing/2014/main" id="{9C1928D7-5BF9-5438-4BA2-B26CCD45389C}"/>
                  </a:ext>
                </a:extLst>
              </p:cNvPr>
              <p:cNvSpPr txBox="1">
                <a:spLocks noRot="1" noChangeAspect="1" noMove="1" noResize="1" noEditPoints="1" noAdjustHandles="1" noChangeArrowheads="1" noChangeShapeType="1" noTextEdit="1"/>
              </p:cNvSpPr>
              <p:nvPr/>
            </p:nvSpPr>
            <p:spPr>
              <a:xfrm>
                <a:off x="11374700" y="4393263"/>
                <a:ext cx="314380" cy="307777"/>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295259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FC871-AF88-4ADD-B5FF-73F14D87EF86}"/>
              </a:ext>
            </a:extLst>
          </p:cNvPr>
          <p:cNvSpPr>
            <a:spLocks noGrp="1"/>
          </p:cNvSpPr>
          <p:nvPr>
            <p:ph type="title"/>
          </p:nvPr>
        </p:nvSpPr>
        <p:spPr/>
        <p:txBody>
          <a:bodyPr/>
          <a:lstStyle/>
          <a:p>
            <a:r>
              <a:rPr lang="en-US" dirty="0"/>
              <a:t>Symmetry is imposed as a hard constraint</a:t>
            </a:r>
          </a:p>
        </p:txBody>
      </p:sp>
      <p:pic>
        <p:nvPicPr>
          <p:cNvPr id="6" name="Content Placeholder 5">
            <a:extLst>
              <a:ext uri="{FF2B5EF4-FFF2-40B4-BE49-F238E27FC236}">
                <a16:creationId xmlns:a16="http://schemas.microsoft.com/office/drawing/2014/main" id="{3915784B-0A46-4136-8A95-F034DE75D79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7488" y="1774887"/>
            <a:ext cx="10465508" cy="619776"/>
          </a:xfrm>
        </p:spPr>
      </p:pic>
      <p:sp>
        <p:nvSpPr>
          <p:cNvPr id="4" name="Slide Number Placeholder 3">
            <a:extLst>
              <a:ext uri="{FF2B5EF4-FFF2-40B4-BE49-F238E27FC236}">
                <a16:creationId xmlns:a16="http://schemas.microsoft.com/office/drawing/2014/main" id="{167CBE92-5358-4031-AEF9-9509D8FEAA9D}"/>
              </a:ext>
            </a:extLst>
          </p:cNvPr>
          <p:cNvSpPr>
            <a:spLocks noGrp="1"/>
          </p:cNvSpPr>
          <p:nvPr>
            <p:ph type="sldNum" sz="quarter" idx="12"/>
          </p:nvPr>
        </p:nvSpPr>
        <p:spPr/>
        <p:txBody>
          <a:bodyPr/>
          <a:lstStyle/>
          <a:p>
            <a:fld id="{DFB35C7A-2D6A-453A-993F-FA53AFFEBC35}" type="slidenum">
              <a:rPr lang="en-US" smtClean="0"/>
              <a:t>57</a:t>
            </a:fld>
            <a:endParaRPr lang="en-US"/>
          </a:p>
        </p:txBody>
      </p:sp>
    </p:spTree>
    <p:extLst>
      <p:ext uri="{BB962C8B-B14F-4D97-AF65-F5344CB8AC3E}">
        <p14:creationId xmlns:p14="http://schemas.microsoft.com/office/powerpoint/2010/main" val="41164254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0B162-8843-7ADD-DB2C-EB9AD6AF3ECF}"/>
              </a:ext>
            </a:extLst>
          </p:cNvPr>
          <p:cNvSpPr>
            <a:spLocks noGrp="1"/>
          </p:cNvSpPr>
          <p:nvPr>
            <p:ph type="title"/>
          </p:nvPr>
        </p:nvSpPr>
        <p:spPr/>
        <p:txBody>
          <a:bodyPr/>
          <a:lstStyle/>
          <a:p>
            <a:endParaRPr lang="en-US"/>
          </a:p>
        </p:txBody>
      </p:sp>
      <p:pic>
        <p:nvPicPr>
          <p:cNvPr id="6" name="Content Placeholder 5" descr="A white text on a white background&#10;&#10;Description automatically generated">
            <a:extLst>
              <a:ext uri="{FF2B5EF4-FFF2-40B4-BE49-F238E27FC236}">
                <a16:creationId xmlns:a16="http://schemas.microsoft.com/office/drawing/2014/main" id="{B7B54B0F-169A-034D-558B-5E74C7AC2F5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4672" y="1825625"/>
            <a:ext cx="6282655" cy="4351338"/>
          </a:xfrm>
        </p:spPr>
      </p:pic>
      <p:sp>
        <p:nvSpPr>
          <p:cNvPr id="4" name="Slide Number Placeholder 3">
            <a:extLst>
              <a:ext uri="{FF2B5EF4-FFF2-40B4-BE49-F238E27FC236}">
                <a16:creationId xmlns:a16="http://schemas.microsoft.com/office/drawing/2014/main" id="{64B4AC66-2EB2-1891-232A-27394FF16FCC}"/>
              </a:ext>
            </a:extLst>
          </p:cNvPr>
          <p:cNvSpPr>
            <a:spLocks noGrp="1"/>
          </p:cNvSpPr>
          <p:nvPr>
            <p:ph type="sldNum" sz="quarter" idx="12"/>
          </p:nvPr>
        </p:nvSpPr>
        <p:spPr/>
        <p:txBody>
          <a:bodyPr/>
          <a:lstStyle/>
          <a:p>
            <a:fld id="{435E5A4D-A201-4C99-A12A-30FD58102251}" type="slidenum">
              <a:rPr lang="en-US" smtClean="0"/>
              <a:t>58</a:t>
            </a:fld>
            <a:endParaRPr lang="en-US"/>
          </a:p>
        </p:txBody>
      </p:sp>
    </p:spTree>
    <p:extLst>
      <p:ext uri="{BB962C8B-B14F-4D97-AF65-F5344CB8AC3E}">
        <p14:creationId xmlns:p14="http://schemas.microsoft.com/office/powerpoint/2010/main" val="30069950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4697</TotalTime>
  <Words>5266</Words>
  <Application>Microsoft Office PowerPoint</Application>
  <PresentationFormat>Widescreen</PresentationFormat>
  <Paragraphs>643</Paragraphs>
  <Slides>58</Slides>
  <Notes>46</Notes>
  <HiddenSlides>0</HiddenSlides>
  <MMClips>22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58</vt:i4>
      </vt:variant>
    </vt:vector>
  </HeadingPairs>
  <TitlesOfParts>
    <vt:vector size="71" baseType="lpstr">
      <vt:lpstr>Adobe Garamond Pro</vt:lpstr>
      <vt:lpstr>Adobe Garamond Pro Bold</vt:lpstr>
      <vt:lpstr>AdvOT483a8203</vt:lpstr>
      <vt:lpstr>ElsevierGulliver</vt:lpstr>
      <vt:lpstr>MDFCO J+ Gulliver</vt:lpstr>
      <vt:lpstr>NimbusRomNo9L-Regu</vt:lpstr>
      <vt:lpstr>Slack-Lato</vt:lpstr>
      <vt:lpstr>Arial</vt:lpstr>
      <vt:lpstr>Calibri</vt:lpstr>
      <vt:lpstr>Calibri Light</vt:lpstr>
      <vt:lpstr>Cambria Math</vt:lpstr>
      <vt:lpstr>Times New Roman</vt:lpstr>
      <vt:lpstr>Office Theme</vt:lpstr>
      <vt:lpstr>Machine-Precision Neural Networks  for Multiscale Flows</vt:lpstr>
      <vt:lpstr>PowerPoint Presentation</vt:lpstr>
      <vt:lpstr>Some challenges and progress</vt:lpstr>
      <vt:lpstr>Spectral bias is bad for multiscale problems</vt:lpstr>
      <vt:lpstr>Outline</vt:lpstr>
      <vt:lpstr>Outline</vt:lpstr>
      <vt:lpstr>Neural network</vt:lpstr>
      <vt:lpstr>Neural network</vt:lpstr>
      <vt:lpstr>Neural network</vt:lpstr>
      <vt:lpstr>Neural network</vt:lpstr>
      <vt:lpstr>Neural network</vt:lpstr>
      <vt:lpstr>Neural network</vt:lpstr>
      <vt:lpstr>Neural network and Fourier series</vt:lpstr>
      <vt:lpstr>Neural network for curve fitting</vt:lpstr>
      <vt:lpstr>PowerPoint Presentation</vt:lpstr>
      <vt:lpstr>Spectral bias: A Fourier analysis of NN</vt:lpstr>
      <vt:lpstr>Capturing high-frequency functions</vt:lpstr>
      <vt:lpstr>Main idea</vt:lpstr>
      <vt:lpstr>Multistage-NN (MSNN)</vt:lpstr>
      <vt:lpstr>Scaling laws: Smaller errors, higher frequencies</vt:lpstr>
      <vt:lpstr>Multistage NN vs Fourier Series</vt:lpstr>
      <vt:lpstr>Multistage NN vs Fourier Series</vt:lpstr>
      <vt:lpstr>Can multistage-NN be used to tackle the spectral bias in multiscale problems?</vt:lpstr>
      <vt:lpstr>E.g. 2D incompressible Navier-Stokes </vt:lpstr>
      <vt:lpstr>E.g. 2D incompressible Navier-Stokes </vt:lpstr>
      <vt:lpstr>E.g. 2D incompressible Navier-Stokes </vt:lpstr>
      <vt:lpstr>Multistage NN can tackle the spectral bias &amp; accelerate loss convergence</vt:lpstr>
      <vt:lpstr>Multi-stage NN for regression problems</vt:lpstr>
      <vt:lpstr>PowerPoint Presentation</vt:lpstr>
      <vt:lpstr>Physics-informed neural networks</vt:lpstr>
      <vt:lpstr>Multistage-PINN for simple ODE</vt:lpstr>
      <vt:lpstr>Outline</vt:lpstr>
      <vt:lpstr>PowerPoint Presentation</vt:lpstr>
      <vt:lpstr>PowerPoint Presentation</vt:lpstr>
      <vt:lpstr>Multistage NN for Burgers</vt:lpstr>
      <vt:lpstr>Incompressible Euler equations</vt:lpstr>
      <vt:lpstr>Incompressible asymmetric Euler…</vt:lpstr>
      <vt:lpstr>PINN (self-similar coordinate)</vt:lpstr>
      <vt:lpstr>Adding structures to the NN-PDE solver</vt:lpstr>
      <vt:lpstr>PowerPoint Presentation</vt:lpstr>
      <vt:lpstr>PowerPoint Presentation</vt:lpstr>
      <vt:lpstr>PINN can find unstable approximate solutions!</vt:lpstr>
      <vt:lpstr>An unstable CCF solution was found!</vt:lpstr>
      <vt:lpstr>Multistage NN can enhance the expressiveness of NNs and yield highly accurate numerical solutions </vt:lpstr>
      <vt:lpstr>What have we learned?</vt:lpstr>
      <vt:lpstr>Acknowledgement</vt:lpstr>
      <vt:lpstr>Backup Slides</vt:lpstr>
      <vt:lpstr>Stability analysis for Unstable CCF</vt:lpstr>
      <vt:lpstr>PowerPoint Presentation</vt:lpstr>
      <vt:lpstr>A simple linear ODE example</vt:lpstr>
      <vt:lpstr>1ST NN’s PDE residue gives the PDE for the 2nd NN</vt:lpstr>
      <vt:lpstr>1ST NN’s PDE residue gives the PDE for the 2nd NN</vt:lpstr>
      <vt:lpstr>Optimal range of κ</vt:lpstr>
      <vt:lpstr>Back to Incompressible asymmetric Euler…</vt:lpstr>
      <vt:lpstr>PowerPoint Presentation</vt:lpstr>
      <vt:lpstr>Approaching infinite domain (domain size ≈10^12)</vt:lpstr>
      <vt:lpstr>Symmetry is imposed as a hard constraint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ice flow and crack in a warming climate?</dc:title>
  <dc:creator>Yao Lai</dc:creator>
  <cp:lastModifiedBy>Ching-Yao Lai</cp:lastModifiedBy>
  <cp:revision>1</cp:revision>
  <dcterms:created xsi:type="dcterms:W3CDTF">2020-03-20T01:04:46Z</dcterms:created>
  <dcterms:modified xsi:type="dcterms:W3CDTF">2024-12-06T05:02:38Z</dcterms:modified>
</cp:coreProperties>
</file>