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notesSlides/notesSlide8.xml" ContentType="application/vnd.openxmlformats-officedocument.presentationml.notesSlide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notesSlides/notesSlide9.xml" ContentType="application/vnd.openxmlformats-officedocument.presentationml.notesSlide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notesSlides/notesSlide10.xml" ContentType="application/vnd.openxmlformats-officedocument.presentationml.notesSlide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68"/>
  </p:notesMasterIdLst>
  <p:sldIdLst>
    <p:sldId id="256" r:id="rId2"/>
    <p:sldId id="813" r:id="rId3"/>
    <p:sldId id="421" r:id="rId4"/>
    <p:sldId id="422" r:id="rId5"/>
    <p:sldId id="2088198190" r:id="rId6"/>
    <p:sldId id="2088198191" r:id="rId7"/>
    <p:sldId id="2088198196" r:id="rId8"/>
    <p:sldId id="2088198197" r:id="rId9"/>
    <p:sldId id="2088198198" r:id="rId10"/>
    <p:sldId id="2088198199" r:id="rId11"/>
    <p:sldId id="816" r:id="rId12"/>
    <p:sldId id="2088198167" r:id="rId13"/>
    <p:sldId id="2088198171" r:id="rId14"/>
    <p:sldId id="503" r:id="rId15"/>
    <p:sldId id="2088198173" r:id="rId16"/>
    <p:sldId id="957" r:id="rId17"/>
    <p:sldId id="961" r:id="rId18"/>
    <p:sldId id="627" r:id="rId19"/>
    <p:sldId id="771" r:id="rId20"/>
    <p:sldId id="581" r:id="rId21"/>
    <p:sldId id="264" r:id="rId22"/>
    <p:sldId id="653" r:id="rId23"/>
    <p:sldId id="654" r:id="rId24"/>
    <p:sldId id="471" r:id="rId25"/>
    <p:sldId id="611" r:id="rId26"/>
    <p:sldId id="655" r:id="rId27"/>
    <p:sldId id="748" r:id="rId28"/>
    <p:sldId id="962" r:id="rId29"/>
    <p:sldId id="733" r:id="rId30"/>
    <p:sldId id="753" r:id="rId31"/>
    <p:sldId id="752" r:id="rId32"/>
    <p:sldId id="842" r:id="rId33"/>
    <p:sldId id="859" r:id="rId34"/>
    <p:sldId id="769" r:id="rId35"/>
    <p:sldId id="839" r:id="rId36"/>
    <p:sldId id="785" r:id="rId37"/>
    <p:sldId id="824" r:id="rId38"/>
    <p:sldId id="2088198178" r:id="rId39"/>
    <p:sldId id="2088198179" r:id="rId40"/>
    <p:sldId id="2088198180" r:id="rId41"/>
    <p:sldId id="788" r:id="rId42"/>
    <p:sldId id="793" r:id="rId43"/>
    <p:sldId id="792" r:id="rId44"/>
    <p:sldId id="791" r:id="rId45"/>
    <p:sldId id="818" r:id="rId46"/>
    <p:sldId id="826" r:id="rId47"/>
    <p:sldId id="843" r:id="rId48"/>
    <p:sldId id="2088198194" r:id="rId49"/>
    <p:sldId id="2088198176" r:id="rId50"/>
    <p:sldId id="2088198181" r:id="rId51"/>
    <p:sldId id="2088198182" r:id="rId52"/>
    <p:sldId id="2088198183" r:id="rId53"/>
    <p:sldId id="2088198184" r:id="rId54"/>
    <p:sldId id="2088198185" r:id="rId55"/>
    <p:sldId id="2088198187" r:id="rId56"/>
    <p:sldId id="2088198188" r:id="rId57"/>
    <p:sldId id="2088198177" r:id="rId58"/>
    <p:sldId id="2088198189" r:id="rId59"/>
    <p:sldId id="825" r:id="rId60"/>
    <p:sldId id="2088198195" r:id="rId61"/>
    <p:sldId id="2088198200" r:id="rId62"/>
    <p:sldId id="821" r:id="rId63"/>
    <p:sldId id="819" r:id="rId64"/>
    <p:sldId id="844" r:id="rId65"/>
    <p:sldId id="817" r:id="rId66"/>
    <p:sldId id="956" r:id="rId6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DC700CB-FA59-B3A2-C1ED-0D9BA18E3AE6}" name="Katelyn Joy Leisman" initials="KL" userId="S::kjl1689@ads.northwestern.edu::296080a9-b754-4fc2-a23a-e152a76270b3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all Mangan" initials="NM" lastIdx="1" clrIdx="0">
    <p:extLst>
      <p:ext uri="{19B8F6BF-5375-455C-9EA6-DF929625EA0E}">
        <p15:presenceInfo xmlns:p15="http://schemas.microsoft.com/office/powerpoint/2012/main" userId="Niall Mang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B9B8"/>
    <a:srgbClr val="12783C"/>
    <a:srgbClr val="FFFFFF"/>
    <a:srgbClr val="004F8B"/>
    <a:srgbClr val="302A84"/>
    <a:srgbClr val="342F87"/>
    <a:srgbClr val="3494BA"/>
    <a:srgbClr val="BB6BAE"/>
    <a:srgbClr val="42935D"/>
    <a:srgbClr val="3322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AA7811-F527-4ED1-B562-F9A72891F4DE}" v="677" dt="2024-04-04T11:56:50.5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8" autoAdjust="0"/>
    <p:restoredTop sz="80259" autoAdjust="0"/>
  </p:normalViewPr>
  <p:slideViewPr>
    <p:cSldViewPr snapToGrid="0">
      <p:cViewPr>
        <p:scale>
          <a:sx n="85" d="100"/>
          <a:sy n="85" d="100"/>
        </p:scale>
        <p:origin x="480" y="3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microsoft.com/office/2016/11/relationships/changesInfo" Target="changesInfos/changesInfo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75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microsoft.com/office/2018/10/relationships/authors" Target="authors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all M Mangan" userId="a8764934-b9ee-40f0-88c2-c6161c585706" providerId="ADAL" clId="{E9AA7811-F527-4ED1-B562-F9A72891F4DE}"/>
    <pc:docChg chg="undo redo custSel addSld delSld modSld sldOrd">
      <pc:chgData name="Niall M Mangan" userId="a8764934-b9ee-40f0-88c2-c6161c585706" providerId="ADAL" clId="{E9AA7811-F527-4ED1-B562-F9A72891F4DE}" dt="2024-04-04T11:56:50.520" v="2664"/>
      <pc:docMkLst>
        <pc:docMk/>
      </pc:docMkLst>
      <pc:sldChg chg="addSp delSp modSp mod">
        <pc:chgData name="Niall M Mangan" userId="a8764934-b9ee-40f0-88c2-c6161c585706" providerId="ADAL" clId="{E9AA7811-F527-4ED1-B562-F9A72891F4DE}" dt="2024-04-03T22:04:49.776" v="875" actId="1076"/>
        <pc:sldMkLst>
          <pc:docMk/>
          <pc:sldMk cId="1807798328" sldId="256"/>
        </pc:sldMkLst>
        <pc:spChg chg="mod">
          <ac:chgData name="Niall M Mangan" userId="a8764934-b9ee-40f0-88c2-c6161c585706" providerId="ADAL" clId="{E9AA7811-F527-4ED1-B562-F9A72891F4DE}" dt="2024-04-03T21:23:37.786" v="4"/>
          <ac:spMkLst>
            <pc:docMk/>
            <pc:sldMk cId="1807798328" sldId="256"/>
            <ac:spMk id="2" creationId="{00000000-0000-0000-0000-000000000000}"/>
          </ac:spMkLst>
        </pc:spChg>
        <pc:spChg chg="mod">
          <ac:chgData name="Niall M Mangan" userId="a8764934-b9ee-40f0-88c2-c6161c585706" providerId="ADAL" clId="{E9AA7811-F527-4ED1-B562-F9A72891F4DE}" dt="2024-04-03T22:04:31.204" v="867" actId="1076"/>
          <ac:spMkLst>
            <pc:docMk/>
            <pc:sldMk cId="1807798328" sldId="256"/>
            <ac:spMk id="5" creationId="{DCD20D28-6EC6-32A4-157F-ADABB02FE5D0}"/>
          </ac:spMkLst>
        </pc:spChg>
        <pc:grpChg chg="del">
          <ac:chgData name="Niall M Mangan" userId="a8764934-b9ee-40f0-88c2-c6161c585706" providerId="ADAL" clId="{E9AA7811-F527-4ED1-B562-F9A72891F4DE}" dt="2024-04-03T21:50:07.821" v="207" actId="478"/>
          <ac:grpSpMkLst>
            <pc:docMk/>
            <pc:sldMk cId="1807798328" sldId="256"/>
            <ac:grpSpMk id="10" creationId="{926E3656-E614-5F5C-C80E-685CEC3F23BC}"/>
          </ac:grpSpMkLst>
        </pc:grpChg>
        <pc:picChg chg="add">
          <ac:chgData name="Niall M Mangan" userId="a8764934-b9ee-40f0-88c2-c6161c585706" providerId="ADAL" clId="{E9AA7811-F527-4ED1-B562-F9A72891F4DE}" dt="2024-04-03T21:24:33.288" v="5"/>
          <ac:picMkLst>
            <pc:docMk/>
            <pc:sldMk cId="1807798328" sldId="256"/>
            <ac:picMk id="11" creationId="{06BE429F-C31D-B8A7-D34E-25AC0D37BE01}"/>
          </ac:picMkLst>
        </pc:picChg>
        <pc:picChg chg="del">
          <ac:chgData name="Niall M Mangan" userId="a8764934-b9ee-40f0-88c2-c6161c585706" providerId="ADAL" clId="{E9AA7811-F527-4ED1-B562-F9A72891F4DE}" dt="2024-04-03T21:27:52.331" v="51" actId="478"/>
          <ac:picMkLst>
            <pc:docMk/>
            <pc:sldMk cId="1807798328" sldId="256"/>
            <ac:picMk id="12" creationId="{071EA6C8-E36C-1A4E-B3E9-3B06F529296D}"/>
          </ac:picMkLst>
        </pc:picChg>
        <pc:picChg chg="add mod">
          <ac:chgData name="Niall M Mangan" userId="a8764934-b9ee-40f0-88c2-c6161c585706" providerId="ADAL" clId="{E9AA7811-F527-4ED1-B562-F9A72891F4DE}" dt="2024-04-03T22:04:48.282" v="874" actId="1076"/>
          <ac:picMkLst>
            <pc:docMk/>
            <pc:sldMk cId="1807798328" sldId="256"/>
            <ac:picMk id="13" creationId="{68A7A4E1-5695-EF6E-A81E-63FFBA002151}"/>
          </ac:picMkLst>
        </pc:picChg>
        <pc:picChg chg="add mod">
          <ac:chgData name="Niall M Mangan" userId="a8764934-b9ee-40f0-88c2-c6161c585706" providerId="ADAL" clId="{E9AA7811-F527-4ED1-B562-F9A72891F4DE}" dt="2024-04-03T22:04:27.121" v="866" actId="1076"/>
          <ac:picMkLst>
            <pc:docMk/>
            <pc:sldMk cId="1807798328" sldId="256"/>
            <ac:picMk id="14" creationId="{B1CA4E28-3F46-F703-C711-BBEE8352EE30}"/>
          </ac:picMkLst>
        </pc:picChg>
        <pc:picChg chg="mod">
          <ac:chgData name="Niall M Mangan" userId="a8764934-b9ee-40f0-88c2-c6161c585706" providerId="ADAL" clId="{E9AA7811-F527-4ED1-B562-F9A72891F4DE}" dt="2024-04-03T22:04:44.101" v="872" actId="1076"/>
          <ac:picMkLst>
            <pc:docMk/>
            <pc:sldMk cId="1807798328" sldId="256"/>
            <ac:picMk id="17" creationId="{63661DF8-2E76-BB61-6D2E-167D1EC8D4C5}"/>
          </ac:picMkLst>
        </pc:picChg>
        <pc:picChg chg="del">
          <ac:chgData name="Niall M Mangan" userId="a8764934-b9ee-40f0-88c2-c6161c585706" providerId="ADAL" clId="{E9AA7811-F527-4ED1-B562-F9A72891F4DE}" dt="2024-04-03T22:04:24.212" v="865" actId="478"/>
          <ac:picMkLst>
            <pc:docMk/>
            <pc:sldMk cId="1807798328" sldId="256"/>
            <ac:picMk id="18" creationId="{78B444D6-E99B-5F49-EEC6-3BC60A0B2CE4}"/>
          </ac:picMkLst>
        </pc:picChg>
        <pc:picChg chg="del mod">
          <ac:chgData name="Niall M Mangan" userId="a8764934-b9ee-40f0-88c2-c6161c585706" providerId="ADAL" clId="{E9AA7811-F527-4ED1-B562-F9A72891F4DE}" dt="2024-04-03T22:04:24.212" v="865" actId="478"/>
          <ac:picMkLst>
            <pc:docMk/>
            <pc:sldMk cId="1807798328" sldId="256"/>
            <ac:picMk id="19" creationId="{611E7482-403E-6EB4-9CE8-2AFDB98FC9CE}"/>
          </ac:picMkLst>
        </pc:picChg>
        <pc:picChg chg="del mod">
          <ac:chgData name="Niall M Mangan" userId="a8764934-b9ee-40f0-88c2-c6161c585706" providerId="ADAL" clId="{E9AA7811-F527-4ED1-B562-F9A72891F4DE}" dt="2024-04-03T22:04:24.212" v="865" actId="478"/>
          <ac:picMkLst>
            <pc:docMk/>
            <pc:sldMk cId="1807798328" sldId="256"/>
            <ac:picMk id="20" creationId="{F9A7E9B4-ADDE-B872-8471-47B6494B31F1}"/>
          </ac:picMkLst>
        </pc:picChg>
        <pc:picChg chg="del mod ord">
          <ac:chgData name="Niall M Mangan" userId="a8764934-b9ee-40f0-88c2-c6161c585706" providerId="ADAL" clId="{E9AA7811-F527-4ED1-B562-F9A72891F4DE}" dt="2024-04-03T22:04:24.212" v="865" actId="478"/>
          <ac:picMkLst>
            <pc:docMk/>
            <pc:sldMk cId="1807798328" sldId="256"/>
            <ac:picMk id="23" creationId="{AD98191D-D8A2-CE8B-DEB0-F1C548D5FB33}"/>
          </ac:picMkLst>
        </pc:picChg>
        <pc:picChg chg="mod">
          <ac:chgData name="Niall M Mangan" userId="a8764934-b9ee-40f0-88c2-c6161c585706" providerId="ADAL" clId="{E9AA7811-F527-4ED1-B562-F9A72891F4DE}" dt="2024-04-03T22:04:49.776" v="875" actId="1076"/>
          <ac:picMkLst>
            <pc:docMk/>
            <pc:sldMk cId="1807798328" sldId="256"/>
            <ac:picMk id="25" creationId="{DBAA6B91-F42A-4599-BD91-54C9B1DAF4A5}"/>
          </ac:picMkLst>
        </pc:picChg>
        <pc:picChg chg="mod">
          <ac:chgData name="Niall M Mangan" userId="a8764934-b9ee-40f0-88c2-c6161c585706" providerId="ADAL" clId="{E9AA7811-F527-4ED1-B562-F9A72891F4DE}" dt="2024-04-03T22:04:34.412" v="868" actId="1076"/>
          <ac:picMkLst>
            <pc:docMk/>
            <pc:sldMk cId="1807798328" sldId="256"/>
            <ac:picMk id="1026" creationId="{AADF13EF-E0A8-E917-9270-DF80D4E36C70}"/>
          </ac:picMkLst>
        </pc:picChg>
        <pc:picChg chg="mod">
          <ac:chgData name="Niall M Mangan" userId="a8764934-b9ee-40f0-88c2-c6161c585706" providerId="ADAL" clId="{E9AA7811-F527-4ED1-B562-F9A72891F4DE}" dt="2024-04-03T22:04:42.572" v="871" actId="1076"/>
          <ac:picMkLst>
            <pc:docMk/>
            <pc:sldMk cId="1807798328" sldId="256"/>
            <ac:picMk id="1028" creationId="{D203F498-8774-E69D-08E5-D0B17C61B1A3}"/>
          </ac:picMkLst>
        </pc:picChg>
        <pc:picChg chg="add del mod">
          <ac:chgData name="Niall M Mangan" userId="a8764934-b9ee-40f0-88c2-c6161c585706" providerId="ADAL" clId="{E9AA7811-F527-4ED1-B562-F9A72891F4DE}" dt="2024-04-03T22:04:24.212" v="865" actId="478"/>
          <ac:picMkLst>
            <pc:docMk/>
            <pc:sldMk cId="1807798328" sldId="256"/>
            <ac:picMk id="1030" creationId="{B4EEC5D3-E5B3-8E88-6F41-B1D200A67D60}"/>
          </ac:picMkLst>
        </pc:picChg>
        <pc:picChg chg="add del mod">
          <ac:chgData name="Niall M Mangan" userId="a8764934-b9ee-40f0-88c2-c6161c585706" providerId="ADAL" clId="{E9AA7811-F527-4ED1-B562-F9A72891F4DE}" dt="2024-04-03T22:04:24.212" v="865" actId="478"/>
          <ac:picMkLst>
            <pc:docMk/>
            <pc:sldMk cId="1807798328" sldId="256"/>
            <ac:picMk id="1032" creationId="{C266C40B-020F-B5EF-B25E-397779EE2572}"/>
          </ac:picMkLst>
        </pc:picChg>
        <pc:picChg chg="add del mod">
          <ac:chgData name="Niall M Mangan" userId="a8764934-b9ee-40f0-88c2-c6161c585706" providerId="ADAL" clId="{E9AA7811-F527-4ED1-B562-F9A72891F4DE}" dt="2024-04-03T22:04:24.212" v="865" actId="478"/>
          <ac:picMkLst>
            <pc:docMk/>
            <pc:sldMk cId="1807798328" sldId="256"/>
            <ac:picMk id="1034" creationId="{7EA63B78-45DE-F160-6276-FF4E74BB3570}"/>
          </ac:picMkLst>
        </pc:picChg>
      </pc:sldChg>
      <pc:sldChg chg="del">
        <pc:chgData name="Niall M Mangan" userId="a8764934-b9ee-40f0-88c2-c6161c585706" providerId="ADAL" clId="{E9AA7811-F527-4ED1-B562-F9A72891F4DE}" dt="2024-04-03T22:10:09.681" v="876" actId="47"/>
        <pc:sldMkLst>
          <pc:docMk/>
          <pc:sldMk cId="2353142774" sldId="257"/>
        </pc:sldMkLst>
      </pc:sldChg>
      <pc:sldChg chg="del">
        <pc:chgData name="Niall M Mangan" userId="a8764934-b9ee-40f0-88c2-c6161c585706" providerId="ADAL" clId="{E9AA7811-F527-4ED1-B562-F9A72891F4DE}" dt="2024-04-03T22:10:09.681" v="876" actId="47"/>
        <pc:sldMkLst>
          <pc:docMk/>
          <pc:sldMk cId="1554538369" sldId="258"/>
        </pc:sldMkLst>
      </pc:sldChg>
      <pc:sldChg chg="mod modShow">
        <pc:chgData name="Niall M Mangan" userId="a8764934-b9ee-40f0-88c2-c6161c585706" providerId="ADAL" clId="{E9AA7811-F527-4ED1-B562-F9A72891F4DE}" dt="2024-04-04T00:46:41.783" v="2447" actId="729"/>
        <pc:sldMkLst>
          <pc:docMk/>
          <pc:sldMk cId="40396309" sldId="264"/>
        </pc:sldMkLst>
      </pc:sldChg>
      <pc:sldChg chg="del">
        <pc:chgData name="Niall M Mangan" userId="a8764934-b9ee-40f0-88c2-c6161c585706" providerId="ADAL" clId="{E9AA7811-F527-4ED1-B562-F9A72891F4DE}" dt="2024-04-04T00:46:25.726" v="2445" actId="47"/>
        <pc:sldMkLst>
          <pc:docMk/>
          <pc:sldMk cId="1782851502" sldId="270"/>
        </pc:sldMkLst>
      </pc:sldChg>
      <pc:sldChg chg="del">
        <pc:chgData name="Niall M Mangan" userId="a8764934-b9ee-40f0-88c2-c6161c585706" providerId="ADAL" clId="{E9AA7811-F527-4ED1-B562-F9A72891F4DE}" dt="2024-04-03T21:50:47.511" v="210" actId="47"/>
        <pc:sldMkLst>
          <pc:docMk/>
          <pc:sldMk cId="3961685381" sldId="271"/>
        </pc:sldMkLst>
      </pc:sldChg>
      <pc:sldChg chg="del">
        <pc:chgData name="Niall M Mangan" userId="a8764934-b9ee-40f0-88c2-c6161c585706" providerId="ADAL" clId="{E9AA7811-F527-4ED1-B562-F9A72891F4DE}" dt="2024-04-03T21:50:54.627" v="212" actId="47"/>
        <pc:sldMkLst>
          <pc:docMk/>
          <pc:sldMk cId="4121709335" sldId="274"/>
        </pc:sldMkLst>
      </pc:sldChg>
      <pc:sldChg chg="del">
        <pc:chgData name="Niall M Mangan" userId="a8764934-b9ee-40f0-88c2-c6161c585706" providerId="ADAL" clId="{E9AA7811-F527-4ED1-B562-F9A72891F4DE}" dt="2024-04-03T21:50:51.080" v="211" actId="47"/>
        <pc:sldMkLst>
          <pc:docMk/>
          <pc:sldMk cId="3278974594" sldId="284"/>
        </pc:sldMkLst>
      </pc:sldChg>
      <pc:sldChg chg="del">
        <pc:chgData name="Niall M Mangan" userId="a8764934-b9ee-40f0-88c2-c6161c585706" providerId="ADAL" clId="{E9AA7811-F527-4ED1-B562-F9A72891F4DE}" dt="2024-04-03T21:50:47.511" v="210" actId="47"/>
        <pc:sldMkLst>
          <pc:docMk/>
          <pc:sldMk cId="1991528196" sldId="286"/>
        </pc:sldMkLst>
      </pc:sldChg>
      <pc:sldChg chg="del">
        <pc:chgData name="Niall M Mangan" userId="a8764934-b9ee-40f0-88c2-c6161c585706" providerId="ADAL" clId="{E9AA7811-F527-4ED1-B562-F9A72891F4DE}" dt="2024-04-03T22:10:09.681" v="876" actId="47"/>
        <pc:sldMkLst>
          <pc:docMk/>
          <pc:sldMk cId="1926533372" sldId="288"/>
        </pc:sldMkLst>
      </pc:sldChg>
      <pc:sldChg chg="add del">
        <pc:chgData name="Niall M Mangan" userId="a8764934-b9ee-40f0-88c2-c6161c585706" providerId="ADAL" clId="{E9AA7811-F527-4ED1-B562-F9A72891F4DE}" dt="2024-04-04T00:32:17.358" v="2204"/>
        <pc:sldMkLst>
          <pc:docMk/>
          <pc:sldMk cId="1934899143" sldId="421"/>
        </pc:sldMkLst>
      </pc:sldChg>
      <pc:sldChg chg="addSp modSp add del mod">
        <pc:chgData name="Niall M Mangan" userId="a8764934-b9ee-40f0-88c2-c6161c585706" providerId="ADAL" clId="{E9AA7811-F527-4ED1-B562-F9A72891F4DE}" dt="2024-04-04T00:39:04.822" v="2356" actId="207"/>
        <pc:sldMkLst>
          <pc:docMk/>
          <pc:sldMk cId="2000386610" sldId="422"/>
        </pc:sldMkLst>
        <pc:spChg chg="add mod ord">
          <ac:chgData name="Niall M Mangan" userId="a8764934-b9ee-40f0-88c2-c6161c585706" providerId="ADAL" clId="{E9AA7811-F527-4ED1-B562-F9A72891F4DE}" dt="2024-04-04T00:39:04.822" v="2356" actId="207"/>
          <ac:spMkLst>
            <pc:docMk/>
            <pc:sldMk cId="2000386610" sldId="422"/>
            <ac:spMk id="4" creationId="{BC84B5D8-B2A6-9B2F-E354-83FD4AD10531}"/>
          </ac:spMkLst>
        </pc:spChg>
      </pc:sldChg>
      <pc:sldChg chg="add del">
        <pc:chgData name="Niall M Mangan" userId="a8764934-b9ee-40f0-88c2-c6161c585706" providerId="ADAL" clId="{E9AA7811-F527-4ED1-B562-F9A72891F4DE}" dt="2024-04-04T00:36:27.393" v="2344" actId="47"/>
        <pc:sldMkLst>
          <pc:docMk/>
          <pc:sldMk cId="587919861" sldId="425"/>
        </pc:sldMkLst>
      </pc:sldChg>
      <pc:sldChg chg="add del">
        <pc:chgData name="Niall M Mangan" userId="a8764934-b9ee-40f0-88c2-c6161c585706" providerId="ADAL" clId="{E9AA7811-F527-4ED1-B562-F9A72891F4DE}" dt="2024-04-04T00:33:10.292" v="2205" actId="47"/>
        <pc:sldMkLst>
          <pc:docMk/>
          <pc:sldMk cId="2573403408" sldId="426"/>
        </pc:sldMkLst>
      </pc:sldChg>
      <pc:sldChg chg="mod modShow">
        <pc:chgData name="Niall M Mangan" userId="a8764934-b9ee-40f0-88c2-c6161c585706" providerId="ADAL" clId="{E9AA7811-F527-4ED1-B562-F9A72891F4DE}" dt="2024-04-03T22:47:25.395" v="884" actId="729"/>
        <pc:sldMkLst>
          <pc:docMk/>
          <pc:sldMk cId="4080904623" sldId="581"/>
        </pc:sldMkLst>
      </pc:sldChg>
      <pc:sldChg chg="del">
        <pc:chgData name="Niall M Mangan" userId="a8764934-b9ee-40f0-88c2-c6161c585706" providerId="ADAL" clId="{E9AA7811-F527-4ED1-B562-F9A72891F4DE}" dt="2024-04-03T22:10:22.739" v="877" actId="47"/>
        <pc:sldMkLst>
          <pc:docMk/>
          <pc:sldMk cId="2051302683" sldId="594"/>
        </pc:sldMkLst>
      </pc:sldChg>
      <pc:sldChg chg="mod modShow">
        <pc:chgData name="Niall M Mangan" userId="a8764934-b9ee-40f0-88c2-c6161c585706" providerId="ADAL" clId="{E9AA7811-F527-4ED1-B562-F9A72891F4DE}" dt="2024-04-04T00:46:45.030" v="2448" actId="729"/>
        <pc:sldMkLst>
          <pc:docMk/>
          <pc:sldMk cId="931990708" sldId="653"/>
        </pc:sldMkLst>
      </pc:sldChg>
      <pc:sldChg chg="mod modShow">
        <pc:chgData name="Niall M Mangan" userId="a8764934-b9ee-40f0-88c2-c6161c585706" providerId="ADAL" clId="{E9AA7811-F527-4ED1-B562-F9A72891F4DE}" dt="2024-04-04T00:46:49.105" v="2449" actId="729"/>
        <pc:sldMkLst>
          <pc:docMk/>
          <pc:sldMk cId="238767338" sldId="654"/>
        </pc:sldMkLst>
      </pc:sldChg>
      <pc:sldChg chg="mod modShow">
        <pc:chgData name="Niall M Mangan" userId="a8764934-b9ee-40f0-88c2-c6161c585706" providerId="ADAL" clId="{E9AA7811-F527-4ED1-B562-F9A72891F4DE}" dt="2024-04-03T22:47:31.736" v="885" actId="729"/>
        <pc:sldMkLst>
          <pc:docMk/>
          <pc:sldMk cId="4162950687" sldId="748"/>
        </pc:sldMkLst>
      </pc:sldChg>
      <pc:sldChg chg="mod modShow">
        <pc:chgData name="Niall M Mangan" userId="a8764934-b9ee-40f0-88c2-c6161c585706" providerId="ADAL" clId="{E9AA7811-F527-4ED1-B562-F9A72891F4DE}" dt="2024-04-03T22:47:45.942" v="888" actId="729"/>
        <pc:sldMkLst>
          <pc:docMk/>
          <pc:sldMk cId="4966194" sldId="752"/>
        </pc:sldMkLst>
      </pc:sldChg>
      <pc:sldChg chg="mod modShow">
        <pc:chgData name="Niall M Mangan" userId="a8764934-b9ee-40f0-88c2-c6161c585706" providerId="ADAL" clId="{E9AA7811-F527-4ED1-B562-F9A72891F4DE}" dt="2024-04-03T22:47:42.887" v="887" actId="729"/>
        <pc:sldMkLst>
          <pc:docMk/>
          <pc:sldMk cId="1623240872" sldId="753"/>
        </pc:sldMkLst>
      </pc:sldChg>
      <pc:sldChg chg="del">
        <pc:chgData name="Niall M Mangan" userId="a8764934-b9ee-40f0-88c2-c6161c585706" providerId="ADAL" clId="{E9AA7811-F527-4ED1-B562-F9A72891F4DE}" dt="2024-04-03T22:54:03.020" v="912" actId="47"/>
        <pc:sldMkLst>
          <pc:docMk/>
          <pc:sldMk cId="1136755403" sldId="755"/>
        </pc:sldMkLst>
      </pc:sldChg>
      <pc:sldChg chg="modSp del mod">
        <pc:chgData name="Niall M Mangan" userId="a8764934-b9ee-40f0-88c2-c6161c585706" providerId="ADAL" clId="{E9AA7811-F527-4ED1-B562-F9A72891F4DE}" dt="2024-04-03T22:53:58.745" v="910" actId="47"/>
        <pc:sldMkLst>
          <pc:docMk/>
          <pc:sldMk cId="2416285236" sldId="767"/>
        </pc:sldMkLst>
        <pc:picChg chg="mod">
          <ac:chgData name="Niall M Mangan" userId="a8764934-b9ee-40f0-88c2-c6161c585706" providerId="ADAL" clId="{E9AA7811-F527-4ED1-B562-F9A72891F4DE}" dt="2024-04-03T22:53:34.040" v="903" actId="1076"/>
          <ac:picMkLst>
            <pc:docMk/>
            <pc:sldMk cId="2416285236" sldId="767"/>
            <ac:picMk id="20" creationId="{E9F77700-1718-E65B-C03C-7D115AA3EB94}"/>
          </ac:picMkLst>
        </pc:picChg>
      </pc:sldChg>
      <pc:sldChg chg="mod modShow">
        <pc:chgData name="Niall M Mangan" userId="a8764934-b9ee-40f0-88c2-c6161c585706" providerId="ADAL" clId="{E9AA7811-F527-4ED1-B562-F9A72891F4DE}" dt="2024-04-03T22:47:22.134" v="883" actId="729"/>
        <pc:sldMkLst>
          <pc:docMk/>
          <pc:sldMk cId="593333851" sldId="771"/>
        </pc:sldMkLst>
      </pc:sldChg>
      <pc:sldChg chg="addSp delSp modSp mod">
        <pc:chgData name="Niall M Mangan" userId="a8764934-b9ee-40f0-88c2-c6161c585706" providerId="ADAL" clId="{E9AA7811-F527-4ED1-B562-F9A72891F4DE}" dt="2024-04-03T22:04:10.026" v="864" actId="1076"/>
        <pc:sldMkLst>
          <pc:docMk/>
          <pc:sldMk cId="2601736876" sldId="813"/>
        </pc:sldMkLst>
        <pc:spChg chg="mod">
          <ac:chgData name="Niall M Mangan" userId="a8764934-b9ee-40f0-88c2-c6161c585706" providerId="ADAL" clId="{E9AA7811-F527-4ED1-B562-F9A72891F4DE}" dt="2024-04-03T21:58:36.616" v="545" actId="1037"/>
          <ac:spMkLst>
            <pc:docMk/>
            <pc:sldMk cId="2601736876" sldId="813"/>
            <ac:spMk id="2" creationId="{4207E0C5-034E-A81A-5FAA-718370DC90B1}"/>
          </ac:spMkLst>
        </pc:spChg>
        <pc:spChg chg="del">
          <ac:chgData name="Niall M Mangan" userId="a8764934-b9ee-40f0-88c2-c6161c585706" providerId="ADAL" clId="{E9AA7811-F527-4ED1-B562-F9A72891F4DE}" dt="2024-04-03T21:47:56.727" v="132" actId="478"/>
          <ac:spMkLst>
            <pc:docMk/>
            <pc:sldMk cId="2601736876" sldId="813"/>
            <ac:spMk id="3" creationId="{2B4537E6-87C3-4A96-B5F1-018C2E1FAE99}"/>
          </ac:spMkLst>
        </pc:spChg>
        <pc:spChg chg="del">
          <ac:chgData name="Niall M Mangan" userId="a8764934-b9ee-40f0-88c2-c6161c585706" providerId="ADAL" clId="{E9AA7811-F527-4ED1-B562-F9A72891F4DE}" dt="2024-04-03T21:45:50.551" v="98" actId="478"/>
          <ac:spMkLst>
            <pc:docMk/>
            <pc:sldMk cId="2601736876" sldId="813"/>
            <ac:spMk id="4" creationId="{979D6052-9565-4FEE-9740-D3E97CDAB808}"/>
          </ac:spMkLst>
        </pc:spChg>
        <pc:spChg chg="del mod">
          <ac:chgData name="Niall M Mangan" userId="a8764934-b9ee-40f0-88c2-c6161c585706" providerId="ADAL" clId="{E9AA7811-F527-4ED1-B562-F9A72891F4DE}" dt="2024-04-03T22:02:25.603" v="688" actId="478"/>
          <ac:spMkLst>
            <pc:docMk/>
            <pc:sldMk cId="2601736876" sldId="813"/>
            <ac:spMk id="6" creationId="{EE1A8011-D1C6-4FF3-9234-91A6DA40FCBD}"/>
          </ac:spMkLst>
        </pc:spChg>
        <pc:spChg chg="add del mod">
          <ac:chgData name="Niall M Mangan" userId="a8764934-b9ee-40f0-88c2-c6161c585706" providerId="ADAL" clId="{E9AA7811-F527-4ED1-B562-F9A72891F4DE}" dt="2024-04-03T21:48:00.108" v="133" actId="478"/>
          <ac:spMkLst>
            <pc:docMk/>
            <pc:sldMk cId="2601736876" sldId="813"/>
            <ac:spMk id="9" creationId="{5C35A3D2-C48B-F789-035F-45DE72CC63F5}"/>
          </ac:spMkLst>
        </pc:spChg>
        <pc:spChg chg="mod">
          <ac:chgData name="Niall M Mangan" userId="a8764934-b9ee-40f0-88c2-c6161c585706" providerId="ADAL" clId="{E9AA7811-F527-4ED1-B562-F9A72891F4DE}" dt="2024-04-03T21:58:36.616" v="545" actId="1037"/>
          <ac:spMkLst>
            <pc:docMk/>
            <pc:sldMk cId="2601736876" sldId="813"/>
            <ac:spMk id="10" creationId="{07970CB2-B31E-73A8-FC4C-503B6A6ED2FD}"/>
          </ac:spMkLst>
        </pc:spChg>
        <pc:spChg chg="del">
          <ac:chgData name="Niall M Mangan" userId="a8764934-b9ee-40f0-88c2-c6161c585706" providerId="ADAL" clId="{E9AA7811-F527-4ED1-B562-F9A72891F4DE}" dt="2024-04-03T21:45:52.417" v="99" actId="478"/>
          <ac:spMkLst>
            <pc:docMk/>
            <pc:sldMk cId="2601736876" sldId="813"/>
            <ac:spMk id="11" creationId="{B8155C78-72A2-4AB5-A12E-B08EB21E49D0}"/>
          </ac:spMkLst>
        </pc:spChg>
        <pc:spChg chg="del mod">
          <ac:chgData name="Niall M Mangan" userId="a8764934-b9ee-40f0-88c2-c6161c585706" providerId="ADAL" clId="{E9AA7811-F527-4ED1-B562-F9A72891F4DE}" dt="2024-04-03T21:47:27.855" v="122" actId="478"/>
          <ac:spMkLst>
            <pc:docMk/>
            <pc:sldMk cId="2601736876" sldId="813"/>
            <ac:spMk id="12" creationId="{58A3E361-FEBE-4616-8E4E-117D7ECE9996}"/>
          </ac:spMkLst>
        </pc:spChg>
        <pc:spChg chg="mod">
          <ac:chgData name="Niall M Mangan" userId="a8764934-b9ee-40f0-88c2-c6161c585706" providerId="ADAL" clId="{E9AA7811-F527-4ED1-B562-F9A72891F4DE}" dt="2024-04-03T22:02:34.246" v="690" actId="1076"/>
          <ac:spMkLst>
            <pc:docMk/>
            <pc:sldMk cId="2601736876" sldId="813"/>
            <ac:spMk id="14" creationId="{D3DF2A1B-F2F6-A84C-5374-428020A174EB}"/>
          </ac:spMkLst>
        </pc:spChg>
        <pc:spChg chg="mod">
          <ac:chgData name="Niall M Mangan" userId="a8764934-b9ee-40f0-88c2-c6161c585706" providerId="ADAL" clId="{E9AA7811-F527-4ED1-B562-F9A72891F4DE}" dt="2024-04-03T21:58:36.616" v="545" actId="1037"/>
          <ac:spMkLst>
            <pc:docMk/>
            <pc:sldMk cId="2601736876" sldId="813"/>
            <ac:spMk id="16" creationId="{63C98096-9EC0-4BA7-9648-22DFF1490324}"/>
          </ac:spMkLst>
        </pc:spChg>
        <pc:spChg chg="mod">
          <ac:chgData name="Niall M Mangan" userId="a8764934-b9ee-40f0-88c2-c6161c585706" providerId="ADAL" clId="{E9AA7811-F527-4ED1-B562-F9A72891F4DE}" dt="2024-04-03T21:58:36.616" v="545" actId="1037"/>
          <ac:spMkLst>
            <pc:docMk/>
            <pc:sldMk cId="2601736876" sldId="813"/>
            <ac:spMk id="18" creationId="{AB9BD2EC-98F2-4551-BED3-2272EBE43EB4}"/>
          </ac:spMkLst>
        </pc:spChg>
        <pc:spChg chg="del mod">
          <ac:chgData name="Niall M Mangan" userId="a8764934-b9ee-40f0-88c2-c6161c585706" providerId="ADAL" clId="{E9AA7811-F527-4ED1-B562-F9A72891F4DE}" dt="2024-04-03T21:47:55.154" v="131" actId="478"/>
          <ac:spMkLst>
            <pc:docMk/>
            <pc:sldMk cId="2601736876" sldId="813"/>
            <ac:spMk id="19" creationId="{4816A878-2104-4E39-B466-17A611C34F10}"/>
          </ac:spMkLst>
        </pc:spChg>
        <pc:spChg chg="add mod">
          <ac:chgData name="Niall M Mangan" userId="a8764934-b9ee-40f0-88c2-c6161c585706" providerId="ADAL" clId="{E9AA7811-F527-4ED1-B562-F9A72891F4DE}" dt="2024-04-03T21:59:12.006" v="603" actId="1037"/>
          <ac:spMkLst>
            <pc:docMk/>
            <pc:sldMk cId="2601736876" sldId="813"/>
            <ac:spMk id="22" creationId="{CCB33396-613A-DA18-157B-4C9DD255311B}"/>
          </ac:spMkLst>
        </pc:spChg>
        <pc:spChg chg="add mod">
          <ac:chgData name="Niall M Mangan" userId="a8764934-b9ee-40f0-88c2-c6161c585706" providerId="ADAL" clId="{E9AA7811-F527-4ED1-B562-F9A72891F4DE}" dt="2024-04-03T21:59:12.006" v="603" actId="1037"/>
          <ac:spMkLst>
            <pc:docMk/>
            <pc:sldMk cId="2601736876" sldId="813"/>
            <ac:spMk id="23" creationId="{9AFE9D15-5474-9D4C-B669-8793254263CB}"/>
          </ac:spMkLst>
        </pc:spChg>
        <pc:spChg chg="add mod">
          <ac:chgData name="Niall M Mangan" userId="a8764934-b9ee-40f0-88c2-c6161c585706" providerId="ADAL" clId="{E9AA7811-F527-4ED1-B562-F9A72891F4DE}" dt="2024-04-03T21:59:12.006" v="603" actId="1037"/>
          <ac:spMkLst>
            <pc:docMk/>
            <pc:sldMk cId="2601736876" sldId="813"/>
            <ac:spMk id="24" creationId="{69F4D80B-A00D-94C8-3291-419E2302DE8E}"/>
          </ac:spMkLst>
        </pc:spChg>
        <pc:spChg chg="add mod">
          <ac:chgData name="Niall M Mangan" userId="a8764934-b9ee-40f0-88c2-c6161c585706" providerId="ADAL" clId="{E9AA7811-F527-4ED1-B562-F9A72891F4DE}" dt="2024-04-03T21:59:18.020" v="619" actId="1037"/>
          <ac:spMkLst>
            <pc:docMk/>
            <pc:sldMk cId="2601736876" sldId="813"/>
            <ac:spMk id="25" creationId="{FE9E04CC-E0D8-0B80-44A8-F4E373F7A9F9}"/>
          </ac:spMkLst>
        </pc:spChg>
        <pc:spChg chg="add mod">
          <ac:chgData name="Niall M Mangan" userId="a8764934-b9ee-40f0-88c2-c6161c585706" providerId="ADAL" clId="{E9AA7811-F527-4ED1-B562-F9A72891F4DE}" dt="2024-04-03T21:59:18.020" v="619" actId="1037"/>
          <ac:spMkLst>
            <pc:docMk/>
            <pc:sldMk cId="2601736876" sldId="813"/>
            <ac:spMk id="27" creationId="{0CE7CA23-0BD7-7F5E-B39D-74F9CC3DB29D}"/>
          </ac:spMkLst>
        </pc:spChg>
        <pc:spChg chg="add mod">
          <ac:chgData name="Niall M Mangan" userId="a8764934-b9ee-40f0-88c2-c6161c585706" providerId="ADAL" clId="{E9AA7811-F527-4ED1-B562-F9A72891F4DE}" dt="2024-04-03T21:59:18.020" v="619" actId="1037"/>
          <ac:spMkLst>
            <pc:docMk/>
            <pc:sldMk cId="2601736876" sldId="813"/>
            <ac:spMk id="29" creationId="{1EC290D3-5E2C-1B46-C34D-29BB500A4935}"/>
          </ac:spMkLst>
        </pc:spChg>
        <pc:spChg chg="add mod">
          <ac:chgData name="Niall M Mangan" userId="a8764934-b9ee-40f0-88c2-c6161c585706" providerId="ADAL" clId="{E9AA7811-F527-4ED1-B562-F9A72891F4DE}" dt="2024-04-03T21:59:18.020" v="619" actId="1037"/>
          <ac:spMkLst>
            <pc:docMk/>
            <pc:sldMk cId="2601736876" sldId="813"/>
            <ac:spMk id="31" creationId="{CD21449C-8FC9-2C1F-B0C7-06AB215BAFEA}"/>
          </ac:spMkLst>
        </pc:spChg>
        <pc:spChg chg="add del mod">
          <ac:chgData name="Niall M Mangan" userId="a8764934-b9ee-40f0-88c2-c6161c585706" providerId="ADAL" clId="{E9AA7811-F527-4ED1-B562-F9A72891F4DE}" dt="2024-04-03T21:56:50.514" v="452" actId="478"/>
          <ac:spMkLst>
            <pc:docMk/>
            <pc:sldMk cId="2601736876" sldId="813"/>
            <ac:spMk id="32" creationId="{2358BC96-3762-696B-1FF1-9D120A4F27AD}"/>
          </ac:spMkLst>
        </pc:spChg>
        <pc:spChg chg="add mod ord">
          <ac:chgData name="Niall M Mangan" userId="a8764934-b9ee-40f0-88c2-c6161c585706" providerId="ADAL" clId="{E9AA7811-F527-4ED1-B562-F9A72891F4DE}" dt="2024-04-03T21:59:12.006" v="603" actId="1037"/>
          <ac:spMkLst>
            <pc:docMk/>
            <pc:sldMk cId="2601736876" sldId="813"/>
            <ac:spMk id="33" creationId="{F1AC00C9-187B-6D8B-F22D-652F2A3126E9}"/>
          </ac:spMkLst>
        </pc:spChg>
        <pc:spChg chg="mod">
          <ac:chgData name="Niall M Mangan" userId="a8764934-b9ee-40f0-88c2-c6161c585706" providerId="ADAL" clId="{E9AA7811-F527-4ED1-B562-F9A72891F4DE}" dt="2024-04-03T21:59:18.020" v="619" actId="1037"/>
          <ac:spMkLst>
            <pc:docMk/>
            <pc:sldMk cId="2601736876" sldId="813"/>
            <ac:spMk id="37" creationId="{19824466-BBB9-40D2-A1AB-1E502D356DBC}"/>
          </ac:spMkLst>
        </pc:spChg>
        <pc:spChg chg="del">
          <ac:chgData name="Niall M Mangan" userId="a8764934-b9ee-40f0-88c2-c6161c585706" providerId="ADAL" clId="{E9AA7811-F527-4ED1-B562-F9A72891F4DE}" dt="2024-04-03T21:45:47.980" v="97" actId="478"/>
          <ac:spMkLst>
            <pc:docMk/>
            <pc:sldMk cId="2601736876" sldId="813"/>
            <ac:spMk id="39" creationId="{FC334C97-F4B2-4C37-A522-A5BB285FC20B}"/>
          </ac:spMkLst>
        </pc:spChg>
        <pc:spChg chg="add del mod">
          <ac:chgData name="Niall M Mangan" userId="a8764934-b9ee-40f0-88c2-c6161c585706" providerId="ADAL" clId="{E9AA7811-F527-4ED1-B562-F9A72891F4DE}" dt="2024-04-03T22:02:22.434" v="687" actId="478"/>
          <ac:spMkLst>
            <pc:docMk/>
            <pc:sldMk cId="2601736876" sldId="813"/>
            <ac:spMk id="40" creationId="{861E0CD6-A61D-4004-A39C-16504DF7ABE2}"/>
          </ac:spMkLst>
        </pc:spChg>
        <pc:spChg chg="del mod">
          <ac:chgData name="Niall M Mangan" userId="a8764934-b9ee-40f0-88c2-c6161c585706" providerId="ADAL" clId="{E9AA7811-F527-4ED1-B562-F9A72891F4DE}" dt="2024-04-03T21:52:42.418" v="344" actId="478"/>
          <ac:spMkLst>
            <pc:docMk/>
            <pc:sldMk cId="2601736876" sldId="813"/>
            <ac:spMk id="43" creationId="{8DA28ECA-0714-479F-B8CD-989162D66D31}"/>
          </ac:spMkLst>
        </pc:spChg>
        <pc:spChg chg="mod">
          <ac:chgData name="Niall M Mangan" userId="a8764934-b9ee-40f0-88c2-c6161c585706" providerId="ADAL" clId="{E9AA7811-F527-4ED1-B562-F9A72891F4DE}" dt="2024-04-03T21:58:36.616" v="545" actId="1037"/>
          <ac:spMkLst>
            <pc:docMk/>
            <pc:sldMk cId="2601736876" sldId="813"/>
            <ac:spMk id="48" creationId="{03D4DCAF-9115-4523-8F67-4AEB3CBA9AB8}"/>
          </ac:spMkLst>
        </pc:spChg>
        <pc:spChg chg="mod ord">
          <ac:chgData name="Niall M Mangan" userId="a8764934-b9ee-40f0-88c2-c6161c585706" providerId="ADAL" clId="{E9AA7811-F527-4ED1-B562-F9A72891F4DE}" dt="2024-04-03T21:58:36.616" v="545" actId="1037"/>
          <ac:spMkLst>
            <pc:docMk/>
            <pc:sldMk cId="2601736876" sldId="813"/>
            <ac:spMk id="52" creationId="{F9F0F278-F205-4F09-BDD0-C53CA019EE03}"/>
          </ac:spMkLst>
        </pc:spChg>
        <pc:spChg chg="add mod">
          <ac:chgData name="Niall M Mangan" userId="a8764934-b9ee-40f0-88c2-c6161c585706" providerId="ADAL" clId="{E9AA7811-F527-4ED1-B562-F9A72891F4DE}" dt="2024-04-03T22:04:10.026" v="864" actId="1076"/>
          <ac:spMkLst>
            <pc:docMk/>
            <pc:sldMk cId="2601736876" sldId="813"/>
            <ac:spMk id="54" creationId="{3B661855-8DDB-6292-6874-CF5B40B5424B}"/>
          </ac:spMkLst>
        </pc:spChg>
        <pc:spChg chg="del">
          <ac:chgData name="Niall M Mangan" userId="a8764934-b9ee-40f0-88c2-c6161c585706" providerId="ADAL" clId="{E9AA7811-F527-4ED1-B562-F9A72891F4DE}" dt="2024-04-03T21:44:44.491" v="52" actId="478"/>
          <ac:spMkLst>
            <pc:docMk/>
            <pc:sldMk cId="2601736876" sldId="813"/>
            <ac:spMk id="56" creationId="{5F359600-F9B9-4D98-B956-AB4E7290B624}"/>
          </ac:spMkLst>
        </pc:spChg>
        <pc:spChg chg="mod">
          <ac:chgData name="Niall M Mangan" userId="a8764934-b9ee-40f0-88c2-c6161c585706" providerId="ADAL" clId="{E9AA7811-F527-4ED1-B562-F9A72891F4DE}" dt="2024-04-03T21:58:36.616" v="545" actId="1037"/>
          <ac:spMkLst>
            <pc:docMk/>
            <pc:sldMk cId="2601736876" sldId="813"/>
            <ac:spMk id="61" creationId="{3A8F4686-2316-474B-9048-0479B95C32B8}"/>
          </ac:spMkLst>
        </pc:spChg>
        <pc:grpChg chg="mod">
          <ac:chgData name="Niall M Mangan" userId="a8764934-b9ee-40f0-88c2-c6161c585706" providerId="ADAL" clId="{E9AA7811-F527-4ED1-B562-F9A72891F4DE}" dt="2024-04-03T21:58:36.616" v="545" actId="1037"/>
          <ac:grpSpMkLst>
            <pc:docMk/>
            <pc:sldMk cId="2601736876" sldId="813"/>
            <ac:grpSpMk id="20" creationId="{0762F5F0-D560-7FE2-6444-A4C8975403E4}"/>
          </ac:grpSpMkLst>
        </pc:grpChg>
        <pc:picChg chg="add mod ord modCrop">
          <ac:chgData name="Niall M Mangan" userId="a8764934-b9ee-40f0-88c2-c6161c585706" providerId="ADAL" clId="{E9AA7811-F527-4ED1-B562-F9A72891F4DE}" dt="2024-04-03T22:02:30.773" v="689" actId="1076"/>
          <ac:picMkLst>
            <pc:docMk/>
            <pc:sldMk cId="2601736876" sldId="813"/>
            <ac:picMk id="7" creationId="{F4BECF1E-67F7-F742-3F40-FB2883DB1651}"/>
          </ac:picMkLst>
        </pc:picChg>
        <pc:picChg chg="del">
          <ac:chgData name="Niall M Mangan" userId="a8764934-b9ee-40f0-88c2-c6161c585706" providerId="ADAL" clId="{E9AA7811-F527-4ED1-B562-F9A72891F4DE}" dt="2024-04-03T21:48:11.335" v="136" actId="478"/>
          <ac:picMkLst>
            <pc:docMk/>
            <pc:sldMk cId="2601736876" sldId="813"/>
            <ac:picMk id="13" creationId="{5ED84912-14E1-EF21-199D-961133C54032}"/>
          </ac:picMkLst>
        </pc:picChg>
        <pc:picChg chg="del mod">
          <ac:chgData name="Niall M Mangan" userId="a8764934-b9ee-40f0-88c2-c6161c585706" providerId="ADAL" clId="{E9AA7811-F527-4ED1-B562-F9A72891F4DE}" dt="2024-04-03T21:47:31.623" v="123" actId="478"/>
          <ac:picMkLst>
            <pc:docMk/>
            <pc:sldMk cId="2601736876" sldId="813"/>
            <ac:picMk id="15" creationId="{1689E377-0041-4CD3-B581-F5FC2D0ABF6E}"/>
          </ac:picMkLst>
        </pc:picChg>
        <pc:picChg chg="del mod">
          <ac:chgData name="Niall M Mangan" userId="a8764934-b9ee-40f0-88c2-c6161c585706" providerId="ADAL" clId="{E9AA7811-F527-4ED1-B562-F9A72891F4DE}" dt="2024-04-03T21:47:35.419" v="124" actId="478"/>
          <ac:picMkLst>
            <pc:docMk/>
            <pc:sldMk cId="2601736876" sldId="813"/>
            <ac:picMk id="17" creationId="{7EE4A6E3-930A-4EE7-BEE2-0C3757F74951}"/>
          </ac:picMkLst>
        </pc:picChg>
        <pc:picChg chg="add mod">
          <ac:chgData name="Niall M Mangan" userId="a8764934-b9ee-40f0-88c2-c6161c585706" providerId="ADAL" clId="{E9AA7811-F527-4ED1-B562-F9A72891F4DE}" dt="2024-04-03T21:59:12.006" v="603" actId="1037"/>
          <ac:picMkLst>
            <pc:docMk/>
            <pc:sldMk cId="2601736876" sldId="813"/>
            <ac:picMk id="21" creationId="{C5C2A38A-BE0F-27E4-0D84-0A8D5DC74AD1}"/>
          </ac:picMkLst>
        </pc:picChg>
        <pc:picChg chg="add mod">
          <ac:chgData name="Niall M Mangan" userId="a8764934-b9ee-40f0-88c2-c6161c585706" providerId="ADAL" clId="{E9AA7811-F527-4ED1-B562-F9A72891F4DE}" dt="2024-04-03T21:59:18.020" v="619" actId="1037"/>
          <ac:picMkLst>
            <pc:docMk/>
            <pc:sldMk cId="2601736876" sldId="813"/>
            <ac:picMk id="26" creationId="{1EBBF43C-6A69-30C8-8990-C66FE186F944}"/>
          </ac:picMkLst>
        </pc:picChg>
        <pc:picChg chg="add mod">
          <ac:chgData name="Niall M Mangan" userId="a8764934-b9ee-40f0-88c2-c6161c585706" providerId="ADAL" clId="{E9AA7811-F527-4ED1-B562-F9A72891F4DE}" dt="2024-04-03T21:59:18.020" v="619" actId="1037"/>
          <ac:picMkLst>
            <pc:docMk/>
            <pc:sldMk cId="2601736876" sldId="813"/>
            <ac:picMk id="28" creationId="{01E2D7B0-F0EE-C860-6134-0BBA983BD798}"/>
          </ac:picMkLst>
        </pc:picChg>
        <pc:picChg chg="add mod">
          <ac:chgData name="Niall M Mangan" userId="a8764934-b9ee-40f0-88c2-c6161c585706" providerId="ADAL" clId="{E9AA7811-F527-4ED1-B562-F9A72891F4DE}" dt="2024-04-03T21:59:18.020" v="619" actId="1037"/>
          <ac:picMkLst>
            <pc:docMk/>
            <pc:sldMk cId="2601736876" sldId="813"/>
            <ac:picMk id="30" creationId="{1B8C1834-C31A-21E4-9C25-A3E623CE2FE3}"/>
          </ac:picMkLst>
        </pc:picChg>
        <pc:picChg chg="add mod">
          <ac:chgData name="Niall M Mangan" userId="a8764934-b9ee-40f0-88c2-c6161c585706" providerId="ADAL" clId="{E9AA7811-F527-4ED1-B562-F9A72891F4DE}" dt="2024-04-03T21:59:29.081" v="623" actId="1076"/>
          <ac:picMkLst>
            <pc:docMk/>
            <pc:sldMk cId="2601736876" sldId="813"/>
            <ac:picMk id="34" creationId="{94701153-DF04-5AE5-D96F-885F3DF8CDCD}"/>
          </ac:picMkLst>
        </pc:picChg>
        <pc:picChg chg="add del mod">
          <ac:chgData name="Niall M Mangan" userId="a8764934-b9ee-40f0-88c2-c6161c585706" providerId="ADAL" clId="{E9AA7811-F527-4ED1-B562-F9A72891F4DE}" dt="2024-04-03T22:00:04.851" v="644" actId="478"/>
          <ac:picMkLst>
            <pc:docMk/>
            <pc:sldMk cId="2601736876" sldId="813"/>
            <ac:picMk id="35" creationId="{A29C511F-D40D-FDBA-3DB3-E5F872F9A0E1}"/>
          </ac:picMkLst>
        </pc:picChg>
        <pc:picChg chg="add mod">
          <ac:chgData name="Niall M Mangan" userId="a8764934-b9ee-40f0-88c2-c6161c585706" providerId="ADAL" clId="{E9AA7811-F527-4ED1-B562-F9A72891F4DE}" dt="2024-04-03T21:59:48.362" v="637" actId="14100"/>
          <ac:picMkLst>
            <pc:docMk/>
            <pc:sldMk cId="2601736876" sldId="813"/>
            <ac:picMk id="36" creationId="{FE444FAB-8615-0641-3156-5329F7306169}"/>
          </ac:picMkLst>
        </pc:picChg>
        <pc:picChg chg="add mod">
          <ac:chgData name="Niall M Mangan" userId="a8764934-b9ee-40f0-88c2-c6161c585706" providerId="ADAL" clId="{E9AA7811-F527-4ED1-B562-F9A72891F4DE}" dt="2024-04-03T21:59:59.293" v="642" actId="1076"/>
          <ac:picMkLst>
            <pc:docMk/>
            <pc:sldMk cId="2601736876" sldId="813"/>
            <ac:picMk id="38" creationId="{FBAA09FA-908B-B014-74BF-CC8120E92EA3}"/>
          </ac:picMkLst>
        </pc:picChg>
        <pc:picChg chg="del">
          <ac:chgData name="Niall M Mangan" userId="a8764934-b9ee-40f0-88c2-c6161c585706" providerId="ADAL" clId="{E9AA7811-F527-4ED1-B562-F9A72891F4DE}" dt="2024-04-03T21:48:27.943" v="143" actId="478"/>
          <ac:picMkLst>
            <pc:docMk/>
            <pc:sldMk cId="2601736876" sldId="813"/>
            <ac:picMk id="41" creationId="{5B98AA9A-1B11-4672-A5A9-FE05D0B480B8}"/>
          </ac:picMkLst>
        </pc:picChg>
        <pc:picChg chg="add mod">
          <ac:chgData name="Niall M Mangan" userId="a8764934-b9ee-40f0-88c2-c6161c585706" providerId="ADAL" clId="{E9AA7811-F527-4ED1-B562-F9A72891F4DE}" dt="2024-04-03T21:59:52.874" v="639" actId="14100"/>
          <ac:picMkLst>
            <pc:docMk/>
            <pc:sldMk cId="2601736876" sldId="813"/>
            <ac:picMk id="42" creationId="{FCF90E1D-F31A-897F-C68A-F6AB544C59FC}"/>
          </ac:picMkLst>
        </pc:picChg>
        <pc:picChg chg="del">
          <ac:chgData name="Niall M Mangan" userId="a8764934-b9ee-40f0-88c2-c6161c585706" providerId="ADAL" clId="{E9AA7811-F527-4ED1-B562-F9A72891F4DE}" dt="2024-04-03T21:48:47.518" v="151" actId="478"/>
          <ac:picMkLst>
            <pc:docMk/>
            <pc:sldMk cId="2601736876" sldId="813"/>
            <ac:picMk id="44" creationId="{40496392-3152-4315-AF96-40A1E6995739}"/>
          </ac:picMkLst>
        </pc:picChg>
        <pc:picChg chg="add mod">
          <ac:chgData name="Niall M Mangan" userId="a8764934-b9ee-40f0-88c2-c6161c585706" providerId="ADAL" clId="{E9AA7811-F527-4ED1-B562-F9A72891F4DE}" dt="2024-04-03T22:02:54.347" v="694" actId="1076"/>
          <ac:picMkLst>
            <pc:docMk/>
            <pc:sldMk cId="2601736876" sldId="813"/>
            <ac:picMk id="45" creationId="{EAD24F47-F0B5-87BB-2C81-D20EF6CC939C}"/>
          </ac:picMkLst>
        </pc:picChg>
        <pc:picChg chg="add mod">
          <ac:chgData name="Niall M Mangan" userId="a8764934-b9ee-40f0-88c2-c6161c585706" providerId="ADAL" clId="{E9AA7811-F527-4ED1-B562-F9A72891F4DE}" dt="2024-04-03T22:02:46.518" v="692" actId="1076"/>
          <ac:picMkLst>
            <pc:docMk/>
            <pc:sldMk cId="2601736876" sldId="813"/>
            <ac:picMk id="46" creationId="{AF7410B2-E1F5-17EE-DCE7-01DFDC2191D3}"/>
          </ac:picMkLst>
        </pc:picChg>
        <pc:picChg chg="del">
          <ac:chgData name="Niall M Mangan" userId="a8764934-b9ee-40f0-88c2-c6161c585706" providerId="ADAL" clId="{E9AA7811-F527-4ED1-B562-F9A72891F4DE}" dt="2024-04-03T21:48:29.715" v="144" actId="478"/>
          <ac:picMkLst>
            <pc:docMk/>
            <pc:sldMk cId="2601736876" sldId="813"/>
            <ac:picMk id="47" creationId="{B9BB83A8-FE61-4FDE-A5D7-9BDC6B8799A2}"/>
          </ac:picMkLst>
        </pc:picChg>
        <pc:picChg chg="add mod">
          <ac:chgData name="Niall M Mangan" userId="a8764934-b9ee-40f0-88c2-c6161c585706" providerId="ADAL" clId="{E9AA7811-F527-4ED1-B562-F9A72891F4DE}" dt="2024-04-03T22:02:43.431" v="691" actId="1076"/>
          <ac:picMkLst>
            <pc:docMk/>
            <pc:sldMk cId="2601736876" sldId="813"/>
            <ac:picMk id="49" creationId="{C0BBC66C-16DE-46A0-2A08-37A8DBC61744}"/>
          </ac:picMkLst>
        </pc:picChg>
        <pc:picChg chg="add mod">
          <ac:chgData name="Niall M Mangan" userId="a8764934-b9ee-40f0-88c2-c6161c585706" providerId="ADAL" clId="{E9AA7811-F527-4ED1-B562-F9A72891F4DE}" dt="2024-04-03T22:02:51.347" v="693" actId="1076"/>
          <ac:picMkLst>
            <pc:docMk/>
            <pc:sldMk cId="2601736876" sldId="813"/>
            <ac:picMk id="50" creationId="{F7C7248C-F4BD-4A76-6E3B-D3D3EDE3C6B1}"/>
          </ac:picMkLst>
        </pc:picChg>
        <pc:picChg chg="add mod">
          <ac:chgData name="Niall M Mangan" userId="a8764934-b9ee-40f0-88c2-c6161c585706" providerId="ADAL" clId="{E9AA7811-F527-4ED1-B562-F9A72891F4DE}" dt="2024-04-03T22:00:37.754" v="654" actId="14100"/>
          <ac:picMkLst>
            <pc:docMk/>
            <pc:sldMk cId="2601736876" sldId="813"/>
            <ac:picMk id="51" creationId="{B88D0E5B-7338-F561-23E3-EA036C79FDFC}"/>
          </ac:picMkLst>
        </pc:picChg>
        <pc:picChg chg="add mod">
          <ac:chgData name="Niall M Mangan" userId="a8764934-b9ee-40f0-88c2-c6161c585706" providerId="ADAL" clId="{E9AA7811-F527-4ED1-B562-F9A72891F4DE}" dt="2024-04-03T22:02:59.052" v="695" actId="1076"/>
          <ac:picMkLst>
            <pc:docMk/>
            <pc:sldMk cId="2601736876" sldId="813"/>
            <ac:picMk id="53" creationId="{E52BE35C-E927-2CE8-22D5-3D89E40F7687}"/>
          </ac:picMkLst>
        </pc:picChg>
        <pc:picChg chg="del">
          <ac:chgData name="Niall M Mangan" userId="a8764934-b9ee-40f0-88c2-c6161c585706" providerId="ADAL" clId="{E9AA7811-F527-4ED1-B562-F9A72891F4DE}" dt="2024-04-03T21:44:44.491" v="52" actId="478"/>
          <ac:picMkLst>
            <pc:docMk/>
            <pc:sldMk cId="2601736876" sldId="813"/>
            <ac:picMk id="55" creationId="{B2C6868D-0B2A-4048-B7E5-892ABDC88CA0}"/>
          </ac:picMkLst>
        </pc:picChg>
        <pc:picChg chg="del">
          <ac:chgData name="Niall M Mangan" userId="a8764934-b9ee-40f0-88c2-c6161c585706" providerId="ADAL" clId="{E9AA7811-F527-4ED1-B562-F9A72891F4DE}" dt="2024-04-03T21:47:37.078" v="125" actId="478"/>
          <ac:picMkLst>
            <pc:docMk/>
            <pc:sldMk cId="2601736876" sldId="813"/>
            <ac:picMk id="1026" creationId="{0CA30F2A-C966-8EF5-C18E-12883C3E319D}"/>
          </ac:picMkLst>
        </pc:picChg>
        <pc:picChg chg="add mod">
          <ac:chgData name="Niall M Mangan" userId="a8764934-b9ee-40f0-88c2-c6161c585706" providerId="ADAL" clId="{E9AA7811-F527-4ED1-B562-F9A72891F4DE}" dt="2024-04-03T21:59:12.006" v="603" actId="1037"/>
          <ac:picMkLst>
            <pc:docMk/>
            <pc:sldMk cId="2601736876" sldId="813"/>
            <ac:picMk id="2050" creationId="{F5497435-C3B2-62CB-F986-0A795FD840E9}"/>
          </ac:picMkLst>
        </pc:picChg>
        <pc:picChg chg="add mod">
          <ac:chgData name="Niall M Mangan" userId="a8764934-b9ee-40f0-88c2-c6161c585706" providerId="ADAL" clId="{E9AA7811-F527-4ED1-B562-F9A72891F4DE}" dt="2024-04-03T21:59:12.006" v="603" actId="1037"/>
          <ac:picMkLst>
            <pc:docMk/>
            <pc:sldMk cId="2601736876" sldId="813"/>
            <ac:picMk id="2052" creationId="{34574C22-CE12-2C84-ED4C-D42B15E779F6}"/>
          </ac:picMkLst>
        </pc:picChg>
        <pc:picChg chg="mod">
          <ac:chgData name="Niall M Mangan" userId="a8764934-b9ee-40f0-88c2-c6161c585706" providerId="ADAL" clId="{E9AA7811-F527-4ED1-B562-F9A72891F4DE}" dt="2024-04-03T21:58:36.616" v="545" actId="1037"/>
          <ac:picMkLst>
            <pc:docMk/>
            <pc:sldMk cId="2601736876" sldId="813"/>
            <ac:picMk id="11266" creationId="{8AFDA438-C3A0-6A8D-D9D4-637033B7254A}"/>
          </ac:picMkLst>
        </pc:picChg>
      </pc:sldChg>
      <pc:sldChg chg="del ord">
        <pc:chgData name="Niall M Mangan" userId="a8764934-b9ee-40f0-88c2-c6161c585706" providerId="ADAL" clId="{E9AA7811-F527-4ED1-B562-F9A72891F4DE}" dt="2024-04-04T01:34:05.469" v="2515" actId="47"/>
        <pc:sldMkLst>
          <pc:docMk/>
          <pc:sldMk cId="2564960465" sldId="815"/>
        </pc:sldMkLst>
      </pc:sldChg>
      <pc:sldChg chg="mod ord modAnim modShow">
        <pc:chgData name="Niall M Mangan" userId="a8764934-b9ee-40f0-88c2-c6161c585706" providerId="ADAL" clId="{E9AA7811-F527-4ED1-B562-F9A72891F4DE}" dt="2024-04-04T01:34:11.250" v="2516" actId="729"/>
        <pc:sldMkLst>
          <pc:docMk/>
          <pc:sldMk cId="2815469893" sldId="816"/>
        </pc:sldMkLst>
      </pc:sldChg>
      <pc:sldChg chg="mod ord modShow">
        <pc:chgData name="Niall M Mangan" userId="a8764934-b9ee-40f0-88c2-c6161c585706" providerId="ADAL" clId="{E9AA7811-F527-4ED1-B562-F9A72891F4DE}" dt="2024-04-04T11:51:24.523" v="2658" actId="729"/>
        <pc:sldMkLst>
          <pc:docMk/>
          <pc:sldMk cId="759985078" sldId="818"/>
        </pc:sldMkLst>
      </pc:sldChg>
      <pc:sldChg chg="del">
        <pc:chgData name="Niall M Mangan" userId="a8764934-b9ee-40f0-88c2-c6161c585706" providerId="ADAL" clId="{E9AA7811-F527-4ED1-B562-F9A72891F4DE}" dt="2024-04-03T22:54:00.590" v="911" actId="47"/>
        <pc:sldMkLst>
          <pc:docMk/>
          <pc:sldMk cId="3975895757" sldId="823"/>
        </pc:sldMkLst>
      </pc:sldChg>
      <pc:sldChg chg="addSp delSp modSp mod">
        <pc:chgData name="Niall M Mangan" userId="a8764934-b9ee-40f0-88c2-c6161c585706" providerId="ADAL" clId="{E9AA7811-F527-4ED1-B562-F9A72891F4DE}" dt="2024-04-03T22:56:30.843" v="935" actId="207"/>
        <pc:sldMkLst>
          <pc:docMk/>
          <pc:sldMk cId="2267660456" sldId="824"/>
        </pc:sldMkLst>
        <pc:spChg chg="mod">
          <ac:chgData name="Niall M Mangan" userId="a8764934-b9ee-40f0-88c2-c6161c585706" providerId="ADAL" clId="{E9AA7811-F527-4ED1-B562-F9A72891F4DE}" dt="2024-04-03T22:53:52.589" v="909" actId="1076"/>
          <ac:spMkLst>
            <pc:docMk/>
            <pc:sldMk cId="2267660456" sldId="824"/>
            <ac:spMk id="5" creationId="{62F1E940-EEA7-3006-504E-E36B0FE862B8}"/>
          </ac:spMkLst>
        </pc:spChg>
        <pc:spChg chg="add mod">
          <ac:chgData name="Niall M Mangan" userId="a8764934-b9ee-40f0-88c2-c6161c585706" providerId="ADAL" clId="{E9AA7811-F527-4ED1-B562-F9A72891F4DE}" dt="2024-04-03T22:56:30.843" v="935" actId="207"/>
          <ac:spMkLst>
            <pc:docMk/>
            <pc:sldMk cId="2267660456" sldId="824"/>
            <ac:spMk id="7" creationId="{097DB5DF-1962-7446-3D2D-2D5BD61DCA14}"/>
          </ac:spMkLst>
        </pc:spChg>
        <pc:spChg chg="mod">
          <ac:chgData name="Niall M Mangan" userId="a8764934-b9ee-40f0-88c2-c6161c585706" providerId="ADAL" clId="{E9AA7811-F527-4ED1-B562-F9A72891F4DE}" dt="2024-04-03T22:53:49.017" v="907" actId="1076"/>
          <ac:spMkLst>
            <pc:docMk/>
            <pc:sldMk cId="2267660456" sldId="824"/>
            <ac:spMk id="21" creationId="{DAA2BF9B-138C-F415-543D-E76BE135A715}"/>
          </ac:spMkLst>
        </pc:spChg>
        <pc:spChg chg="mod">
          <ac:chgData name="Niall M Mangan" userId="a8764934-b9ee-40f0-88c2-c6161c585706" providerId="ADAL" clId="{E9AA7811-F527-4ED1-B562-F9A72891F4DE}" dt="2024-04-03T22:55:27.468" v="929" actId="207"/>
          <ac:spMkLst>
            <pc:docMk/>
            <pc:sldMk cId="2267660456" sldId="824"/>
            <ac:spMk id="32" creationId="{6D07DE0C-FFD8-221E-D1FA-84235213F930}"/>
          </ac:spMkLst>
        </pc:spChg>
        <pc:spChg chg="mod">
          <ac:chgData name="Niall M Mangan" userId="a8764934-b9ee-40f0-88c2-c6161c585706" providerId="ADAL" clId="{E9AA7811-F527-4ED1-B562-F9A72891F4DE}" dt="2024-04-03T22:53:46.337" v="906" actId="1076"/>
          <ac:spMkLst>
            <pc:docMk/>
            <pc:sldMk cId="2267660456" sldId="824"/>
            <ac:spMk id="38" creationId="{4CBC6887-F448-492C-52B1-04CE708D9A64}"/>
          </ac:spMkLst>
        </pc:spChg>
        <pc:grpChg chg="add del mod">
          <ac:chgData name="Niall M Mangan" userId="a8764934-b9ee-40f0-88c2-c6161c585706" providerId="ADAL" clId="{E9AA7811-F527-4ED1-B562-F9A72891F4DE}" dt="2024-04-03T22:54:28.443" v="917" actId="478"/>
          <ac:grpSpMkLst>
            <pc:docMk/>
            <pc:sldMk cId="2267660456" sldId="824"/>
            <ac:grpSpMk id="2" creationId="{50247C97-3CB4-9ACF-BAB1-5C9A12490E0C}"/>
          </ac:grpSpMkLst>
        </pc:grpChg>
        <pc:grpChg chg="del mod">
          <ac:chgData name="Niall M Mangan" userId="a8764934-b9ee-40f0-88c2-c6161c585706" providerId="ADAL" clId="{E9AA7811-F527-4ED1-B562-F9A72891F4DE}" dt="2024-04-03T22:54:29.895" v="918" actId="478"/>
          <ac:grpSpMkLst>
            <pc:docMk/>
            <pc:sldMk cId="2267660456" sldId="824"/>
            <ac:grpSpMk id="20" creationId="{DCF25DB0-0C27-45D8-0388-ACA38B00B830}"/>
          </ac:grpSpMkLst>
        </pc:grpChg>
        <pc:grpChg chg="del mod">
          <ac:chgData name="Niall M Mangan" userId="a8764934-b9ee-40f0-88c2-c6161c585706" providerId="ADAL" clId="{E9AA7811-F527-4ED1-B562-F9A72891F4DE}" dt="2024-04-03T22:54:31.195" v="919" actId="478"/>
          <ac:grpSpMkLst>
            <pc:docMk/>
            <pc:sldMk cId="2267660456" sldId="824"/>
            <ac:grpSpMk id="37" creationId="{96527E57-A0CC-ADAE-CBAB-774D780DB7CF}"/>
          </ac:grpSpMkLst>
        </pc:grpChg>
        <pc:picChg chg="mod">
          <ac:chgData name="Niall M Mangan" userId="a8764934-b9ee-40f0-88c2-c6161c585706" providerId="ADAL" clId="{E9AA7811-F527-4ED1-B562-F9A72891F4DE}" dt="2024-04-03T22:53:49.017" v="907" actId="1076"/>
          <ac:picMkLst>
            <pc:docMk/>
            <pc:sldMk cId="2267660456" sldId="824"/>
            <ac:picMk id="3" creationId="{239B733F-67BF-459B-98CD-EAFC7F03308A}"/>
          </ac:picMkLst>
        </pc:picChg>
        <pc:picChg chg="mod">
          <ac:chgData name="Niall M Mangan" userId="a8764934-b9ee-40f0-88c2-c6161c585706" providerId="ADAL" clId="{E9AA7811-F527-4ED1-B562-F9A72891F4DE}" dt="2024-04-03T22:53:52.589" v="909" actId="1076"/>
          <ac:picMkLst>
            <pc:docMk/>
            <pc:sldMk cId="2267660456" sldId="824"/>
            <ac:picMk id="6" creationId="{7655AB53-E713-B6D6-646B-2E7AAEA6780B}"/>
          </ac:picMkLst>
        </pc:picChg>
        <pc:picChg chg="mod">
          <ac:chgData name="Niall M Mangan" userId="a8764934-b9ee-40f0-88c2-c6161c585706" providerId="ADAL" clId="{E9AA7811-F527-4ED1-B562-F9A72891F4DE}" dt="2024-04-03T22:53:49.017" v="907" actId="1076"/>
          <ac:picMkLst>
            <pc:docMk/>
            <pc:sldMk cId="2267660456" sldId="824"/>
            <ac:picMk id="22" creationId="{91E98135-D9FD-733D-B88C-76B8970C8928}"/>
          </ac:picMkLst>
        </pc:picChg>
        <pc:picChg chg="mod">
          <ac:chgData name="Niall M Mangan" userId="a8764934-b9ee-40f0-88c2-c6161c585706" providerId="ADAL" clId="{E9AA7811-F527-4ED1-B562-F9A72891F4DE}" dt="2024-04-03T22:53:46.337" v="906" actId="1076"/>
          <ac:picMkLst>
            <pc:docMk/>
            <pc:sldMk cId="2267660456" sldId="824"/>
            <ac:picMk id="39" creationId="{08B219F7-FB16-805B-4825-E8B5C5F4B3E1}"/>
          </ac:picMkLst>
        </pc:picChg>
      </pc:sldChg>
      <pc:sldChg chg="mod ord modShow">
        <pc:chgData name="Niall M Mangan" userId="a8764934-b9ee-40f0-88c2-c6161c585706" providerId="ADAL" clId="{E9AA7811-F527-4ED1-B562-F9A72891F4DE}" dt="2024-04-03T22:50:07.485" v="897" actId="729"/>
        <pc:sldMkLst>
          <pc:docMk/>
          <pc:sldMk cId="1937903645" sldId="826"/>
        </pc:sldMkLst>
      </pc:sldChg>
      <pc:sldChg chg="mod modShow">
        <pc:chgData name="Niall M Mangan" userId="a8764934-b9ee-40f0-88c2-c6161c585706" providerId="ADAL" clId="{E9AA7811-F527-4ED1-B562-F9A72891F4DE}" dt="2024-04-03T22:48:46.702" v="889" actId="729"/>
        <pc:sldMkLst>
          <pc:docMk/>
          <pc:sldMk cId="3492490683" sldId="842"/>
        </pc:sldMkLst>
      </pc:sldChg>
      <pc:sldChg chg="addSp delSp modSp mod ord">
        <pc:chgData name="Niall M Mangan" userId="a8764934-b9ee-40f0-88c2-c6161c585706" providerId="ADAL" clId="{E9AA7811-F527-4ED1-B562-F9A72891F4DE}" dt="2024-04-04T11:53:07.931" v="2663" actId="338"/>
        <pc:sldMkLst>
          <pc:docMk/>
          <pc:sldMk cId="3800919058" sldId="843"/>
        </pc:sldMkLst>
        <pc:spChg chg="mod">
          <ac:chgData name="Niall M Mangan" userId="a8764934-b9ee-40f0-88c2-c6161c585706" providerId="ADAL" clId="{E9AA7811-F527-4ED1-B562-F9A72891F4DE}" dt="2024-04-04T11:53:07.931" v="2663" actId="338"/>
          <ac:spMkLst>
            <pc:docMk/>
            <pc:sldMk cId="3800919058" sldId="843"/>
            <ac:spMk id="3" creationId="{0E5DFD81-15CC-C088-E98B-E594E2E904E8}"/>
          </ac:spMkLst>
        </pc:spChg>
        <pc:spChg chg="mod">
          <ac:chgData name="Niall M Mangan" userId="a8764934-b9ee-40f0-88c2-c6161c585706" providerId="ADAL" clId="{E9AA7811-F527-4ED1-B562-F9A72891F4DE}" dt="2024-04-04T11:53:07.931" v="2663" actId="338"/>
          <ac:spMkLst>
            <pc:docMk/>
            <pc:sldMk cId="3800919058" sldId="843"/>
            <ac:spMk id="6" creationId="{E3CF9B08-0BB5-B9C9-D089-1228E81105E1}"/>
          </ac:spMkLst>
        </pc:spChg>
        <pc:spChg chg="mod">
          <ac:chgData name="Niall M Mangan" userId="a8764934-b9ee-40f0-88c2-c6161c585706" providerId="ADAL" clId="{E9AA7811-F527-4ED1-B562-F9A72891F4DE}" dt="2024-04-04T11:53:07.931" v="2663" actId="338"/>
          <ac:spMkLst>
            <pc:docMk/>
            <pc:sldMk cId="3800919058" sldId="843"/>
            <ac:spMk id="11" creationId="{154985D6-F307-8C11-0BD0-DE2390B8A0B3}"/>
          </ac:spMkLst>
        </pc:spChg>
        <pc:spChg chg="mod">
          <ac:chgData name="Niall M Mangan" userId="a8764934-b9ee-40f0-88c2-c6161c585706" providerId="ADAL" clId="{E9AA7811-F527-4ED1-B562-F9A72891F4DE}" dt="2024-04-04T11:53:07.931" v="2663" actId="338"/>
          <ac:spMkLst>
            <pc:docMk/>
            <pc:sldMk cId="3800919058" sldId="843"/>
            <ac:spMk id="30" creationId="{8F990CEE-12F0-42EB-8878-462CC8D9FAD3}"/>
          </ac:spMkLst>
        </pc:spChg>
        <pc:grpChg chg="mod">
          <ac:chgData name="Niall M Mangan" userId="a8764934-b9ee-40f0-88c2-c6161c585706" providerId="ADAL" clId="{E9AA7811-F527-4ED1-B562-F9A72891F4DE}" dt="2024-04-04T11:53:07.931" v="2663" actId="338"/>
          <ac:grpSpMkLst>
            <pc:docMk/>
            <pc:sldMk cId="3800919058" sldId="843"/>
            <ac:grpSpMk id="1" creationId="{00000000-0000-0000-0000-000000000000}"/>
          </ac:grpSpMkLst>
        </pc:grpChg>
        <pc:grpChg chg="mod">
          <ac:chgData name="Niall M Mangan" userId="a8764934-b9ee-40f0-88c2-c6161c585706" providerId="ADAL" clId="{E9AA7811-F527-4ED1-B562-F9A72891F4DE}" dt="2024-04-04T11:53:07.931" v="2663" actId="338"/>
          <ac:grpSpMkLst>
            <pc:docMk/>
            <pc:sldMk cId="3800919058" sldId="843"/>
            <ac:grpSpMk id="2" creationId="{42EE73BC-CA32-17B0-28E6-BEBD6EDE3C9C}"/>
          </ac:grpSpMkLst>
        </pc:grpChg>
        <pc:grpChg chg="mod">
          <ac:chgData name="Niall M Mangan" userId="a8764934-b9ee-40f0-88c2-c6161c585706" providerId="ADAL" clId="{E9AA7811-F527-4ED1-B562-F9A72891F4DE}" dt="2024-04-04T11:53:07.931" v="2663" actId="338"/>
          <ac:grpSpMkLst>
            <pc:docMk/>
            <pc:sldMk cId="3800919058" sldId="843"/>
            <ac:grpSpMk id="4" creationId="{5273B06E-10B4-C467-CAA7-158A5D404126}"/>
          </ac:grpSpMkLst>
        </pc:grpChg>
        <pc:grpChg chg="mod">
          <ac:chgData name="Niall M Mangan" userId="a8764934-b9ee-40f0-88c2-c6161c585706" providerId="ADAL" clId="{E9AA7811-F527-4ED1-B562-F9A72891F4DE}" dt="2024-04-04T11:53:07.931" v="2663" actId="338"/>
          <ac:grpSpMkLst>
            <pc:docMk/>
            <pc:sldMk cId="3800919058" sldId="843"/>
            <ac:grpSpMk id="10" creationId="{271BCFEE-1484-8FAE-F4B8-4EE05FDB2861}"/>
          </ac:grpSpMkLst>
        </pc:grpChg>
        <pc:grpChg chg="mod">
          <ac:chgData name="Niall M Mangan" userId="a8764934-b9ee-40f0-88c2-c6161c585706" providerId="ADAL" clId="{E9AA7811-F527-4ED1-B562-F9A72891F4DE}" dt="2024-04-04T11:53:07.931" v="2663" actId="338"/>
          <ac:grpSpMkLst>
            <pc:docMk/>
            <pc:sldMk cId="3800919058" sldId="843"/>
            <ac:grpSpMk id="12" creationId="{21004A62-F3E7-2D06-17DF-44936D77D215}"/>
          </ac:grpSpMkLst>
        </pc:grpChg>
        <pc:picChg chg="mod">
          <ac:chgData name="Niall M Mangan" userId="a8764934-b9ee-40f0-88c2-c6161c585706" providerId="ADAL" clId="{E9AA7811-F527-4ED1-B562-F9A72891F4DE}" dt="2024-04-04T11:53:07.931" v="2663" actId="338"/>
          <ac:picMkLst>
            <pc:docMk/>
            <pc:sldMk cId="3800919058" sldId="843"/>
            <ac:picMk id="5" creationId="{5AC995F5-CB5D-64F7-B413-ACC258E3216C}"/>
          </ac:picMkLst>
        </pc:picChg>
        <pc:picChg chg="mod">
          <ac:chgData name="Niall M Mangan" userId="a8764934-b9ee-40f0-88c2-c6161c585706" providerId="ADAL" clId="{E9AA7811-F527-4ED1-B562-F9A72891F4DE}" dt="2024-04-04T11:53:07.931" v="2663" actId="338"/>
          <ac:picMkLst>
            <pc:docMk/>
            <pc:sldMk cId="3800919058" sldId="843"/>
            <ac:picMk id="7" creationId="{C6B60917-D8AD-9535-3B90-2E271A37F69F}"/>
          </ac:picMkLst>
        </pc:picChg>
        <pc:picChg chg="add del mod">
          <ac:chgData name="Niall M Mangan" userId="a8764934-b9ee-40f0-88c2-c6161c585706" providerId="ADAL" clId="{E9AA7811-F527-4ED1-B562-F9A72891F4DE}" dt="2024-04-04T11:53:07.931" v="2663" actId="338"/>
          <ac:picMkLst>
            <pc:docMk/>
            <pc:sldMk cId="3800919058" sldId="843"/>
            <ac:picMk id="9" creationId="{F80DD6FB-F22C-EC75-AB8D-5DD9BA53889F}"/>
          </ac:picMkLst>
        </pc:picChg>
        <pc:picChg chg="mod">
          <ac:chgData name="Niall M Mangan" userId="a8764934-b9ee-40f0-88c2-c6161c585706" providerId="ADAL" clId="{E9AA7811-F527-4ED1-B562-F9A72891F4DE}" dt="2024-04-04T11:53:07.931" v="2663" actId="338"/>
          <ac:picMkLst>
            <pc:docMk/>
            <pc:sldMk cId="3800919058" sldId="843"/>
            <ac:picMk id="13" creationId="{1EA9BA17-742D-F6E4-4167-AC96CB63548A}"/>
          </ac:picMkLst>
        </pc:picChg>
        <pc:picChg chg="del">
          <ac:chgData name="Niall M Mangan" userId="a8764934-b9ee-40f0-88c2-c6161c585706" providerId="ADAL" clId="{E9AA7811-F527-4ED1-B562-F9A72891F4DE}" dt="2024-04-04T11:52:53.617" v="2659" actId="478"/>
          <ac:picMkLst>
            <pc:docMk/>
            <pc:sldMk cId="3800919058" sldId="843"/>
            <ac:picMk id="17" creationId="{8DAA00AC-A561-4EB0-39AA-6AD22EF3CD78}"/>
          </ac:picMkLst>
        </pc:picChg>
        <pc:picChg chg="mod">
          <ac:chgData name="Niall M Mangan" userId="a8764934-b9ee-40f0-88c2-c6161c585706" providerId="ADAL" clId="{E9AA7811-F527-4ED1-B562-F9A72891F4DE}" dt="2024-04-04T11:53:07.931" v="2663" actId="338"/>
          <ac:picMkLst>
            <pc:docMk/>
            <pc:sldMk cId="3800919058" sldId="843"/>
            <ac:picMk id="3077" creationId="{D522701F-FC99-6341-7216-04FFA1E7049A}"/>
          </ac:picMkLst>
        </pc:picChg>
        <pc:picChg chg="mod">
          <ac:chgData name="Niall M Mangan" userId="a8764934-b9ee-40f0-88c2-c6161c585706" providerId="ADAL" clId="{E9AA7811-F527-4ED1-B562-F9A72891F4DE}" dt="2024-04-04T11:53:07.931" v="2663" actId="338"/>
          <ac:picMkLst>
            <pc:docMk/>
            <pc:sldMk cId="3800919058" sldId="843"/>
            <ac:picMk id="3081" creationId="{72B68770-F6FD-0F05-19E6-C337480E2CB5}"/>
          </ac:picMkLst>
        </pc:picChg>
      </pc:sldChg>
      <pc:sldChg chg="mod modShow">
        <pc:chgData name="Niall M Mangan" userId="a8764934-b9ee-40f0-88c2-c6161c585706" providerId="ADAL" clId="{E9AA7811-F527-4ED1-B562-F9A72891F4DE}" dt="2024-04-03T22:48:51.196" v="890" actId="729"/>
        <pc:sldMkLst>
          <pc:docMk/>
          <pc:sldMk cId="1995250311" sldId="859"/>
        </pc:sldMkLst>
      </pc:sldChg>
      <pc:sldChg chg="del">
        <pc:chgData name="Niall M Mangan" userId="a8764934-b9ee-40f0-88c2-c6161c585706" providerId="ADAL" clId="{E9AA7811-F527-4ED1-B562-F9A72891F4DE}" dt="2024-04-03T22:10:22.739" v="877" actId="47"/>
        <pc:sldMkLst>
          <pc:docMk/>
          <pc:sldMk cId="3519642052" sldId="945"/>
        </pc:sldMkLst>
      </pc:sldChg>
      <pc:sldChg chg="del">
        <pc:chgData name="Niall M Mangan" userId="a8764934-b9ee-40f0-88c2-c6161c585706" providerId="ADAL" clId="{E9AA7811-F527-4ED1-B562-F9A72891F4DE}" dt="2024-04-03T22:10:22.739" v="877" actId="47"/>
        <pc:sldMkLst>
          <pc:docMk/>
          <pc:sldMk cId="2070094391" sldId="946"/>
        </pc:sldMkLst>
      </pc:sldChg>
      <pc:sldChg chg="del">
        <pc:chgData name="Niall M Mangan" userId="a8764934-b9ee-40f0-88c2-c6161c585706" providerId="ADAL" clId="{E9AA7811-F527-4ED1-B562-F9A72891F4DE}" dt="2024-04-03T22:10:22.739" v="877" actId="47"/>
        <pc:sldMkLst>
          <pc:docMk/>
          <pc:sldMk cId="2183704473" sldId="947"/>
        </pc:sldMkLst>
      </pc:sldChg>
      <pc:sldChg chg="del">
        <pc:chgData name="Niall M Mangan" userId="a8764934-b9ee-40f0-88c2-c6161c585706" providerId="ADAL" clId="{E9AA7811-F527-4ED1-B562-F9A72891F4DE}" dt="2024-04-03T22:10:22.739" v="877" actId="47"/>
        <pc:sldMkLst>
          <pc:docMk/>
          <pc:sldMk cId="2428995308" sldId="948"/>
        </pc:sldMkLst>
      </pc:sldChg>
      <pc:sldChg chg="del">
        <pc:chgData name="Niall M Mangan" userId="a8764934-b9ee-40f0-88c2-c6161c585706" providerId="ADAL" clId="{E9AA7811-F527-4ED1-B562-F9A72891F4DE}" dt="2024-04-03T22:10:22.739" v="877" actId="47"/>
        <pc:sldMkLst>
          <pc:docMk/>
          <pc:sldMk cId="3126857707" sldId="949"/>
        </pc:sldMkLst>
      </pc:sldChg>
      <pc:sldChg chg="del">
        <pc:chgData name="Niall M Mangan" userId="a8764934-b9ee-40f0-88c2-c6161c585706" providerId="ADAL" clId="{E9AA7811-F527-4ED1-B562-F9A72891F4DE}" dt="2024-04-03T22:10:22.739" v="877" actId="47"/>
        <pc:sldMkLst>
          <pc:docMk/>
          <pc:sldMk cId="4087536692" sldId="950"/>
        </pc:sldMkLst>
      </pc:sldChg>
      <pc:sldChg chg="del">
        <pc:chgData name="Niall M Mangan" userId="a8764934-b9ee-40f0-88c2-c6161c585706" providerId="ADAL" clId="{E9AA7811-F527-4ED1-B562-F9A72891F4DE}" dt="2024-04-03T22:10:22.739" v="877" actId="47"/>
        <pc:sldMkLst>
          <pc:docMk/>
          <pc:sldMk cId="3529916514" sldId="951"/>
        </pc:sldMkLst>
      </pc:sldChg>
      <pc:sldChg chg="del">
        <pc:chgData name="Niall M Mangan" userId="a8764934-b9ee-40f0-88c2-c6161c585706" providerId="ADAL" clId="{E9AA7811-F527-4ED1-B562-F9A72891F4DE}" dt="2024-04-03T22:10:22.739" v="877" actId="47"/>
        <pc:sldMkLst>
          <pc:docMk/>
          <pc:sldMk cId="3142948370" sldId="952"/>
        </pc:sldMkLst>
      </pc:sldChg>
      <pc:sldChg chg="del">
        <pc:chgData name="Niall M Mangan" userId="a8764934-b9ee-40f0-88c2-c6161c585706" providerId="ADAL" clId="{E9AA7811-F527-4ED1-B562-F9A72891F4DE}" dt="2024-04-03T21:50:54.627" v="212" actId="47"/>
        <pc:sldMkLst>
          <pc:docMk/>
          <pc:sldMk cId="2274258917" sldId="955"/>
        </pc:sldMkLst>
      </pc:sldChg>
      <pc:sldChg chg="mod modShow">
        <pc:chgData name="Niall M Mangan" userId="a8764934-b9ee-40f0-88c2-c6161c585706" providerId="ADAL" clId="{E9AA7811-F527-4ED1-B562-F9A72891F4DE}" dt="2024-04-03T22:47:34.280" v="886" actId="729"/>
        <pc:sldMkLst>
          <pc:docMk/>
          <pc:sldMk cId="3599758628" sldId="962"/>
        </pc:sldMkLst>
      </pc:sldChg>
      <pc:sldChg chg="del">
        <pc:chgData name="Niall M Mangan" userId="a8764934-b9ee-40f0-88c2-c6161c585706" providerId="ADAL" clId="{E9AA7811-F527-4ED1-B562-F9A72891F4DE}" dt="2024-04-03T21:50:54.627" v="212" actId="47"/>
        <pc:sldMkLst>
          <pc:docMk/>
          <pc:sldMk cId="2230048348" sldId="963"/>
        </pc:sldMkLst>
      </pc:sldChg>
      <pc:sldChg chg="del">
        <pc:chgData name="Niall M Mangan" userId="a8764934-b9ee-40f0-88c2-c6161c585706" providerId="ADAL" clId="{E9AA7811-F527-4ED1-B562-F9A72891F4DE}" dt="2024-04-03T22:10:22.739" v="877" actId="47"/>
        <pc:sldMkLst>
          <pc:docMk/>
          <pc:sldMk cId="2853009492" sldId="965"/>
        </pc:sldMkLst>
      </pc:sldChg>
      <pc:sldChg chg="del">
        <pc:chgData name="Niall M Mangan" userId="a8764934-b9ee-40f0-88c2-c6161c585706" providerId="ADAL" clId="{E9AA7811-F527-4ED1-B562-F9A72891F4DE}" dt="2024-04-03T22:10:22.739" v="877" actId="47"/>
        <pc:sldMkLst>
          <pc:docMk/>
          <pc:sldMk cId="2990730130" sldId="967"/>
        </pc:sldMkLst>
      </pc:sldChg>
      <pc:sldChg chg="del">
        <pc:chgData name="Niall M Mangan" userId="a8764934-b9ee-40f0-88c2-c6161c585706" providerId="ADAL" clId="{E9AA7811-F527-4ED1-B562-F9A72891F4DE}" dt="2024-04-03T22:10:22.739" v="877" actId="47"/>
        <pc:sldMkLst>
          <pc:docMk/>
          <pc:sldMk cId="2682582128" sldId="968"/>
        </pc:sldMkLst>
      </pc:sldChg>
      <pc:sldChg chg="del">
        <pc:chgData name="Niall M Mangan" userId="a8764934-b9ee-40f0-88c2-c6161c585706" providerId="ADAL" clId="{E9AA7811-F527-4ED1-B562-F9A72891F4DE}" dt="2024-04-03T22:10:22.739" v="877" actId="47"/>
        <pc:sldMkLst>
          <pc:docMk/>
          <pc:sldMk cId="67401555" sldId="969"/>
        </pc:sldMkLst>
      </pc:sldChg>
      <pc:sldChg chg="del">
        <pc:chgData name="Niall M Mangan" userId="a8764934-b9ee-40f0-88c2-c6161c585706" providerId="ADAL" clId="{E9AA7811-F527-4ED1-B562-F9A72891F4DE}" dt="2024-04-03T22:10:22.739" v="877" actId="47"/>
        <pc:sldMkLst>
          <pc:docMk/>
          <pc:sldMk cId="344600990" sldId="970"/>
        </pc:sldMkLst>
      </pc:sldChg>
      <pc:sldChg chg="del">
        <pc:chgData name="Niall M Mangan" userId="a8764934-b9ee-40f0-88c2-c6161c585706" providerId="ADAL" clId="{E9AA7811-F527-4ED1-B562-F9A72891F4DE}" dt="2024-04-03T22:10:22.739" v="877" actId="47"/>
        <pc:sldMkLst>
          <pc:docMk/>
          <pc:sldMk cId="3743745972" sldId="971"/>
        </pc:sldMkLst>
      </pc:sldChg>
      <pc:sldChg chg="del">
        <pc:chgData name="Niall M Mangan" userId="a8764934-b9ee-40f0-88c2-c6161c585706" providerId="ADAL" clId="{E9AA7811-F527-4ED1-B562-F9A72891F4DE}" dt="2024-04-03T22:10:22.739" v="877" actId="47"/>
        <pc:sldMkLst>
          <pc:docMk/>
          <pc:sldMk cId="2651568003" sldId="972"/>
        </pc:sldMkLst>
      </pc:sldChg>
      <pc:sldChg chg="del">
        <pc:chgData name="Niall M Mangan" userId="a8764934-b9ee-40f0-88c2-c6161c585706" providerId="ADAL" clId="{E9AA7811-F527-4ED1-B562-F9A72891F4DE}" dt="2024-04-03T22:10:22.739" v="877" actId="47"/>
        <pc:sldMkLst>
          <pc:docMk/>
          <pc:sldMk cId="3990995751" sldId="2088198137"/>
        </pc:sldMkLst>
      </pc:sldChg>
      <pc:sldChg chg="del">
        <pc:chgData name="Niall M Mangan" userId="a8764934-b9ee-40f0-88c2-c6161c585706" providerId="ADAL" clId="{E9AA7811-F527-4ED1-B562-F9A72891F4DE}" dt="2024-04-03T22:10:22.739" v="877" actId="47"/>
        <pc:sldMkLst>
          <pc:docMk/>
          <pc:sldMk cId="3008976417" sldId="2088198146"/>
        </pc:sldMkLst>
      </pc:sldChg>
      <pc:sldChg chg="del">
        <pc:chgData name="Niall M Mangan" userId="a8764934-b9ee-40f0-88c2-c6161c585706" providerId="ADAL" clId="{E9AA7811-F527-4ED1-B562-F9A72891F4DE}" dt="2024-04-03T22:10:22.739" v="877" actId="47"/>
        <pc:sldMkLst>
          <pc:docMk/>
          <pc:sldMk cId="1476566642" sldId="2088198147"/>
        </pc:sldMkLst>
      </pc:sldChg>
      <pc:sldChg chg="del">
        <pc:chgData name="Niall M Mangan" userId="a8764934-b9ee-40f0-88c2-c6161c585706" providerId="ADAL" clId="{E9AA7811-F527-4ED1-B562-F9A72891F4DE}" dt="2024-04-03T22:10:22.739" v="877" actId="47"/>
        <pc:sldMkLst>
          <pc:docMk/>
          <pc:sldMk cId="1210782978" sldId="2088198148"/>
        </pc:sldMkLst>
      </pc:sldChg>
      <pc:sldChg chg="del">
        <pc:chgData name="Niall M Mangan" userId="a8764934-b9ee-40f0-88c2-c6161c585706" providerId="ADAL" clId="{E9AA7811-F527-4ED1-B562-F9A72891F4DE}" dt="2024-04-03T22:10:22.739" v="877" actId="47"/>
        <pc:sldMkLst>
          <pc:docMk/>
          <pc:sldMk cId="616492611" sldId="2088198149"/>
        </pc:sldMkLst>
      </pc:sldChg>
      <pc:sldChg chg="del">
        <pc:chgData name="Niall M Mangan" userId="a8764934-b9ee-40f0-88c2-c6161c585706" providerId="ADAL" clId="{E9AA7811-F527-4ED1-B562-F9A72891F4DE}" dt="2024-04-03T22:10:22.739" v="877" actId="47"/>
        <pc:sldMkLst>
          <pc:docMk/>
          <pc:sldMk cId="368563582" sldId="2088198150"/>
        </pc:sldMkLst>
      </pc:sldChg>
      <pc:sldChg chg="del">
        <pc:chgData name="Niall M Mangan" userId="a8764934-b9ee-40f0-88c2-c6161c585706" providerId="ADAL" clId="{E9AA7811-F527-4ED1-B562-F9A72891F4DE}" dt="2024-04-03T21:50:41.520" v="209" actId="47"/>
        <pc:sldMkLst>
          <pc:docMk/>
          <pc:sldMk cId="1461317473" sldId="2088198153"/>
        </pc:sldMkLst>
      </pc:sldChg>
      <pc:sldChg chg="del">
        <pc:chgData name="Niall M Mangan" userId="a8764934-b9ee-40f0-88c2-c6161c585706" providerId="ADAL" clId="{E9AA7811-F527-4ED1-B562-F9A72891F4DE}" dt="2024-04-03T21:50:41.520" v="209" actId="47"/>
        <pc:sldMkLst>
          <pc:docMk/>
          <pc:sldMk cId="4112489735" sldId="2088198154"/>
        </pc:sldMkLst>
      </pc:sldChg>
      <pc:sldChg chg="del">
        <pc:chgData name="Niall M Mangan" userId="a8764934-b9ee-40f0-88c2-c6161c585706" providerId="ADAL" clId="{E9AA7811-F527-4ED1-B562-F9A72891F4DE}" dt="2024-04-03T21:50:41.520" v="209" actId="47"/>
        <pc:sldMkLst>
          <pc:docMk/>
          <pc:sldMk cId="3468088756" sldId="2088198155"/>
        </pc:sldMkLst>
      </pc:sldChg>
      <pc:sldChg chg="del">
        <pc:chgData name="Niall M Mangan" userId="a8764934-b9ee-40f0-88c2-c6161c585706" providerId="ADAL" clId="{E9AA7811-F527-4ED1-B562-F9A72891F4DE}" dt="2024-04-03T21:50:41.520" v="209" actId="47"/>
        <pc:sldMkLst>
          <pc:docMk/>
          <pc:sldMk cId="1673063275" sldId="2088198156"/>
        </pc:sldMkLst>
      </pc:sldChg>
      <pc:sldChg chg="del">
        <pc:chgData name="Niall M Mangan" userId="a8764934-b9ee-40f0-88c2-c6161c585706" providerId="ADAL" clId="{E9AA7811-F527-4ED1-B562-F9A72891F4DE}" dt="2024-04-03T21:50:41.520" v="209" actId="47"/>
        <pc:sldMkLst>
          <pc:docMk/>
          <pc:sldMk cId="3553394802" sldId="2088198157"/>
        </pc:sldMkLst>
      </pc:sldChg>
      <pc:sldChg chg="del">
        <pc:chgData name="Niall M Mangan" userId="a8764934-b9ee-40f0-88c2-c6161c585706" providerId="ADAL" clId="{E9AA7811-F527-4ED1-B562-F9A72891F4DE}" dt="2024-04-03T22:10:22.739" v="877" actId="47"/>
        <pc:sldMkLst>
          <pc:docMk/>
          <pc:sldMk cId="2479869818" sldId="2088198159"/>
        </pc:sldMkLst>
      </pc:sldChg>
      <pc:sldChg chg="del">
        <pc:chgData name="Niall M Mangan" userId="a8764934-b9ee-40f0-88c2-c6161c585706" providerId="ADAL" clId="{E9AA7811-F527-4ED1-B562-F9A72891F4DE}" dt="2024-04-03T22:10:22.739" v="877" actId="47"/>
        <pc:sldMkLst>
          <pc:docMk/>
          <pc:sldMk cId="2891245245" sldId="2088198160"/>
        </pc:sldMkLst>
      </pc:sldChg>
      <pc:sldChg chg="del">
        <pc:chgData name="Niall M Mangan" userId="a8764934-b9ee-40f0-88c2-c6161c585706" providerId="ADAL" clId="{E9AA7811-F527-4ED1-B562-F9A72891F4DE}" dt="2024-04-03T22:10:22.739" v="877" actId="47"/>
        <pc:sldMkLst>
          <pc:docMk/>
          <pc:sldMk cId="559514795" sldId="2088198162"/>
        </pc:sldMkLst>
      </pc:sldChg>
      <pc:sldChg chg="del">
        <pc:chgData name="Niall M Mangan" userId="a8764934-b9ee-40f0-88c2-c6161c585706" providerId="ADAL" clId="{E9AA7811-F527-4ED1-B562-F9A72891F4DE}" dt="2024-04-03T22:10:22.739" v="877" actId="47"/>
        <pc:sldMkLst>
          <pc:docMk/>
          <pc:sldMk cId="1991805662" sldId="2088198163"/>
        </pc:sldMkLst>
      </pc:sldChg>
      <pc:sldChg chg="del">
        <pc:chgData name="Niall M Mangan" userId="a8764934-b9ee-40f0-88c2-c6161c585706" providerId="ADAL" clId="{E9AA7811-F527-4ED1-B562-F9A72891F4DE}" dt="2024-04-03T22:10:22.739" v="877" actId="47"/>
        <pc:sldMkLst>
          <pc:docMk/>
          <pc:sldMk cId="649809289" sldId="2088198164"/>
        </pc:sldMkLst>
      </pc:sldChg>
      <pc:sldChg chg="del">
        <pc:chgData name="Niall M Mangan" userId="a8764934-b9ee-40f0-88c2-c6161c585706" providerId="ADAL" clId="{E9AA7811-F527-4ED1-B562-F9A72891F4DE}" dt="2024-04-03T21:50:47.511" v="210" actId="47"/>
        <pc:sldMkLst>
          <pc:docMk/>
          <pc:sldMk cId="9516620" sldId="2088198166"/>
        </pc:sldMkLst>
      </pc:sldChg>
      <pc:sldChg chg="addSp delSp modSp mod ord modShow">
        <pc:chgData name="Niall M Mangan" userId="a8764934-b9ee-40f0-88c2-c6161c585706" providerId="ADAL" clId="{E9AA7811-F527-4ED1-B562-F9A72891F4DE}" dt="2024-04-04T01:36:03.373" v="2625" actId="729"/>
        <pc:sldMkLst>
          <pc:docMk/>
          <pc:sldMk cId="2576268768" sldId="2088198167"/>
        </pc:sldMkLst>
        <pc:spChg chg="mod">
          <ac:chgData name="Niall M Mangan" userId="a8764934-b9ee-40f0-88c2-c6161c585706" providerId="ADAL" clId="{E9AA7811-F527-4ED1-B562-F9A72891F4DE}" dt="2024-04-04T00:44:40.349" v="2432" actId="20577"/>
          <ac:spMkLst>
            <pc:docMk/>
            <pc:sldMk cId="2576268768" sldId="2088198167"/>
            <ac:spMk id="8" creationId="{F5FD48E5-5C9E-BD7C-25EF-A7697A21E819}"/>
          </ac:spMkLst>
        </pc:spChg>
        <pc:spChg chg="add del mod">
          <ac:chgData name="Niall M Mangan" userId="a8764934-b9ee-40f0-88c2-c6161c585706" providerId="ADAL" clId="{E9AA7811-F527-4ED1-B562-F9A72891F4DE}" dt="2024-04-04T00:45:26.832" v="2437" actId="478"/>
          <ac:spMkLst>
            <pc:docMk/>
            <pc:sldMk cId="2576268768" sldId="2088198167"/>
            <ac:spMk id="11" creationId="{5507A64E-C219-5561-871D-DB6F7DD29058}"/>
          </ac:spMkLst>
        </pc:spChg>
        <pc:spChg chg="mod">
          <ac:chgData name="Niall M Mangan" userId="a8764934-b9ee-40f0-88c2-c6161c585706" providerId="ADAL" clId="{E9AA7811-F527-4ED1-B562-F9A72891F4DE}" dt="2024-04-04T00:44:19.714" v="2376" actId="1035"/>
          <ac:spMkLst>
            <pc:docMk/>
            <pc:sldMk cId="2576268768" sldId="2088198167"/>
            <ac:spMk id="13" creationId="{0D079484-4F05-1C25-5E1E-3E3A60229DC1}"/>
          </ac:spMkLst>
        </pc:spChg>
        <pc:spChg chg="mod">
          <ac:chgData name="Niall M Mangan" userId="a8764934-b9ee-40f0-88c2-c6161c585706" providerId="ADAL" clId="{E9AA7811-F527-4ED1-B562-F9A72891F4DE}" dt="2024-04-04T00:45:34.056" v="2439" actId="14100"/>
          <ac:spMkLst>
            <pc:docMk/>
            <pc:sldMk cId="2576268768" sldId="2088198167"/>
            <ac:spMk id="15" creationId="{C7DA73DC-ADD8-0870-9AF1-B95D834F140B}"/>
          </ac:spMkLst>
        </pc:spChg>
        <pc:spChg chg="add mod">
          <ac:chgData name="Niall M Mangan" userId="a8764934-b9ee-40f0-88c2-c6161c585706" providerId="ADAL" clId="{E9AA7811-F527-4ED1-B562-F9A72891F4DE}" dt="2024-04-04T00:46:05.102" v="2444"/>
          <ac:spMkLst>
            <pc:docMk/>
            <pc:sldMk cId="2576268768" sldId="2088198167"/>
            <ac:spMk id="17" creationId="{998ECE24-82EA-837F-DF2F-CB64C86A4F9E}"/>
          </ac:spMkLst>
        </pc:spChg>
        <pc:spChg chg="del mod">
          <ac:chgData name="Niall M Mangan" userId="a8764934-b9ee-40f0-88c2-c6161c585706" providerId="ADAL" clId="{E9AA7811-F527-4ED1-B562-F9A72891F4DE}" dt="2024-04-04T00:40:36.007" v="2366" actId="478"/>
          <ac:spMkLst>
            <pc:docMk/>
            <pc:sldMk cId="2576268768" sldId="2088198167"/>
            <ac:spMk id="21" creationId="{71414569-1FD1-1399-A8D5-3D455CED0E9B}"/>
          </ac:spMkLst>
        </pc:spChg>
        <pc:grpChg chg="add mod">
          <ac:chgData name="Niall M Mangan" userId="a8764934-b9ee-40f0-88c2-c6161c585706" providerId="ADAL" clId="{E9AA7811-F527-4ED1-B562-F9A72891F4DE}" dt="2024-04-04T00:45:34.056" v="2439" actId="14100"/>
          <ac:grpSpMkLst>
            <pc:docMk/>
            <pc:sldMk cId="2576268768" sldId="2088198167"/>
            <ac:grpSpMk id="14" creationId="{9425CFBC-9D71-4F41-5956-BDCD37A6DEB7}"/>
          </ac:grpSpMkLst>
        </pc:grpChg>
        <pc:picChg chg="del">
          <ac:chgData name="Niall M Mangan" userId="a8764934-b9ee-40f0-88c2-c6161c585706" providerId="ADAL" clId="{E9AA7811-F527-4ED1-B562-F9A72891F4DE}" dt="2024-04-04T00:37:54.738" v="2352" actId="478"/>
          <ac:picMkLst>
            <pc:docMk/>
            <pc:sldMk cId="2576268768" sldId="2088198167"/>
            <ac:picMk id="2" creationId="{5EC315B9-F867-976F-FC2A-F13E87137B23}"/>
          </ac:picMkLst>
        </pc:picChg>
        <pc:picChg chg="add del mod">
          <ac:chgData name="Niall M Mangan" userId="a8764934-b9ee-40f0-88c2-c6161c585706" providerId="ADAL" clId="{E9AA7811-F527-4ED1-B562-F9A72891F4DE}" dt="2024-04-04T00:45:42.609" v="2440" actId="478"/>
          <ac:picMkLst>
            <pc:docMk/>
            <pc:sldMk cId="2576268768" sldId="2088198167"/>
            <ac:picMk id="3" creationId="{D12EFCF2-7FE7-6537-C3C6-18BDEB9F8E22}"/>
          </ac:picMkLst>
        </pc:picChg>
        <pc:picChg chg="add del mod">
          <ac:chgData name="Niall M Mangan" userId="a8764934-b9ee-40f0-88c2-c6161c585706" providerId="ADAL" clId="{E9AA7811-F527-4ED1-B562-F9A72891F4DE}" dt="2024-04-04T00:45:42.609" v="2440" actId="478"/>
          <ac:picMkLst>
            <pc:docMk/>
            <pc:sldMk cId="2576268768" sldId="2088198167"/>
            <ac:picMk id="4" creationId="{6C9E64D0-AD62-A59C-6411-50FBBDE6A577}"/>
          </ac:picMkLst>
        </pc:picChg>
        <pc:picChg chg="add del mod">
          <ac:chgData name="Niall M Mangan" userId="a8764934-b9ee-40f0-88c2-c6161c585706" providerId="ADAL" clId="{E9AA7811-F527-4ED1-B562-F9A72891F4DE}" dt="2024-04-04T00:45:42.609" v="2440" actId="478"/>
          <ac:picMkLst>
            <pc:docMk/>
            <pc:sldMk cId="2576268768" sldId="2088198167"/>
            <ac:picMk id="5" creationId="{AF166956-8E5D-2D64-77D8-6BF7D557D886}"/>
          </ac:picMkLst>
        </pc:picChg>
        <pc:picChg chg="add del mod">
          <ac:chgData name="Niall M Mangan" userId="a8764934-b9ee-40f0-88c2-c6161c585706" providerId="ADAL" clId="{E9AA7811-F527-4ED1-B562-F9A72891F4DE}" dt="2024-04-04T00:45:42.609" v="2440" actId="478"/>
          <ac:picMkLst>
            <pc:docMk/>
            <pc:sldMk cId="2576268768" sldId="2088198167"/>
            <ac:picMk id="6" creationId="{A536F770-426E-D8AA-AEB8-3EE369B53936}"/>
          </ac:picMkLst>
        </pc:picChg>
        <pc:picChg chg="add del mod">
          <ac:chgData name="Niall M Mangan" userId="a8764934-b9ee-40f0-88c2-c6161c585706" providerId="ADAL" clId="{E9AA7811-F527-4ED1-B562-F9A72891F4DE}" dt="2024-04-04T00:45:42.609" v="2440" actId="478"/>
          <ac:picMkLst>
            <pc:docMk/>
            <pc:sldMk cId="2576268768" sldId="2088198167"/>
            <ac:picMk id="7" creationId="{ECC8B3CC-AF15-FAE0-E0BF-66949D08C549}"/>
          </ac:picMkLst>
        </pc:picChg>
        <pc:picChg chg="add del mod">
          <ac:chgData name="Niall M Mangan" userId="a8764934-b9ee-40f0-88c2-c6161c585706" providerId="ADAL" clId="{E9AA7811-F527-4ED1-B562-F9A72891F4DE}" dt="2024-04-04T00:45:42.609" v="2440" actId="478"/>
          <ac:picMkLst>
            <pc:docMk/>
            <pc:sldMk cId="2576268768" sldId="2088198167"/>
            <ac:picMk id="9" creationId="{AB236B36-9B39-A0AE-C8B5-874CB558D5A8}"/>
          </ac:picMkLst>
        </pc:picChg>
        <pc:picChg chg="add del mod">
          <ac:chgData name="Niall M Mangan" userId="a8764934-b9ee-40f0-88c2-c6161c585706" providerId="ADAL" clId="{E9AA7811-F527-4ED1-B562-F9A72891F4DE}" dt="2024-04-04T00:45:42.609" v="2440" actId="478"/>
          <ac:picMkLst>
            <pc:docMk/>
            <pc:sldMk cId="2576268768" sldId="2088198167"/>
            <ac:picMk id="10" creationId="{EC687B3B-109C-BF2F-B9FF-584CB5813E96}"/>
          </ac:picMkLst>
        </pc:picChg>
        <pc:picChg chg="mod">
          <ac:chgData name="Niall M Mangan" userId="a8764934-b9ee-40f0-88c2-c6161c585706" providerId="ADAL" clId="{E9AA7811-F527-4ED1-B562-F9A72891F4DE}" dt="2024-04-04T00:44:04.981" v="2369" actId="14100"/>
          <ac:picMkLst>
            <pc:docMk/>
            <pc:sldMk cId="2576268768" sldId="2088198167"/>
            <ac:picMk id="12" creationId="{B626FED2-0FE6-23C3-FF43-A3EE45528196}"/>
          </ac:picMkLst>
        </pc:picChg>
        <pc:picChg chg="mod">
          <ac:chgData name="Niall M Mangan" userId="a8764934-b9ee-40f0-88c2-c6161c585706" providerId="ADAL" clId="{E9AA7811-F527-4ED1-B562-F9A72891F4DE}" dt="2024-04-04T00:45:34.056" v="2439" actId="14100"/>
          <ac:picMkLst>
            <pc:docMk/>
            <pc:sldMk cId="2576268768" sldId="2088198167"/>
            <ac:picMk id="16" creationId="{3D237BA7-F0A6-AECD-D26E-7178FF3C2A70}"/>
          </ac:picMkLst>
        </pc:picChg>
      </pc:sldChg>
      <pc:sldChg chg="del">
        <pc:chgData name="Niall M Mangan" userId="a8764934-b9ee-40f0-88c2-c6161c585706" providerId="ADAL" clId="{E9AA7811-F527-4ED1-B562-F9A72891F4DE}" dt="2024-04-03T21:50:47.511" v="210" actId="47"/>
        <pc:sldMkLst>
          <pc:docMk/>
          <pc:sldMk cId="1126508375" sldId="2088198168"/>
        </pc:sldMkLst>
      </pc:sldChg>
      <pc:sldChg chg="del">
        <pc:chgData name="Niall M Mangan" userId="a8764934-b9ee-40f0-88c2-c6161c585706" providerId="ADAL" clId="{E9AA7811-F527-4ED1-B562-F9A72891F4DE}" dt="2024-04-03T22:10:22.739" v="877" actId="47"/>
        <pc:sldMkLst>
          <pc:docMk/>
          <pc:sldMk cId="1048448058" sldId="2088198169"/>
        </pc:sldMkLst>
      </pc:sldChg>
      <pc:sldChg chg="del">
        <pc:chgData name="Niall M Mangan" userId="a8764934-b9ee-40f0-88c2-c6161c585706" providerId="ADAL" clId="{E9AA7811-F527-4ED1-B562-F9A72891F4DE}" dt="2024-04-04T00:47:40.105" v="2451" actId="47"/>
        <pc:sldMkLst>
          <pc:docMk/>
          <pc:sldMk cId="73593268" sldId="2088198170"/>
        </pc:sldMkLst>
      </pc:sldChg>
      <pc:sldChg chg="modSp mod">
        <pc:chgData name="Niall M Mangan" userId="a8764934-b9ee-40f0-88c2-c6161c585706" providerId="ADAL" clId="{E9AA7811-F527-4ED1-B562-F9A72891F4DE}" dt="2024-04-03T22:50:39.755" v="898" actId="20577"/>
        <pc:sldMkLst>
          <pc:docMk/>
          <pc:sldMk cId="2707768497" sldId="2088198171"/>
        </pc:sldMkLst>
        <pc:spChg chg="mod">
          <ac:chgData name="Niall M Mangan" userId="a8764934-b9ee-40f0-88c2-c6161c585706" providerId="ADAL" clId="{E9AA7811-F527-4ED1-B562-F9A72891F4DE}" dt="2024-04-03T22:50:39.755" v="898" actId="20577"/>
          <ac:spMkLst>
            <pc:docMk/>
            <pc:sldMk cId="2707768497" sldId="2088198171"/>
            <ac:spMk id="9" creationId="{59A7220B-B4B2-4A34-990C-31D64E295532}"/>
          </ac:spMkLst>
        </pc:spChg>
      </pc:sldChg>
      <pc:sldChg chg="del">
        <pc:chgData name="Niall M Mangan" userId="a8764934-b9ee-40f0-88c2-c6161c585706" providerId="ADAL" clId="{E9AA7811-F527-4ED1-B562-F9A72891F4DE}" dt="2024-04-03T21:50:41.520" v="209" actId="47"/>
        <pc:sldMkLst>
          <pc:docMk/>
          <pc:sldMk cId="3206779207" sldId="2088198172"/>
        </pc:sldMkLst>
      </pc:sldChg>
      <pc:sldChg chg="del">
        <pc:chgData name="Niall M Mangan" userId="a8764934-b9ee-40f0-88c2-c6161c585706" providerId="ADAL" clId="{E9AA7811-F527-4ED1-B562-F9A72891F4DE}" dt="2024-04-04T00:46:27.202" v="2446" actId="47"/>
        <pc:sldMkLst>
          <pc:docMk/>
          <pc:sldMk cId="2332171601" sldId="2088198174"/>
        </pc:sldMkLst>
      </pc:sldChg>
      <pc:sldChg chg="del">
        <pc:chgData name="Niall M Mangan" userId="a8764934-b9ee-40f0-88c2-c6161c585706" providerId="ADAL" clId="{E9AA7811-F527-4ED1-B562-F9A72891F4DE}" dt="2024-04-03T22:10:22.739" v="877" actId="47"/>
        <pc:sldMkLst>
          <pc:docMk/>
          <pc:sldMk cId="302281108" sldId="2088198175"/>
        </pc:sldMkLst>
      </pc:sldChg>
      <pc:sldChg chg="addSp modSp">
        <pc:chgData name="Niall M Mangan" userId="a8764934-b9ee-40f0-88c2-c6161c585706" providerId="ADAL" clId="{E9AA7811-F527-4ED1-B562-F9A72891F4DE}" dt="2024-04-03T23:08:11.838" v="1003"/>
        <pc:sldMkLst>
          <pc:docMk/>
          <pc:sldMk cId="450720387" sldId="2088198176"/>
        </pc:sldMkLst>
        <pc:spChg chg="mod">
          <ac:chgData name="Niall M Mangan" userId="a8764934-b9ee-40f0-88c2-c6161c585706" providerId="ADAL" clId="{E9AA7811-F527-4ED1-B562-F9A72891F4DE}" dt="2024-04-03T23:08:11.838" v="1003"/>
          <ac:spMkLst>
            <pc:docMk/>
            <pc:sldMk cId="450720387" sldId="2088198176"/>
            <ac:spMk id="3" creationId="{A69884FE-A0C8-C83E-9C35-E6128E3EBC07}"/>
          </ac:spMkLst>
        </pc:spChg>
        <pc:grpChg chg="add mod">
          <ac:chgData name="Niall M Mangan" userId="a8764934-b9ee-40f0-88c2-c6161c585706" providerId="ADAL" clId="{E9AA7811-F527-4ED1-B562-F9A72891F4DE}" dt="2024-04-03T23:08:11.838" v="1003"/>
          <ac:grpSpMkLst>
            <pc:docMk/>
            <pc:sldMk cId="450720387" sldId="2088198176"/>
            <ac:grpSpMk id="2" creationId="{4974FD78-FD91-4168-3B8A-2D4B21B3DE33}"/>
          </ac:grpSpMkLst>
        </pc:grpChg>
        <pc:picChg chg="mod">
          <ac:chgData name="Niall M Mangan" userId="a8764934-b9ee-40f0-88c2-c6161c585706" providerId="ADAL" clId="{E9AA7811-F527-4ED1-B562-F9A72891F4DE}" dt="2024-04-03T23:08:11.838" v="1003"/>
          <ac:picMkLst>
            <pc:docMk/>
            <pc:sldMk cId="450720387" sldId="2088198176"/>
            <ac:picMk id="4" creationId="{07A78885-E2A9-5272-F28A-DB17F26E2134}"/>
          </ac:picMkLst>
        </pc:picChg>
      </pc:sldChg>
      <pc:sldChg chg="addSp delSp modSp mod">
        <pc:chgData name="Niall M Mangan" userId="a8764934-b9ee-40f0-88c2-c6161c585706" providerId="ADAL" clId="{E9AA7811-F527-4ED1-B562-F9A72891F4DE}" dt="2024-04-04T00:29:33.597" v="2199" actId="14100"/>
        <pc:sldMkLst>
          <pc:docMk/>
          <pc:sldMk cId="126912242" sldId="2088198177"/>
        </pc:sldMkLst>
        <pc:spChg chg="add del mod">
          <ac:chgData name="Niall M Mangan" userId="a8764934-b9ee-40f0-88c2-c6161c585706" providerId="ADAL" clId="{E9AA7811-F527-4ED1-B562-F9A72891F4DE}" dt="2024-04-03T23:15:48.294" v="1219" actId="21"/>
          <ac:spMkLst>
            <pc:docMk/>
            <pc:sldMk cId="126912242" sldId="2088198177"/>
            <ac:spMk id="8" creationId="{1DF5F253-E172-835D-9955-FFABD1B26F73}"/>
          </ac:spMkLst>
        </pc:spChg>
        <pc:spChg chg="del">
          <ac:chgData name="Niall M Mangan" userId="a8764934-b9ee-40f0-88c2-c6161c585706" providerId="ADAL" clId="{E9AA7811-F527-4ED1-B562-F9A72891F4DE}" dt="2024-04-04T00:28:03.921" v="2143" actId="478"/>
          <ac:spMkLst>
            <pc:docMk/>
            <pc:sldMk cId="126912242" sldId="2088198177"/>
            <ac:spMk id="12" creationId="{32FBD888-6FC9-9212-7045-A5A7AC571AC8}"/>
          </ac:spMkLst>
        </pc:spChg>
        <pc:spChg chg="del">
          <ac:chgData name="Niall M Mangan" userId="a8764934-b9ee-40f0-88c2-c6161c585706" providerId="ADAL" clId="{E9AA7811-F527-4ED1-B562-F9A72891F4DE}" dt="2024-04-04T00:28:03.921" v="2143" actId="478"/>
          <ac:spMkLst>
            <pc:docMk/>
            <pc:sldMk cId="126912242" sldId="2088198177"/>
            <ac:spMk id="13" creationId="{D44DDBDD-9CA7-DCE5-5870-9BF53FF116EE}"/>
          </ac:spMkLst>
        </pc:spChg>
        <pc:spChg chg="del">
          <ac:chgData name="Niall M Mangan" userId="a8764934-b9ee-40f0-88c2-c6161c585706" providerId="ADAL" clId="{E9AA7811-F527-4ED1-B562-F9A72891F4DE}" dt="2024-04-04T00:28:06.941" v="2144" actId="478"/>
          <ac:spMkLst>
            <pc:docMk/>
            <pc:sldMk cId="126912242" sldId="2088198177"/>
            <ac:spMk id="15" creationId="{2F589751-A02E-06F6-1188-861F199544D4}"/>
          </ac:spMkLst>
        </pc:spChg>
        <pc:spChg chg="del">
          <ac:chgData name="Niall M Mangan" userId="a8764934-b9ee-40f0-88c2-c6161c585706" providerId="ADAL" clId="{E9AA7811-F527-4ED1-B562-F9A72891F4DE}" dt="2024-04-04T00:28:03.921" v="2143" actId="478"/>
          <ac:spMkLst>
            <pc:docMk/>
            <pc:sldMk cId="126912242" sldId="2088198177"/>
            <ac:spMk id="16" creationId="{D8F1436F-B960-EDFF-A9B8-F206F6ACCD52}"/>
          </ac:spMkLst>
        </pc:spChg>
        <pc:spChg chg="mod">
          <ac:chgData name="Niall M Mangan" userId="a8764934-b9ee-40f0-88c2-c6161c585706" providerId="ADAL" clId="{E9AA7811-F527-4ED1-B562-F9A72891F4DE}" dt="2024-04-04T00:28:24.407" v="2184" actId="20577"/>
          <ac:spMkLst>
            <pc:docMk/>
            <pc:sldMk cId="126912242" sldId="2088198177"/>
            <ac:spMk id="19" creationId="{80FF23DF-EC2E-5265-DBBD-C7A7E2956E5A}"/>
          </ac:spMkLst>
        </pc:spChg>
        <pc:spChg chg="add del mod">
          <ac:chgData name="Niall M Mangan" userId="a8764934-b9ee-40f0-88c2-c6161c585706" providerId="ADAL" clId="{E9AA7811-F527-4ED1-B562-F9A72891F4DE}" dt="2024-04-03T23:15:48.294" v="1219" actId="21"/>
          <ac:spMkLst>
            <pc:docMk/>
            <pc:sldMk cId="126912242" sldId="2088198177"/>
            <ac:spMk id="20" creationId="{7ED72B56-EB15-5D64-D39B-59315B253B43}"/>
          </ac:spMkLst>
        </pc:spChg>
        <pc:spChg chg="mod">
          <ac:chgData name="Niall M Mangan" userId="a8764934-b9ee-40f0-88c2-c6161c585706" providerId="ADAL" clId="{E9AA7811-F527-4ED1-B562-F9A72891F4DE}" dt="2024-04-04T00:28:34.966" v="2185"/>
          <ac:spMkLst>
            <pc:docMk/>
            <pc:sldMk cId="126912242" sldId="2088198177"/>
            <ac:spMk id="22" creationId="{B9A28223-F6DC-E514-8C13-2F9272BA55E2}"/>
          </ac:spMkLst>
        </pc:spChg>
        <pc:spChg chg="add mod">
          <ac:chgData name="Niall M Mangan" userId="a8764934-b9ee-40f0-88c2-c6161c585706" providerId="ADAL" clId="{E9AA7811-F527-4ED1-B562-F9A72891F4DE}" dt="2024-04-04T00:29:02.859" v="2194" actId="14100"/>
          <ac:spMkLst>
            <pc:docMk/>
            <pc:sldMk cId="126912242" sldId="2088198177"/>
            <ac:spMk id="30" creationId="{E3B2004E-2A80-9F1E-ECA6-D00A909E68A1}"/>
          </ac:spMkLst>
        </pc:spChg>
        <pc:spChg chg="add mod">
          <ac:chgData name="Niall M Mangan" userId="a8764934-b9ee-40f0-88c2-c6161c585706" providerId="ADAL" clId="{E9AA7811-F527-4ED1-B562-F9A72891F4DE}" dt="2024-04-04T00:29:06.966" v="2195" actId="14100"/>
          <ac:spMkLst>
            <pc:docMk/>
            <pc:sldMk cId="126912242" sldId="2088198177"/>
            <ac:spMk id="31" creationId="{E2126E95-159A-7CC6-34B7-6AB8981A9AC9}"/>
          </ac:spMkLst>
        </pc:spChg>
        <pc:spChg chg="mod">
          <ac:chgData name="Niall M Mangan" userId="a8764934-b9ee-40f0-88c2-c6161c585706" providerId="ADAL" clId="{E9AA7811-F527-4ED1-B562-F9A72891F4DE}" dt="2024-04-04T00:29:19.944" v="2196"/>
          <ac:spMkLst>
            <pc:docMk/>
            <pc:sldMk cId="126912242" sldId="2088198177"/>
            <ac:spMk id="33" creationId="{14CAAFC0-663A-66ED-788F-C761A4F098C2}"/>
          </ac:spMkLst>
        </pc:spChg>
        <pc:spChg chg="add mod">
          <ac:chgData name="Niall M Mangan" userId="a8764934-b9ee-40f0-88c2-c6161c585706" providerId="ADAL" clId="{E9AA7811-F527-4ED1-B562-F9A72891F4DE}" dt="2024-04-04T00:29:19.944" v="2196"/>
          <ac:spMkLst>
            <pc:docMk/>
            <pc:sldMk cId="126912242" sldId="2088198177"/>
            <ac:spMk id="35" creationId="{3B9D66E4-227B-A2B6-F364-87164AB7BF59}"/>
          </ac:spMkLst>
        </pc:spChg>
        <pc:spChg chg="add mod">
          <ac:chgData name="Niall M Mangan" userId="a8764934-b9ee-40f0-88c2-c6161c585706" providerId="ADAL" clId="{E9AA7811-F527-4ED1-B562-F9A72891F4DE}" dt="2024-04-04T00:29:19.944" v="2196"/>
          <ac:spMkLst>
            <pc:docMk/>
            <pc:sldMk cId="126912242" sldId="2088198177"/>
            <ac:spMk id="36" creationId="{E1996F92-887D-92BC-7133-E461F3338CEB}"/>
          </ac:spMkLst>
        </pc:spChg>
        <pc:spChg chg="add mod">
          <ac:chgData name="Niall M Mangan" userId="a8764934-b9ee-40f0-88c2-c6161c585706" providerId="ADAL" clId="{E9AA7811-F527-4ED1-B562-F9A72891F4DE}" dt="2024-04-04T00:29:33.597" v="2199" actId="14100"/>
          <ac:spMkLst>
            <pc:docMk/>
            <pc:sldMk cId="126912242" sldId="2088198177"/>
            <ac:spMk id="37" creationId="{592EC788-E399-F255-E24D-4BB3D1B845C5}"/>
          </ac:spMkLst>
        </pc:spChg>
        <pc:grpChg chg="del">
          <ac:chgData name="Niall M Mangan" userId="a8764934-b9ee-40f0-88c2-c6161c585706" providerId="ADAL" clId="{E9AA7811-F527-4ED1-B562-F9A72891F4DE}" dt="2024-04-04T00:27:59.655" v="2142" actId="478"/>
          <ac:grpSpMkLst>
            <pc:docMk/>
            <pc:sldMk cId="126912242" sldId="2088198177"/>
            <ac:grpSpMk id="5" creationId="{C59DADD8-F082-F2FC-A981-D27EF5AB2F7B}"/>
          </ac:grpSpMkLst>
        </pc:grpChg>
        <pc:grpChg chg="del">
          <ac:chgData name="Niall M Mangan" userId="a8764934-b9ee-40f0-88c2-c6161c585706" providerId="ADAL" clId="{E9AA7811-F527-4ED1-B562-F9A72891F4DE}" dt="2024-04-04T00:27:59.655" v="2142" actId="478"/>
          <ac:grpSpMkLst>
            <pc:docMk/>
            <pc:sldMk cId="126912242" sldId="2088198177"/>
            <ac:grpSpMk id="9" creationId="{06CE4A1F-D5C5-D005-E267-CD39538360B8}"/>
          </ac:grpSpMkLst>
        </pc:grpChg>
        <pc:grpChg chg="add mod">
          <ac:chgData name="Niall M Mangan" userId="a8764934-b9ee-40f0-88c2-c6161c585706" providerId="ADAL" clId="{E9AA7811-F527-4ED1-B562-F9A72891F4DE}" dt="2024-04-04T00:28:34.966" v="2185"/>
          <ac:grpSpMkLst>
            <pc:docMk/>
            <pc:sldMk cId="126912242" sldId="2088198177"/>
            <ac:grpSpMk id="21" creationId="{67BC360E-7CA3-DA32-0180-9C32723D4BD1}"/>
          </ac:grpSpMkLst>
        </pc:grpChg>
        <pc:grpChg chg="del">
          <ac:chgData name="Niall M Mangan" userId="a8764934-b9ee-40f0-88c2-c6161c585706" providerId="ADAL" clId="{E9AA7811-F527-4ED1-B562-F9A72891F4DE}" dt="2024-04-03T23:33:47.418" v="1426" actId="478"/>
          <ac:grpSpMkLst>
            <pc:docMk/>
            <pc:sldMk cId="126912242" sldId="2088198177"/>
            <ac:grpSpMk id="23" creationId="{04B087E4-D65D-AF46-7C36-BB2C7BC8262A}"/>
          </ac:grpSpMkLst>
        </pc:grpChg>
        <pc:grpChg chg="add mod">
          <ac:chgData name="Niall M Mangan" userId="a8764934-b9ee-40f0-88c2-c6161c585706" providerId="ADAL" clId="{E9AA7811-F527-4ED1-B562-F9A72891F4DE}" dt="2024-04-04T00:29:19.944" v="2196"/>
          <ac:grpSpMkLst>
            <pc:docMk/>
            <pc:sldMk cId="126912242" sldId="2088198177"/>
            <ac:grpSpMk id="32" creationId="{D993C151-9B12-0233-4B12-52F6FACC643F}"/>
          </ac:grpSpMkLst>
        </pc:grpChg>
        <pc:picChg chg="mod">
          <ac:chgData name="Niall M Mangan" userId="a8764934-b9ee-40f0-88c2-c6161c585706" providerId="ADAL" clId="{E9AA7811-F527-4ED1-B562-F9A72891F4DE}" dt="2024-04-04T00:28:34.966" v="2185"/>
          <ac:picMkLst>
            <pc:docMk/>
            <pc:sldMk cId="126912242" sldId="2088198177"/>
            <ac:picMk id="29" creationId="{3DADE99E-89D8-2D7A-3FDA-8DDC707DCC9B}"/>
          </ac:picMkLst>
        </pc:picChg>
        <pc:picChg chg="mod">
          <ac:chgData name="Niall M Mangan" userId="a8764934-b9ee-40f0-88c2-c6161c585706" providerId="ADAL" clId="{E9AA7811-F527-4ED1-B562-F9A72891F4DE}" dt="2024-04-04T00:29:19.944" v="2196"/>
          <ac:picMkLst>
            <pc:docMk/>
            <pc:sldMk cId="126912242" sldId="2088198177"/>
            <ac:picMk id="34" creationId="{53D5BC8D-D6DA-7749-6725-8A7287CE0110}"/>
          </ac:picMkLst>
        </pc:picChg>
      </pc:sldChg>
      <pc:sldChg chg="del">
        <pc:chgData name="Niall M Mangan" userId="a8764934-b9ee-40f0-88c2-c6161c585706" providerId="ADAL" clId="{E9AA7811-F527-4ED1-B562-F9A72891F4DE}" dt="2024-04-03T21:50:41.520" v="209" actId="47"/>
        <pc:sldMkLst>
          <pc:docMk/>
          <pc:sldMk cId="613764998" sldId="2088198178"/>
        </pc:sldMkLst>
      </pc:sldChg>
      <pc:sldChg chg="delSp add">
        <pc:chgData name="Niall M Mangan" userId="a8764934-b9ee-40f0-88c2-c6161c585706" providerId="ADAL" clId="{E9AA7811-F527-4ED1-B562-F9A72891F4DE}" dt="2024-04-03T22:54:36.116" v="921" actId="478"/>
        <pc:sldMkLst>
          <pc:docMk/>
          <pc:sldMk cId="1584375423" sldId="2088198178"/>
        </pc:sldMkLst>
        <pc:grpChg chg="del">
          <ac:chgData name="Niall M Mangan" userId="a8764934-b9ee-40f0-88c2-c6161c585706" providerId="ADAL" clId="{E9AA7811-F527-4ED1-B562-F9A72891F4DE}" dt="2024-04-03T22:54:34.309" v="920" actId="478"/>
          <ac:grpSpMkLst>
            <pc:docMk/>
            <pc:sldMk cId="1584375423" sldId="2088198178"/>
            <ac:grpSpMk id="2" creationId="{50247C97-3CB4-9ACF-BAB1-5C9A12490E0C}"/>
          </ac:grpSpMkLst>
        </pc:grpChg>
        <pc:grpChg chg="del">
          <ac:chgData name="Niall M Mangan" userId="a8764934-b9ee-40f0-88c2-c6161c585706" providerId="ADAL" clId="{E9AA7811-F527-4ED1-B562-F9A72891F4DE}" dt="2024-04-03T22:54:36.116" v="921" actId="478"/>
          <ac:grpSpMkLst>
            <pc:docMk/>
            <pc:sldMk cId="1584375423" sldId="2088198178"/>
            <ac:grpSpMk id="37" creationId="{96527E57-A0CC-ADAE-CBAB-774D780DB7CF}"/>
          </ac:grpSpMkLst>
        </pc:grpChg>
      </pc:sldChg>
      <pc:sldChg chg="addSp modSp add del">
        <pc:chgData name="Niall M Mangan" userId="a8764934-b9ee-40f0-88c2-c6161c585706" providerId="ADAL" clId="{E9AA7811-F527-4ED1-B562-F9A72891F4DE}" dt="2024-04-03T22:54:08.376" v="913" actId="47"/>
        <pc:sldMkLst>
          <pc:docMk/>
          <pc:sldMk cId="3598966285" sldId="2088198178"/>
        </pc:sldMkLst>
        <pc:spChg chg="mod">
          <ac:chgData name="Niall M Mangan" userId="a8764934-b9ee-40f0-88c2-c6161c585706" providerId="ADAL" clId="{E9AA7811-F527-4ED1-B562-F9A72891F4DE}" dt="2024-04-03T22:53:25.499" v="901" actId="1076"/>
          <ac:spMkLst>
            <pc:docMk/>
            <pc:sldMk cId="3598966285" sldId="2088198178"/>
            <ac:spMk id="5" creationId="{AFEB5E33-E4BC-C6C5-681B-EBE85087EE13}"/>
          </ac:spMkLst>
        </pc:spChg>
        <pc:grpChg chg="add mod">
          <ac:chgData name="Niall M Mangan" userId="a8764934-b9ee-40f0-88c2-c6161c585706" providerId="ADAL" clId="{E9AA7811-F527-4ED1-B562-F9A72891F4DE}" dt="2024-04-03T22:53:25.499" v="901" actId="1076"/>
          <ac:grpSpMkLst>
            <pc:docMk/>
            <pc:sldMk cId="3598966285" sldId="2088198178"/>
            <ac:grpSpMk id="2" creationId="{425E7A83-7365-C3A2-9176-1A9F4C49C916}"/>
          </ac:grpSpMkLst>
        </pc:grpChg>
        <pc:picChg chg="mod">
          <ac:chgData name="Niall M Mangan" userId="a8764934-b9ee-40f0-88c2-c6161c585706" providerId="ADAL" clId="{E9AA7811-F527-4ED1-B562-F9A72891F4DE}" dt="2024-04-03T22:53:25.499" v="901" actId="1076"/>
          <ac:picMkLst>
            <pc:docMk/>
            <pc:sldMk cId="3598966285" sldId="2088198178"/>
            <ac:picMk id="6" creationId="{EFD9033F-8145-6768-30CC-FACCF1E22355}"/>
          </ac:picMkLst>
        </pc:picChg>
      </pc:sldChg>
      <pc:sldChg chg="delSp add">
        <pc:chgData name="Niall M Mangan" userId="a8764934-b9ee-40f0-88c2-c6161c585706" providerId="ADAL" clId="{E9AA7811-F527-4ED1-B562-F9A72891F4DE}" dt="2024-04-03T22:56:46.445" v="936" actId="478"/>
        <pc:sldMkLst>
          <pc:docMk/>
          <pc:sldMk cId="1421097679" sldId="2088198179"/>
        </pc:sldMkLst>
        <pc:grpChg chg="del">
          <ac:chgData name="Niall M Mangan" userId="a8764934-b9ee-40f0-88c2-c6161c585706" providerId="ADAL" clId="{E9AA7811-F527-4ED1-B562-F9A72891F4DE}" dt="2024-04-03T22:56:46.445" v="936" actId="478"/>
          <ac:grpSpMkLst>
            <pc:docMk/>
            <pc:sldMk cId="1421097679" sldId="2088198179"/>
            <ac:grpSpMk id="37" creationId="{96527E57-A0CC-ADAE-CBAB-774D780DB7CF}"/>
          </ac:grpSpMkLst>
        </pc:grpChg>
      </pc:sldChg>
      <pc:sldChg chg="add">
        <pc:chgData name="Niall M Mangan" userId="a8764934-b9ee-40f0-88c2-c6161c585706" providerId="ADAL" clId="{E9AA7811-F527-4ED1-B562-F9A72891F4DE}" dt="2024-04-03T22:54:23.093" v="916" actId="2890"/>
        <pc:sldMkLst>
          <pc:docMk/>
          <pc:sldMk cId="451650766" sldId="2088198180"/>
        </pc:sldMkLst>
      </pc:sldChg>
      <pc:sldChg chg="addSp delSp modSp add mod delAnim modAnim">
        <pc:chgData name="Niall M Mangan" userId="a8764934-b9ee-40f0-88c2-c6161c585706" providerId="ADAL" clId="{E9AA7811-F527-4ED1-B562-F9A72891F4DE}" dt="2024-04-03T23:09:15.552" v="1008"/>
        <pc:sldMkLst>
          <pc:docMk/>
          <pc:sldMk cId="4192493731" sldId="2088198181"/>
        </pc:sldMkLst>
        <pc:spChg chg="mod">
          <ac:chgData name="Niall M Mangan" userId="a8764934-b9ee-40f0-88c2-c6161c585706" providerId="ADAL" clId="{E9AA7811-F527-4ED1-B562-F9A72891F4DE}" dt="2024-04-03T23:08:08.943" v="1001" actId="1076"/>
          <ac:spMkLst>
            <pc:docMk/>
            <pc:sldMk cId="4192493731" sldId="2088198181"/>
            <ac:spMk id="4" creationId="{0C502084-57B2-F301-7AD9-F8346030B180}"/>
          </ac:spMkLst>
        </pc:spChg>
        <pc:spChg chg="mod">
          <ac:chgData name="Niall M Mangan" userId="a8764934-b9ee-40f0-88c2-c6161c585706" providerId="ADAL" clId="{E9AA7811-F527-4ED1-B562-F9A72891F4DE}" dt="2024-04-03T23:08:15.011" v="1004"/>
          <ac:spMkLst>
            <pc:docMk/>
            <pc:sldMk cId="4192493731" sldId="2088198181"/>
            <ac:spMk id="7" creationId="{2433FCC7-6A98-2877-D58B-119B0B1A98D4}"/>
          </ac:spMkLst>
        </pc:spChg>
        <pc:spChg chg="add mod">
          <ac:chgData name="Niall M Mangan" userId="a8764934-b9ee-40f0-88c2-c6161c585706" providerId="ADAL" clId="{E9AA7811-F527-4ED1-B562-F9A72891F4DE}" dt="2024-04-03T23:08:43.907" v="1007" actId="1582"/>
          <ac:spMkLst>
            <pc:docMk/>
            <pc:sldMk cId="4192493731" sldId="2088198181"/>
            <ac:spMk id="9" creationId="{728091E6-1AEA-98F2-58D7-B0C5008F656F}"/>
          </ac:spMkLst>
        </pc:spChg>
        <pc:spChg chg="mod">
          <ac:chgData name="Niall M Mangan" userId="a8764934-b9ee-40f0-88c2-c6161c585706" providerId="ADAL" clId="{E9AA7811-F527-4ED1-B562-F9A72891F4DE}" dt="2024-04-03T23:09:15.552" v="1008"/>
          <ac:spMkLst>
            <pc:docMk/>
            <pc:sldMk cId="4192493731" sldId="2088198181"/>
            <ac:spMk id="11" creationId="{9FA1C145-568F-A6BB-D407-0F37AC18778C}"/>
          </ac:spMkLst>
        </pc:spChg>
        <pc:spChg chg="mod">
          <ac:chgData name="Niall M Mangan" userId="a8764934-b9ee-40f0-88c2-c6161c585706" providerId="ADAL" clId="{E9AA7811-F527-4ED1-B562-F9A72891F4DE}" dt="2024-04-03T23:07:08.987" v="993" actId="20577"/>
          <ac:spMkLst>
            <pc:docMk/>
            <pc:sldMk cId="4192493731" sldId="2088198181"/>
            <ac:spMk id="22" creationId="{2E0CFE5E-E69C-AA71-663B-508260EB3272}"/>
          </ac:spMkLst>
        </pc:spChg>
        <pc:grpChg chg="add del mod">
          <ac:chgData name="Niall M Mangan" userId="a8764934-b9ee-40f0-88c2-c6161c585706" providerId="ADAL" clId="{E9AA7811-F527-4ED1-B562-F9A72891F4DE}" dt="2024-04-03T23:08:09.678" v="1002" actId="478"/>
          <ac:grpSpMkLst>
            <pc:docMk/>
            <pc:sldMk cId="4192493731" sldId="2088198181"/>
            <ac:grpSpMk id="3" creationId="{ACDF5EEB-7B9A-EC06-5AD6-49C3AB044895}"/>
          </ac:grpSpMkLst>
        </pc:grpChg>
        <pc:grpChg chg="add mod">
          <ac:chgData name="Niall M Mangan" userId="a8764934-b9ee-40f0-88c2-c6161c585706" providerId="ADAL" clId="{E9AA7811-F527-4ED1-B562-F9A72891F4DE}" dt="2024-04-03T23:08:15.011" v="1004"/>
          <ac:grpSpMkLst>
            <pc:docMk/>
            <pc:sldMk cId="4192493731" sldId="2088198181"/>
            <ac:grpSpMk id="6" creationId="{694A4397-A37E-B21B-1914-09DD078CEDF6}"/>
          </ac:grpSpMkLst>
        </pc:grpChg>
        <pc:grpChg chg="add mod">
          <ac:chgData name="Niall M Mangan" userId="a8764934-b9ee-40f0-88c2-c6161c585706" providerId="ADAL" clId="{E9AA7811-F527-4ED1-B562-F9A72891F4DE}" dt="2024-04-03T23:09:15.552" v="1008"/>
          <ac:grpSpMkLst>
            <pc:docMk/>
            <pc:sldMk cId="4192493731" sldId="2088198181"/>
            <ac:grpSpMk id="10" creationId="{73CA3577-6044-DC25-22CB-30DD6A727FA6}"/>
          </ac:grpSpMkLst>
        </pc:grpChg>
        <pc:grpChg chg="del">
          <ac:chgData name="Niall M Mangan" userId="a8764934-b9ee-40f0-88c2-c6161c585706" providerId="ADAL" clId="{E9AA7811-F527-4ED1-B562-F9A72891F4DE}" dt="2024-04-03T23:02:29.285" v="939" actId="478"/>
          <ac:grpSpMkLst>
            <pc:docMk/>
            <pc:sldMk cId="4192493731" sldId="2088198181"/>
            <ac:grpSpMk id="55" creationId="{B905393C-A7C7-C197-0DE7-9750F1A96504}"/>
          </ac:grpSpMkLst>
        </pc:grpChg>
        <pc:grpChg chg="del">
          <ac:chgData name="Niall M Mangan" userId="a8764934-b9ee-40f0-88c2-c6161c585706" providerId="ADAL" clId="{E9AA7811-F527-4ED1-B562-F9A72891F4DE}" dt="2024-04-03T23:02:26.466" v="938" actId="478"/>
          <ac:grpSpMkLst>
            <pc:docMk/>
            <pc:sldMk cId="4192493731" sldId="2088198181"/>
            <ac:grpSpMk id="58" creationId="{B68F9070-4D67-E30C-FE4F-BE1DA6816B78}"/>
          </ac:grpSpMkLst>
        </pc:grpChg>
        <pc:picChg chg="add del mod">
          <ac:chgData name="Niall M Mangan" userId="a8764934-b9ee-40f0-88c2-c6161c585706" providerId="ADAL" clId="{E9AA7811-F527-4ED1-B562-F9A72891F4DE}" dt="2024-04-03T23:07:59.037" v="998" actId="478"/>
          <ac:picMkLst>
            <pc:docMk/>
            <pc:sldMk cId="4192493731" sldId="2088198181"/>
            <ac:picMk id="2" creationId="{9FB3351E-1E46-ACF9-90DC-ED2426A2FC8B}"/>
          </ac:picMkLst>
        </pc:picChg>
        <pc:picChg chg="mod">
          <ac:chgData name="Niall M Mangan" userId="a8764934-b9ee-40f0-88c2-c6161c585706" providerId="ADAL" clId="{E9AA7811-F527-4ED1-B562-F9A72891F4DE}" dt="2024-04-03T23:08:08.943" v="1001" actId="1076"/>
          <ac:picMkLst>
            <pc:docMk/>
            <pc:sldMk cId="4192493731" sldId="2088198181"/>
            <ac:picMk id="5" creationId="{82BEE277-211D-5135-A622-653A3FF53B25}"/>
          </ac:picMkLst>
        </pc:picChg>
        <pc:picChg chg="mod">
          <ac:chgData name="Niall M Mangan" userId="a8764934-b9ee-40f0-88c2-c6161c585706" providerId="ADAL" clId="{E9AA7811-F527-4ED1-B562-F9A72891F4DE}" dt="2024-04-03T23:08:15.011" v="1004"/>
          <ac:picMkLst>
            <pc:docMk/>
            <pc:sldMk cId="4192493731" sldId="2088198181"/>
            <ac:picMk id="8" creationId="{4D963FCA-E35D-3DC1-7EF5-EA66EED8401B}"/>
          </ac:picMkLst>
        </pc:picChg>
        <pc:picChg chg="mod">
          <ac:chgData name="Niall M Mangan" userId="a8764934-b9ee-40f0-88c2-c6161c585706" providerId="ADAL" clId="{E9AA7811-F527-4ED1-B562-F9A72891F4DE}" dt="2024-04-03T23:09:15.552" v="1008"/>
          <ac:picMkLst>
            <pc:docMk/>
            <pc:sldMk cId="4192493731" sldId="2088198181"/>
            <ac:picMk id="12" creationId="{81085266-D301-A32C-C235-CE748C6E0D68}"/>
          </ac:picMkLst>
        </pc:picChg>
      </pc:sldChg>
      <pc:sldChg chg="addSp delSp modSp add mod">
        <pc:chgData name="Niall M Mangan" userId="a8764934-b9ee-40f0-88c2-c6161c585706" providerId="ADAL" clId="{E9AA7811-F527-4ED1-B562-F9A72891F4DE}" dt="2024-04-03T23:38:49.435" v="1644" actId="20577"/>
        <pc:sldMkLst>
          <pc:docMk/>
          <pc:sldMk cId="62767300" sldId="2088198182"/>
        </pc:sldMkLst>
        <pc:spChg chg="add del mod">
          <ac:chgData name="Niall M Mangan" userId="a8764934-b9ee-40f0-88c2-c6161c585706" providerId="ADAL" clId="{E9AA7811-F527-4ED1-B562-F9A72891F4DE}" dt="2024-04-03T23:10:31.355" v="1079" actId="478"/>
          <ac:spMkLst>
            <pc:docMk/>
            <pc:sldMk cId="62767300" sldId="2088198182"/>
            <ac:spMk id="5" creationId="{8E00D644-FE07-481F-D437-9A42AA3EA0C2}"/>
          </ac:spMkLst>
        </pc:spChg>
        <pc:spChg chg="mod">
          <ac:chgData name="Niall M Mangan" userId="a8764934-b9ee-40f0-88c2-c6161c585706" providerId="ADAL" clId="{E9AA7811-F527-4ED1-B562-F9A72891F4DE}" dt="2024-04-03T23:38:49.435" v="1644" actId="20577"/>
          <ac:spMkLst>
            <pc:docMk/>
            <pc:sldMk cId="62767300" sldId="2088198182"/>
            <ac:spMk id="22" creationId="{2E0CFE5E-E69C-AA71-663B-508260EB3272}"/>
          </ac:spMkLst>
        </pc:spChg>
        <pc:grpChg chg="del">
          <ac:chgData name="Niall M Mangan" userId="a8764934-b9ee-40f0-88c2-c6161c585706" providerId="ADAL" clId="{E9AA7811-F527-4ED1-B562-F9A72891F4DE}" dt="2024-04-03T23:33:33.788" v="1423" actId="478"/>
          <ac:grpSpMkLst>
            <pc:docMk/>
            <pc:sldMk cId="62767300" sldId="2088198182"/>
            <ac:grpSpMk id="1027" creationId="{32955283-999A-ED0B-9382-72DAD62CCBCE}"/>
          </ac:grpSpMkLst>
        </pc:grpChg>
        <pc:cxnChg chg="add del mod">
          <ac:chgData name="Niall M Mangan" userId="a8764934-b9ee-40f0-88c2-c6161c585706" providerId="ADAL" clId="{E9AA7811-F527-4ED1-B562-F9A72891F4DE}" dt="2024-04-03T23:10:31.355" v="1079" actId="478"/>
          <ac:cxnSpMkLst>
            <pc:docMk/>
            <pc:sldMk cId="62767300" sldId="2088198182"/>
            <ac:cxnSpMk id="4" creationId="{0689F029-242B-9254-EEE8-525005A77CFF}"/>
          </ac:cxnSpMkLst>
        </pc:cxnChg>
      </pc:sldChg>
      <pc:sldChg chg="addSp delSp modSp add mod modAnim">
        <pc:chgData name="Niall M Mangan" userId="a8764934-b9ee-40f0-88c2-c6161c585706" providerId="ADAL" clId="{E9AA7811-F527-4ED1-B562-F9A72891F4DE}" dt="2024-04-03T23:38:59.119" v="1646"/>
        <pc:sldMkLst>
          <pc:docMk/>
          <pc:sldMk cId="1656812186" sldId="2088198183"/>
        </pc:sldMkLst>
        <pc:spChg chg="add mod">
          <ac:chgData name="Niall M Mangan" userId="a8764934-b9ee-40f0-88c2-c6161c585706" providerId="ADAL" clId="{E9AA7811-F527-4ED1-B562-F9A72891F4DE}" dt="2024-04-03T23:38:59.119" v="1646"/>
          <ac:spMkLst>
            <pc:docMk/>
            <pc:sldMk cId="1656812186" sldId="2088198183"/>
            <ac:spMk id="3" creationId="{3B43E56B-76EC-73E2-C8CD-CC7F339BEB2A}"/>
          </ac:spMkLst>
        </pc:spChg>
        <pc:spChg chg="del mod">
          <ac:chgData name="Niall M Mangan" userId="a8764934-b9ee-40f0-88c2-c6161c585706" providerId="ADAL" clId="{E9AA7811-F527-4ED1-B562-F9A72891F4DE}" dt="2024-04-03T23:38:58.803" v="1645" actId="478"/>
          <ac:spMkLst>
            <pc:docMk/>
            <pc:sldMk cId="1656812186" sldId="2088198183"/>
            <ac:spMk id="22" creationId="{2E0CFE5E-E69C-AA71-663B-508260EB3272}"/>
          </ac:spMkLst>
        </pc:spChg>
        <pc:grpChg chg="del">
          <ac:chgData name="Niall M Mangan" userId="a8764934-b9ee-40f0-88c2-c6161c585706" providerId="ADAL" clId="{E9AA7811-F527-4ED1-B562-F9A72891F4DE}" dt="2024-04-03T23:33:37.839" v="1424" actId="478"/>
          <ac:grpSpMkLst>
            <pc:docMk/>
            <pc:sldMk cId="1656812186" sldId="2088198183"/>
            <ac:grpSpMk id="1027" creationId="{32955283-999A-ED0B-9382-72DAD62CCBCE}"/>
          </ac:grpSpMkLst>
        </pc:grpChg>
      </pc:sldChg>
      <pc:sldChg chg="addSp delSp modSp add mod delAnim">
        <pc:chgData name="Niall M Mangan" userId="a8764934-b9ee-40f0-88c2-c6161c585706" providerId="ADAL" clId="{E9AA7811-F527-4ED1-B562-F9A72891F4DE}" dt="2024-04-04T00:08:20.840" v="1742" actId="20577"/>
        <pc:sldMkLst>
          <pc:docMk/>
          <pc:sldMk cId="3747243881" sldId="2088198184"/>
        </pc:sldMkLst>
        <pc:spChg chg="add del mod">
          <ac:chgData name="Niall M Mangan" userId="a8764934-b9ee-40f0-88c2-c6161c585706" providerId="ADAL" clId="{E9AA7811-F527-4ED1-B562-F9A72891F4DE}" dt="2024-04-03T23:14:09.894" v="1162"/>
          <ac:spMkLst>
            <pc:docMk/>
            <pc:sldMk cId="3747243881" sldId="2088198184"/>
            <ac:spMk id="2" creationId="{C7EF5983-DAA3-0641-5C93-89E083B981A5}"/>
          </ac:spMkLst>
        </pc:spChg>
        <pc:spChg chg="add del mod">
          <ac:chgData name="Niall M Mangan" userId="a8764934-b9ee-40f0-88c2-c6161c585706" providerId="ADAL" clId="{E9AA7811-F527-4ED1-B562-F9A72891F4DE}" dt="2024-04-03T23:14:09.887" v="1160" actId="21"/>
          <ac:spMkLst>
            <pc:docMk/>
            <pc:sldMk cId="3747243881" sldId="2088198184"/>
            <ac:spMk id="5" creationId="{1DF5F253-E172-835D-9955-FFABD1B26F73}"/>
          </ac:spMkLst>
        </pc:spChg>
        <pc:spChg chg="del">
          <ac:chgData name="Niall M Mangan" userId="a8764934-b9ee-40f0-88c2-c6161c585706" providerId="ADAL" clId="{E9AA7811-F527-4ED1-B562-F9A72891F4DE}" dt="2024-04-03T23:11:36.498" v="1108" actId="478"/>
          <ac:spMkLst>
            <pc:docMk/>
            <pc:sldMk cId="3747243881" sldId="2088198184"/>
            <ac:spMk id="5" creationId="{8E00D644-FE07-481F-D437-9A42AA3EA0C2}"/>
          </ac:spMkLst>
        </pc:spChg>
        <pc:spChg chg="mod">
          <ac:chgData name="Niall M Mangan" userId="a8764934-b9ee-40f0-88c2-c6161c585706" providerId="ADAL" clId="{E9AA7811-F527-4ED1-B562-F9A72891F4DE}" dt="2024-04-03T23:11:55.676" v="1145" actId="14100"/>
          <ac:spMkLst>
            <pc:docMk/>
            <pc:sldMk cId="3747243881" sldId="2088198184"/>
            <ac:spMk id="6" creationId="{74A904AA-5556-D10D-E686-9ADC8C959E9B}"/>
          </ac:spMkLst>
        </pc:spChg>
        <pc:spChg chg="add mod">
          <ac:chgData name="Niall M Mangan" userId="a8764934-b9ee-40f0-88c2-c6161c585706" providerId="ADAL" clId="{E9AA7811-F527-4ED1-B562-F9A72891F4DE}" dt="2024-04-03T23:11:55.676" v="1145" actId="14100"/>
          <ac:spMkLst>
            <pc:docMk/>
            <pc:sldMk cId="3747243881" sldId="2088198184"/>
            <ac:spMk id="8" creationId="{93DB7F82-B089-1A2D-A9FE-0894B991BEBC}"/>
          </ac:spMkLst>
        </pc:spChg>
        <pc:spChg chg="mod">
          <ac:chgData name="Niall M Mangan" userId="a8764934-b9ee-40f0-88c2-c6161c585706" providerId="ADAL" clId="{E9AA7811-F527-4ED1-B562-F9A72891F4DE}" dt="2024-04-03T23:12:11.453" v="1149" actId="1076"/>
          <ac:spMkLst>
            <pc:docMk/>
            <pc:sldMk cId="3747243881" sldId="2088198184"/>
            <ac:spMk id="11" creationId="{FAB7F4F5-3D09-6CEC-DCC6-0018016073F6}"/>
          </ac:spMkLst>
        </pc:spChg>
        <pc:spChg chg="add mod">
          <ac:chgData name="Niall M Mangan" userId="a8764934-b9ee-40f0-88c2-c6161c585706" providerId="ADAL" clId="{E9AA7811-F527-4ED1-B562-F9A72891F4DE}" dt="2024-04-03T23:12:30.147" v="1151" actId="13822"/>
          <ac:spMkLst>
            <pc:docMk/>
            <pc:sldMk cId="3747243881" sldId="2088198184"/>
            <ac:spMk id="13" creationId="{59A08C6D-24EF-0CE1-FB80-8935BEC21DC7}"/>
          </ac:spMkLst>
        </pc:spChg>
        <pc:spChg chg="add mod">
          <ac:chgData name="Niall M Mangan" userId="a8764934-b9ee-40f0-88c2-c6161c585706" providerId="ADAL" clId="{E9AA7811-F527-4ED1-B562-F9A72891F4DE}" dt="2024-04-03T23:34:43.304" v="1460" actId="1036"/>
          <ac:spMkLst>
            <pc:docMk/>
            <pc:sldMk cId="3747243881" sldId="2088198184"/>
            <ac:spMk id="14" creationId="{1DF5F253-E172-835D-9955-FFABD1B26F73}"/>
          </ac:spMkLst>
        </pc:spChg>
        <pc:spChg chg="add mod">
          <ac:chgData name="Niall M Mangan" userId="a8764934-b9ee-40f0-88c2-c6161c585706" providerId="ADAL" clId="{E9AA7811-F527-4ED1-B562-F9A72891F4DE}" dt="2024-04-03T23:16:12.238" v="1224"/>
          <ac:spMkLst>
            <pc:docMk/>
            <pc:sldMk cId="3747243881" sldId="2088198184"/>
            <ac:spMk id="15" creationId="{E173E01D-74C1-67CE-740E-CD6CCB4643D6}"/>
          </ac:spMkLst>
        </pc:spChg>
        <pc:spChg chg="add mod">
          <ac:chgData name="Niall M Mangan" userId="a8764934-b9ee-40f0-88c2-c6161c585706" providerId="ADAL" clId="{E9AA7811-F527-4ED1-B562-F9A72891F4DE}" dt="2024-04-03T23:16:12.238" v="1224"/>
          <ac:spMkLst>
            <pc:docMk/>
            <pc:sldMk cId="3747243881" sldId="2088198184"/>
            <ac:spMk id="16" creationId="{AF69A83E-0261-4FD3-FDFE-DE9BF508C5A2}"/>
          </ac:spMkLst>
        </pc:spChg>
        <pc:spChg chg="add mod">
          <ac:chgData name="Niall M Mangan" userId="a8764934-b9ee-40f0-88c2-c6161c585706" providerId="ADAL" clId="{E9AA7811-F527-4ED1-B562-F9A72891F4DE}" dt="2024-04-03T23:36:31.967" v="1501" actId="1076"/>
          <ac:spMkLst>
            <pc:docMk/>
            <pc:sldMk cId="3747243881" sldId="2088198184"/>
            <ac:spMk id="17" creationId="{77213317-BAE5-A3AD-73A6-F005DA2FDCD6}"/>
          </ac:spMkLst>
        </pc:spChg>
        <pc:spChg chg="add mod">
          <ac:chgData name="Niall M Mangan" userId="a8764934-b9ee-40f0-88c2-c6161c585706" providerId="ADAL" clId="{E9AA7811-F527-4ED1-B562-F9A72891F4DE}" dt="2024-04-03T23:34:43.304" v="1460" actId="1036"/>
          <ac:spMkLst>
            <pc:docMk/>
            <pc:sldMk cId="3747243881" sldId="2088198184"/>
            <ac:spMk id="18" creationId="{D239FAB0-F313-E9D4-C2DA-9549ACA23AB9}"/>
          </ac:spMkLst>
        </pc:spChg>
        <pc:spChg chg="add mod">
          <ac:chgData name="Niall M Mangan" userId="a8764934-b9ee-40f0-88c2-c6161c585706" providerId="ADAL" clId="{E9AA7811-F527-4ED1-B562-F9A72891F4DE}" dt="2024-04-04T00:08:15.896" v="1740" actId="1036"/>
          <ac:spMkLst>
            <pc:docMk/>
            <pc:sldMk cId="3747243881" sldId="2088198184"/>
            <ac:spMk id="19" creationId="{BE2731FE-08D5-258D-257D-1B5D9826FCDC}"/>
          </ac:spMkLst>
        </pc:spChg>
        <pc:spChg chg="add mod">
          <ac:chgData name="Niall M Mangan" userId="a8764934-b9ee-40f0-88c2-c6161c585706" providerId="ADAL" clId="{E9AA7811-F527-4ED1-B562-F9A72891F4DE}" dt="2024-04-03T23:34:43.304" v="1460" actId="1036"/>
          <ac:spMkLst>
            <pc:docMk/>
            <pc:sldMk cId="3747243881" sldId="2088198184"/>
            <ac:spMk id="20" creationId="{7ED72B56-EB15-5D64-D39B-59315B253B43}"/>
          </ac:spMkLst>
        </pc:spChg>
        <pc:spChg chg="add mod">
          <ac:chgData name="Niall M Mangan" userId="a8764934-b9ee-40f0-88c2-c6161c585706" providerId="ADAL" clId="{E9AA7811-F527-4ED1-B562-F9A72891F4DE}" dt="2024-04-04T00:08:15.896" v="1740" actId="1036"/>
          <ac:spMkLst>
            <pc:docMk/>
            <pc:sldMk cId="3747243881" sldId="2088198184"/>
            <ac:spMk id="21" creationId="{26C14DC6-A3BF-732E-B4CB-7E7A23A0167E}"/>
          </ac:spMkLst>
        </pc:spChg>
        <pc:spChg chg="mod">
          <ac:chgData name="Niall M Mangan" userId="a8764934-b9ee-40f0-88c2-c6161c585706" providerId="ADAL" clId="{E9AA7811-F527-4ED1-B562-F9A72891F4DE}" dt="2024-04-03T23:39:05.450" v="1647" actId="14100"/>
          <ac:spMkLst>
            <pc:docMk/>
            <pc:sldMk cId="3747243881" sldId="2088198184"/>
            <ac:spMk id="22" creationId="{2E0CFE5E-E69C-AA71-663B-508260EB3272}"/>
          </ac:spMkLst>
        </pc:spChg>
        <pc:spChg chg="add del mod">
          <ac:chgData name="Niall M Mangan" userId="a8764934-b9ee-40f0-88c2-c6161c585706" providerId="ADAL" clId="{E9AA7811-F527-4ED1-B562-F9A72891F4DE}" dt="2024-04-03T23:28:44.737" v="1378" actId="478"/>
          <ac:spMkLst>
            <pc:docMk/>
            <pc:sldMk cId="3747243881" sldId="2088198184"/>
            <ac:spMk id="23" creationId="{001F81EB-DAD3-3221-F933-2BAB1D27D352}"/>
          </ac:spMkLst>
        </pc:spChg>
        <pc:spChg chg="add del mod">
          <ac:chgData name="Niall M Mangan" userId="a8764934-b9ee-40f0-88c2-c6161c585706" providerId="ADAL" clId="{E9AA7811-F527-4ED1-B562-F9A72891F4DE}" dt="2024-04-03T23:28:44.737" v="1378" actId="478"/>
          <ac:spMkLst>
            <pc:docMk/>
            <pc:sldMk cId="3747243881" sldId="2088198184"/>
            <ac:spMk id="24" creationId="{F848D286-D344-87C0-A76D-C47EA7738EE5}"/>
          </ac:spMkLst>
        </pc:spChg>
        <pc:spChg chg="add mod">
          <ac:chgData name="Niall M Mangan" userId="a8764934-b9ee-40f0-88c2-c6161c585706" providerId="ADAL" clId="{E9AA7811-F527-4ED1-B562-F9A72891F4DE}" dt="2024-04-03T23:16:51.909" v="1255" actId="1076"/>
          <ac:spMkLst>
            <pc:docMk/>
            <pc:sldMk cId="3747243881" sldId="2088198184"/>
            <ac:spMk id="25" creationId="{FB933819-98D4-8F11-3101-EDBA7642B120}"/>
          </ac:spMkLst>
        </pc:spChg>
        <pc:spChg chg="add mod">
          <ac:chgData name="Niall M Mangan" userId="a8764934-b9ee-40f0-88c2-c6161c585706" providerId="ADAL" clId="{E9AA7811-F527-4ED1-B562-F9A72891F4DE}" dt="2024-04-04T00:08:15.896" v="1740" actId="1036"/>
          <ac:spMkLst>
            <pc:docMk/>
            <pc:sldMk cId="3747243881" sldId="2088198184"/>
            <ac:spMk id="26" creationId="{3BEC5075-4171-97F5-60E3-9FCABAF13D92}"/>
          </ac:spMkLst>
        </pc:spChg>
        <pc:spChg chg="add mod">
          <ac:chgData name="Niall M Mangan" userId="a8764934-b9ee-40f0-88c2-c6161c585706" providerId="ADAL" clId="{E9AA7811-F527-4ED1-B562-F9A72891F4DE}" dt="2024-04-04T00:08:15.896" v="1740" actId="1036"/>
          <ac:spMkLst>
            <pc:docMk/>
            <pc:sldMk cId="3747243881" sldId="2088198184"/>
            <ac:spMk id="27" creationId="{CF75D8A6-94A6-73CB-B4FE-7ACBE3AF2C56}"/>
          </ac:spMkLst>
        </pc:spChg>
        <pc:spChg chg="add mod">
          <ac:chgData name="Niall M Mangan" userId="a8764934-b9ee-40f0-88c2-c6161c585706" providerId="ADAL" clId="{E9AA7811-F527-4ED1-B562-F9A72891F4DE}" dt="2024-04-03T23:35:26.658" v="1480" actId="14100"/>
          <ac:spMkLst>
            <pc:docMk/>
            <pc:sldMk cId="3747243881" sldId="2088198184"/>
            <ac:spMk id="28" creationId="{44718865-9C41-C143-A3DD-1ED4AA784EDB}"/>
          </ac:spMkLst>
        </pc:spChg>
        <pc:spChg chg="add mod">
          <ac:chgData name="Niall M Mangan" userId="a8764934-b9ee-40f0-88c2-c6161c585706" providerId="ADAL" clId="{E9AA7811-F527-4ED1-B562-F9A72891F4DE}" dt="2024-04-03T23:35:34.827" v="1482" actId="1076"/>
          <ac:spMkLst>
            <pc:docMk/>
            <pc:sldMk cId="3747243881" sldId="2088198184"/>
            <ac:spMk id="29" creationId="{5E2A7B3F-4B94-79AC-F413-F9A7D0D6769B}"/>
          </ac:spMkLst>
        </pc:spChg>
        <pc:spChg chg="add mod">
          <ac:chgData name="Niall M Mangan" userId="a8764934-b9ee-40f0-88c2-c6161c585706" providerId="ADAL" clId="{E9AA7811-F527-4ED1-B562-F9A72891F4DE}" dt="2024-04-03T23:36:15.379" v="1492" actId="2085"/>
          <ac:spMkLst>
            <pc:docMk/>
            <pc:sldMk cId="3747243881" sldId="2088198184"/>
            <ac:spMk id="30" creationId="{00E053E3-51DC-7DBB-CEBE-C4BA0D1A5982}"/>
          </ac:spMkLst>
        </pc:spChg>
        <pc:spChg chg="add mod">
          <ac:chgData name="Niall M Mangan" userId="a8764934-b9ee-40f0-88c2-c6161c585706" providerId="ADAL" clId="{E9AA7811-F527-4ED1-B562-F9A72891F4DE}" dt="2024-04-03T23:36:25.403" v="1498" actId="20577"/>
          <ac:spMkLst>
            <pc:docMk/>
            <pc:sldMk cId="3747243881" sldId="2088198184"/>
            <ac:spMk id="31" creationId="{47758076-9281-75A7-6B82-84AE269A53A8}"/>
          </ac:spMkLst>
        </pc:spChg>
        <pc:spChg chg="add mod">
          <ac:chgData name="Niall M Mangan" userId="a8764934-b9ee-40f0-88c2-c6161c585706" providerId="ADAL" clId="{E9AA7811-F527-4ED1-B562-F9A72891F4DE}" dt="2024-04-04T00:08:15.896" v="1740" actId="1036"/>
          <ac:spMkLst>
            <pc:docMk/>
            <pc:sldMk cId="3747243881" sldId="2088198184"/>
            <ac:spMk id="32" creationId="{165E91F8-30EF-E580-863B-1E42E16702B2}"/>
          </ac:spMkLst>
        </pc:spChg>
        <pc:spChg chg="add mod">
          <ac:chgData name="Niall M Mangan" userId="a8764934-b9ee-40f0-88c2-c6161c585706" providerId="ADAL" clId="{E9AA7811-F527-4ED1-B562-F9A72891F4DE}" dt="2024-04-04T00:08:15.896" v="1740" actId="1036"/>
          <ac:spMkLst>
            <pc:docMk/>
            <pc:sldMk cId="3747243881" sldId="2088198184"/>
            <ac:spMk id="33" creationId="{730AEEC3-EFF3-BD23-F62E-4320A5C87AF3}"/>
          </ac:spMkLst>
        </pc:spChg>
        <pc:spChg chg="add mod">
          <ac:chgData name="Niall M Mangan" userId="a8764934-b9ee-40f0-88c2-c6161c585706" providerId="ADAL" clId="{E9AA7811-F527-4ED1-B562-F9A72891F4DE}" dt="2024-04-04T00:08:15.896" v="1740" actId="1036"/>
          <ac:spMkLst>
            <pc:docMk/>
            <pc:sldMk cId="3747243881" sldId="2088198184"/>
            <ac:spMk id="34" creationId="{6A6C8247-6D43-0A1E-4BDE-5D585B52FDA4}"/>
          </ac:spMkLst>
        </pc:spChg>
        <pc:spChg chg="add mod">
          <ac:chgData name="Niall M Mangan" userId="a8764934-b9ee-40f0-88c2-c6161c585706" providerId="ADAL" clId="{E9AA7811-F527-4ED1-B562-F9A72891F4DE}" dt="2024-04-04T00:08:15.896" v="1740" actId="1036"/>
          <ac:spMkLst>
            <pc:docMk/>
            <pc:sldMk cId="3747243881" sldId="2088198184"/>
            <ac:spMk id="35" creationId="{ABCDFA17-35DF-20B2-481F-93C61B0CC75E}"/>
          </ac:spMkLst>
        </pc:spChg>
        <pc:spChg chg="add mod">
          <ac:chgData name="Niall M Mangan" userId="a8764934-b9ee-40f0-88c2-c6161c585706" providerId="ADAL" clId="{E9AA7811-F527-4ED1-B562-F9A72891F4DE}" dt="2024-04-04T00:07:59.569" v="1717" actId="1036"/>
          <ac:spMkLst>
            <pc:docMk/>
            <pc:sldMk cId="3747243881" sldId="2088198184"/>
            <ac:spMk id="36" creationId="{BD2CD2C4-4655-250F-6171-7CB46146C081}"/>
          </ac:spMkLst>
        </pc:spChg>
        <pc:spChg chg="add mod">
          <ac:chgData name="Niall M Mangan" userId="a8764934-b9ee-40f0-88c2-c6161c585706" providerId="ADAL" clId="{E9AA7811-F527-4ED1-B562-F9A72891F4DE}" dt="2024-04-04T00:07:59.569" v="1717" actId="1036"/>
          <ac:spMkLst>
            <pc:docMk/>
            <pc:sldMk cId="3747243881" sldId="2088198184"/>
            <ac:spMk id="37" creationId="{D180B5DE-DFB4-15FE-2DAF-C632562374B0}"/>
          </ac:spMkLst>
        </pc:spChg>
        <pc:spChg chg="add mod">
          <ac:chgData name="Niall M Mangan" userId="a8764934-b9ee-40f0-88c2-c6161c585706" providerId="ADAL" clId="{E9AA7811-F527-4ED1-B562-F9A72891F4DE}" dt="2024-04-04T00:07:59.569" v="1717" actId="1036"/>
          <ac:spMkLst>
            <pc:docMk/>
            <pc:sldMk cId="3747243881" sldId="2088198184"/>
            <ac:spMk id="38" creationId="{21504544-2EF2-ADDF-D318-8AD10A26C518}"/>
          </ac:spMkLst>
        </pc:spChg>
        <pc:spChg chg="add mod">
          <ac:chgData name="Niall M Mangan" userId="a8764934-b9ee-40f0-88c2-c6161c585706" providerId="ADAL" clId="{E9AA7811-F527-4ED1-B562-F9A72891F4DE}" dt="2024-04-04T00:07:59.569" v="1717" actId="1036"/>
          <ac:spMkLst>
            <pc:docMk/>
            <pc:sldMk cId="3747243881" sldId="2088198184"/>
            <ac:spMk id="39" creationId="{64B151CB-7328-743A-E542-3893DA5F4CDF}"/>
          </ac:spMkLst>
        </pc:spChg>
        <pc:spChg chg="add mod">
          <ac:chgData name="Niall M Mangan" userId="a8764934-b9ee-40f0-88c2-c6161c585706" providerId="ADAL" clId="{E9AA7811-F527-4ED1-B562-F9A72891F4DE}" dt="2024-04-04T00:08:20.840" v="1742" actId="20577"/>
          <ac:spMkLst>
            <pc:docMk/>
            <pc:sldMk cId="3747243881" sldId="2088198184"/>
            <ac:spMk id="40" creationId="{2F97CB23-13F4-CC7D-8AD8-416997C5B8F2}"/>
          </ac:spMkLst>
        </pc:spChg>
        <pc:spChg chg="add mod">
          <ac:chgData name="Niall M Mangan" userId="a8764934-b9ee-40f0-88c2-c6161c585706" providerId="ADAL" clId="{E9AA7811-F527-4ED1-B562-F9A72891F4DE}" dt="2024-04-04T00:07:59.569" v="1717" actId="1036"/>
          <ac:spMkLst>
            <pc:docMk/>
            <pc:sldMk cId="3747243881" sldId="2088198184"/>
            <ac:spMk id="41" creationId="{9E909247-C7DF-6689-19EA-07BCDF3AAFC0}"/>
          </ac:spMkLst>
        </pc:spChg>
        <pc:spChg chg="add mod">
          <ac:chgData name="Niall M Mangan" userId="a8764934-b9ee-40f0-88c2-c6161c585706" providerId="ADAL" clId="{E9AA7811-F527-4ED1-B562-F9A72891F4DE}" dt="2024-04-04T00:07:59.569" v="1717" actId="1036"/>
          <ac:spMkLst>
            <pc:docMk/>
            <pc:sldMk cId="3747243881" sldId="2088198184"/>
            <ac:spMk id="42" creationId="{6834C6BB-DB38-44D2-609E-7F76671D3DB7}"/>
          </ac:spMkLst>
        </pc:spChg>
        <pc:spChg chg="add mod">
          <ac:chgData name="Niall M Mangan" userId="a8764934-b9ee-40f0-88c2-c6161c585706" providerId="ADAL" clId="{E9AA7811-F527-4ED1-B562-F9A72891F4DE}" dt="2024-04-04T00:07:59.569" v="1717" actId="1036"/>
          <ac:spMkLst>
            <pc:docMk/>
            <pc:sldMk cId="3747243881" sldId="2088198184"/>
            <ac:spMk id="43" creationId="{33D1BE57-B94C-378B-F630-015C4E3636CA}"/>
          </ac:spMkLst>
        </pc:spChg>
        <pc:grpChg chg="add mod">
          <ac:chgData name="Niall M Mangan" userId="a8764934-b9ee-40f0-88c2-c6161c585706" providerId="ADAL" clId="{E9AA7811-F527-4ED1-B562-F9A72891F4DE}" dt="2024-04-03T23:11:55.676" v="1145" actId="14100"/>
          <ac:grpSpMkLst>
            <pc:docMk/>
            <pc:sldMk cId="3747243881" sldId="2088198184"/>
            <ac:grpSpMk id="3" creationId="{9F5DA0FE-EC6B-1BD3-0FBB-3F4EEEF5F3BD}"/>
          </ac:grpSpMkLst>
        </pc:grpChg>
        <pc:grpChg chg="add mod">
          <ac:chgData name="Niall M Mangan" userId="a8764934-b9ee-40f0-88c2-c6161c585706" providerId="ADAL" clId="{E9AA7811-F527-4ED1-B562-F9A72891F4DE}" dt="2024-04-03T23:11:55.676" v="1145" actId="14100"/>
          <ac:grpSpMkLst>
            <pc:docMk/>
            <pc:sldMk cId="3747243881" sldId="2088198184"/>
            <ac:grpSpMk id="9" creationId="{0186C456-53E6-D0A6-50E3-C45202EB1D06}"/>
          </ac:grpSpMkLst>
        </pc:grpChg>
        <pc:grpChg chg="add mod">
          <ac:chgData name="Niall M Mangan" userId="a8764934-b9ee-40f0-88c2-c6161c585706" providerId="ADAL" clId="{E9AA7811-F527-4ED1-B562-F9A72891F4DE}" dt="2024-04-03T23:12:11.453" v="1149" actId="1076"/>
          <ac:grpSpMkLst>
            <pc:docMk/>
            <pc:sldMk cId="3747243881" sldId="2088198184"/>
            <ac:grpSpMk id="10" creationId="{1BA12F2D-9390-B850-37CC-A285993DE794}"/>
          </ac:grpSpMkLst>
        </pc:grpChg>
        <pc:grpChg chg="del">
          <ac:chgData name="Niall M Mangan" userId="a8764934-b9ee-40f0-88c2-c6161c585706" providerId="ADAL" clId="{E9AA7811-F527-4ED1-B562-F9A72891F4DE}" dt="2024-04-03T23:33:42.126" v="1425" actId="478"/>
          <ac:grpSpMkLst>
            <pc:docMk/>
            <pc:sldMk cId="3747243881" sldId="2088198184"/>
            <ac:grpSpMk id="1027" creationId="{32955283-999A-ED0B-9382-72DAD62CCBCE}"/>
          </ac:grpSpMkLst>
        </pc:grpChg>
        <pc:picChg chg="del">
          <ac:chgData name="Niall M Mangan" userId="a8764934-b9ee-40f0-88c2-c6161c585706" providerId="ADAL" clId="{E9AA7811-F527-4ED1-B562-F9A72891F4DE}" dt="2024-04-03T23:11:32.798" v="1107" actId="478"/>
          <ac:picMkLst>
            <pc:docMk/>
            <pc:sldMk cId="3747243881" sldId="2088198184"/>
            <ac:picMk id="2" creationId="{9FB3351E-1E46-ACF9-90DC-ED2426A2FC8B}"/>
          </ac:picMkLst>
        </pc:picChg>
        <pc:picChg chg="mod">
          <ac:chgData name="Niall M Mangan" userId="a8764934-b9ee-40f0-88c2-c6161c585706" providerId="ADAL" clId="{E9AA7811-F527-4ED1-B562-F9A72891F4DE}" dt="2024-04-03T23:11:55.676" v="1145" actId="14100"/>
          <ac:picMkLst>
            <pc:docMk/>
            <pc:sldMk cId="3747243881" sldId="2088198184"/>
            <ac:picMk id="7" creationId="{06EAEB4E-B585-BCDF-02BE-84A41735BB6D}"/>
          </ac:picMkLst>
        </pc:picChg>
        <pc:picChg chg="mod">
          <ac:chgData name="Niall M Mangan" userId="a8764934-b9ee-40f0-88c2-c6161c585706" providerId="ADAL" clId="{E9AA7811-F527-4ED1-B562-F9A72891F4DE}" dt="2024-04-03T23:12:11.453" v="1149" actId="1076"/>
          <ac:picMkLst>
            <pc:docMk/>
            <pc:sldMk cId="3747243881" sldId="2088198184"/>
            <ac:picMk id="12" creationId="{836FEA40-4D3A-2538-07FA-3AEEEC48D270}"/>
          </ac:picMkLst>
        </pc:picChg>
        <pc:cxnChg chg="del">
          <ac:chgData name="Niall M Mangan" userId="a8764934-b9ee-40f0-88c2-c6161c585706" providerId="ADAL" clId="{E9AA7811-F527-4ED1-B562-F9A72891F4DE}" dt="2024-04-03T23:11:36.498" v="1108" actId="478"/>
          <ac:cxnSpMkLst>
            <pc:docMk/>
            <pc:sldMk cId="3747243881" sldId="2088198184"/>
            <ac:cxnSpMk id="4" creationId="{0689F029-242B-9254-EEE8-525005A77CFF}"/>
          </ac:cxnSpMkLst>
        </pc:cxnChg>
      </pc:sldChg>
      <pc:sldChg chg="addSp delSp modSp add mod">
        <pc:chgData name="Niall M Mangan" userId="a8764934-b9ee-40f0-88c2-c6161c585706" providerId="ADAL" clId="{E9AA7811-F527-4ED1-B562-F9A72891F4DE}" dt="2024-04-04T00:19:27.953" v="1965" actId="1076"/>
        <pc:sldMkLst>
          <pc:docMk/>
          <pc:sldMk cId="556040759" sldId="2088198185"/>
        </pc:sldMkLst>
        <pc:spChg chg="add del mod">
          <ac:chgData name="Niall M Mangan" userId="a8764934-b9ee-40f0-88c2-c6161c585706" providerId="ADAL" clId="{E9AA7811-F527-4ED1-B562-F9A72891F4DE}" dt="2024-04-04T00:16:14.339" v="1881" actId="478"/>
          <ac:spMkLst>
            <pc:docMk/>
            <pc:sldMk cId="556040759" sldId="2088198185"/>
            <ac:spMk id="4" creationId="{6E9D1A4E-9564-F069-C84E-5D91033B85B8}"/>
          </ac:spMkLst>
        </pc:spChg>
        <pc:spChg chg="add del mod">
          <ac:chgData name="Niall M Mangan" userId="a8764934-b9ee-40f0-88c2-c6161c585706" providerId="ADAL" clId="{E9AA7811-F527-4ED1-B562-F9A72891F4DE}" dt="2024-04-04T00:17:02.328" v="1899" actId="478"/>
          <ac:spMkLst>
            <pc:docMk/>
            <pc:sldMk cId="556040759" sldId="2088198185"/>
            <ac:spMk id="5" creationId="{0254BBDB-14F4-EE06-15AD-581CFB089141}"/>
          </ac:spMkLst>
        </pc:spChg>
        <pc:spChg chg="del">
          <ac:chgData name="Niall M Mangan" userId="a8764934-b9ee-40f0-88c2-c6161c585706" providerId="ADAL" clId="{E9AA7811-F527-4ED1-B562-F9A72891F4DE}" dt="2024-04-04T00:16:10.328" v="1880" actId="478"/>
          <ac:spMkLst>
            <pc:docMk/>
            <pc:sldMk cId="556040759" sldId="2088198185"/>
            <ac:spMk id="13" creationId="{59A08C6D-24EF-0CE1-FB80-8935BEC21DC7}"/>
          </ac:spMkLst>
        </pc:spChg>
        <pc:spChg chg="mod">
          <ac:chgData name="Niall M Mangan" userId="a8764934-b9ee-40f0-88c2-c6161c585706" providerId="ADAL" clId="{E9AA7811-F527-4ED1-B562-F9A72891F4DE}" dt="2024-04-04T00:16:25.688" v="1884" actId="164"/>
          <ac:spMkLst>
            <pc:docMk/>
            <pc:sldMk cId="556040759" sldId="2088198185"/>
            <ac:spMk id="14" creationId="{1DF5F253-E172-835D-9955-FFABD1B26F73}"/>
          </ac:spMkLst>
        </pc:spChg>
        <pc:spChg chg="add del mod">
          <ac:chgData name="Niall M Mangan" userId="a8764934-b9ee-40f0-88c2-c6161c585706" providerId="ADAL" clId="{E9AA7811-F527-4ED1-B562-F9A72891F4DE}" dt="2024-04-04T00:16:59.727" v="1898" actId="478"/>
          <ac:spMkLst>
            <pc:docMk/>
            <pc:sldMk cId="556040759" sldId="2088198185"/>
            <ac:spMk id="15" creationId="{3EC61CC5-DE91-E618-2913-2E8000A69D92}"/>
          </ac:spMkLst>
        </pc:spChg>
        <pc:spChg chg="add del mod">
          <ac:chgData name="Niall M Mangan" userId="a8764934-b9ee-40f0-88c2-c6161c585706" providerId="ADAL" clId="{E9AA7811-F527-4ED1-B562-F9A72891F4DE}" dt="2024-04-04T00:16:58.172" v="1897" actId="478"/>
          <ac:spMkLst>
            <pc:docMk/>
            <pc:sldMk cId="556040759" sldId="2088198185"/>
            <ac:spMk id="16" creationId="{2C83A73C-9987-5614-8F7B-1B8A053F4E07}"/>
          </ac:spMkLst>
        </pc:spChg>
        <pc:spChg chg="mod">
          <ac:chgData name="Niall M Mangan" userId="a8764934-b9ee-40f0-88c2-c6161c585706" providerId="ADAL" clId="{E9AA7811-F527-4ED1-B562-F9A72891F4DE}" dt="2024-04-04T00:17:05.149" v="1900" actId="164"/>
          <ac:spMkLst>
            <pc:docMk/>
            <pc:sldMk cId="556040759" sldId="2088198185"/>
            <ac:spMk id="17" creationId="{77213317-BAE5-A3AD-73A6-F005DA2FDCD6}"/>
          </ac:spMkLst>
        </pc:spChg>
        <pc:spChg chg="mod">
          <ac:chgData name="Niall M Mangan" userId="a8764934-b9ee-40f0-88c2-c6161c585706" providerId="ADAL" clId="{E9AA7811-F527-4ED1-B562-F9A72891F4DE}" dt="2024-04-04T00:17:05.149" v="1900" actId="164"/>
          <ac:spMkLst>
            <pc:docMk/>
            <pc:sldMk cId="556040759" sldId="2088198185"/>
            <ac:spMk id="18" creationId="{D239FAB0-F313-E9D4-C2DA-9549ACA23AB9}"/>
          </ac:spMkLst>
        </pc:spChg>
        <pc:spChg chg="del">
          <ac:chgData name="Niall M Mangan" userId="a8764934-b9ee-40f0-88c2-c6161c585706" providerId="ADAL" clId="{E9AA7811-F527-4ED1-B562-F9A72891F4DE}" dt="2024-04-04T00:16:10.328" v="1880" actId="478"/>
          <ac:spMkLst>
            <pc:docMk/>
            <pc:sldMk cId="556040759" sldId="2088198185"/>
            <ac:spMk id="19" creationId="{BE2731FE-08D5-258D-257D-1B5D9826FCDC}"/>
          </ac:spMkLst>
        </pc:spChg>
        <pc:spChg chg="mod">
          <ac:chgData name="Niall M Mangan" userId="a8764934-b9ee-40f0-88c2-c6161c585706" providerId="ADAL" clId="{E9AA7811-F527-4ED1-B562-F9A72891F4DE}" dt="2024-04-04T00:16:25.688" v="1884" actId="164"/>
          <ac:spMkLst>
            <pc:docMk/>
            <pc:sldMk cId="556040759" sldId="2088198185"/>
            <ac:spMk id="20" creationId="{7ED72B56-EB15-5D64-D39B-59315B253B43}"/>
          </ac:spMkLst>
        </pc:spChg>
        <pc:spChg chg="del">
          <ac:chgData name="Niall M Mangan" userId="a8764934-b9ee-40f0-88c2-c6161c585706" providerId="ADAL" clId="{E9AA7811-F527-4ED1-B562-F9A72891F4DE}" dt="2024-04-04T00:16:18.071" v="1882" actId="478"/>
          <ac:spMkLst>
            <pc:docMk/>
            <pc:sldMk cId="556040759" sldId="2088198185"/>
            <ac:spMk id="21" creationId="{26C14DC6-A3BF-732E-B4CB-7E7A23A0167E}"/>
          </ac:spMkLst>
        </pc:spChg>
        <pc:spChg chg="del">
          <ac:chgData name="Niall M Mangan" userId="a8764934-b9ee-40f0-88c2-c6161c585706" providerId="ADAL" clId="{E9AA7811-F527-4ED1-B562-F9A72891F4DE}" dt="2024-04-04T00:16:20.104" v="1883" actId="478"/>
          <ac:spMkLst>
            <pc:docMk/>
            <pc:sldMk cId="556040759" sldId="2088198185"/>
            <ac:spMk id="25" creationId="{FB933819-98D4-8F11-3101-EDBA7642B120}"/>
          </ac:spMkLst>
        </pc:spChg>
        <pc:spChg chg="del">
          <ac:chgData name="Niall M Mangan" userId="a8764934-b9ee-40f0-88c2-c6161c585706" providerId="ADAL" clId="{E9AA7811-F527-4ED1-B562-F9A72891F4DE}" dt="2024-04-04T00:16:10.328" v="1880" actId="478"/>
          <ac:spMkLst>
            <pc:docMk/>
            <pc:sldMk cId="556040759" sldId="2088198185"/>
            <ac:spMk id="26" creationId="{3BEC5075-4171-97F5-60E3-9FCABAF13D92}"/>
          </ac:spMkLst>
        </pc:spChg>
        <pc:spChg chg="del">
          <ac:chgData name="Niall M Mangan" userId="a8764934-b9ee-40f0-88c2-c6161c585706" providerId="ADAL" clId="{E9AA7811-F527-4ED1-B562-F9A72891F4DE}" dt="2024-04-04T00:16:18.071" v="1882" actId="478"/>
          <ac:spMkLst>
            <pc:docMk/>
            <pc:sldMk cId="556040759" sldId="2088198185"/>
            <ac:spMk id="27" creationId="{CF75D8A6-94A6-73CB-B4FE-7ACBE3AF2C56}"/>
          </ac:spMkLst>
        </pc:spChg>
        <pc:spChg chg="mod">
          <ac:chgData name="Niall M Mangan" userId="a8764934-b9ee-40f0-88c2-c6161c585706" providerId="ADAL" clId="{E9AA7811-F527-4ED1-B562-F9A72891F4DE}" dt="2024-04-04T00:16:25.688" v="1884" actId="164"/>
          <ac:spMkLst>
            <pc:docMk/>
            <pc:sldMk cId="556040759" sldId="2088198185"/>
            <ac:spMk id="28" creationId="{44718865-9C41-C143-A3DD-1ED4AA784EDB}"/>
          </ac:spMkLst>
        </pc:spChg>
        <pc:spChg chg="mod">
          <ac:chgData name="Niall M Mangan" userId="a8764934-b9ee-40f0-88c2-c6161c585706" providerId="ADAL" clId="{E9AA7811-F527-4ED1-B562-F9A72891F4DE}" dt="2024-04-04T00:17:05.149" v="1900" actId="164"/>
          <ac:spMkLst>
            <pc:docMk/>
            <pc:sldMk cId="556040759" sldId="2088198185"/>
            <ac:spMk id="29" creationId="{5E2A7B3F-4B94-79AC-F413-F9A7D0D6769B}"/>
          </ac:spMkLst>
        </pc:spChg>
        <pc:spChg chg="mod">
          <ac:chgData name="Niall M Mangan" userId="a8764934-b9ee-40f0-88c2-c6161c585706" providerId="ADAL" clId="{E9AA7811-F527-4ED1-B562-F9A72891F4DE}" dt="2024-04-04T00:16:25.688" v="1884" actId="164"/>
          <ac:spMkLst>
            <pc:docMk/>
            <pc:sldMk cId="556040759" sldId="2088198185"/>
            <ac:spMk id="30" creationId="{00E053E3-51DC-7DBB-CEBE-C4BA0D1A5982}"/>
          </ac:spMkLst>
        </pc:spChg>
        <pc:spChg chg="mod">
          <ac:chgData name="Niall M Mangan" userId="a8764934-b9ee-40f0-88c2-c6161c585706" providerId="ADAL" clId="{E9AA7811-F527-4ED1-B562-F9A72891F4DE}" dt="2024-04-04T00:17:05.149" v="1900" actId="164"/>
          <ac:spMkLst>
            <pc:docMk/>
            <pc:sldMk cId="556040759" sldId="2088198185"/>
            <ac:spMk id="31" creationId="{47758076-9281-75A7-6B82-84AE269A53A8}"/>
          </ac:spMkLst>
        </pc:spChg>
        <pc:spChg chg="del">
          <ac:chgData name="Niall M Mangan" userId="a8764934-b9ee-40f0-88c2-c6161c585706" providerId="ADAL" clId="{E9AA7811-F527-4ED1-B562-F9A72891F4DE}" dt="2024-04-04T00:16:10.328" v="1880" actId="478"/>
          <ac:spMkLst>
            <pc:docMk/>
            <pc:sldMk cId="556040759" sldId="2088198185"/>
            <ac:spMk id="32" creationId="{165E91F8-30EF-E580-863B-1E42E16702B2}"/>
          </ac:spMkLst>
        </pc:spChg>
        <pc:spChg chg="del">
          <ac:chgData name="Niall M Mangan" userId="a8764934-b9ee-40f0-88c2-c6161c585706" providerId="ADAL" clId="{E9AA7811-F527-4ED1-B562-F9A72891F4DE}" dt="2024-04-04T00:16:10.328" v="1880" actId="478"/>
          <ac:spMkLst>
            <pc:docMk/>
            <pc:sldMk cId="556040759" sldId="2088198185"/>
            <ac:spMk id="33" creationId="{730AEEC3-EFF3-BD23-F62E-4320A5C87AF3}"/>
          </ac:spMkLst>
        </pc:spChg>
        <pc:spChg chg="del">
          <ac:chgData name="Niall M Mangan" userId="a8764934-b9ee-40f0-88c2-c6161c585706" providerId="ADAL" clId="{E9AA7811-F527-4ED1-B562-F9A72891F4DE}" dt="2024-04-04T00:16:10.328" v="1880" actId="478"/>
          <ac:spMkLst>
            <pc:docMk/>
            <pc:sldMk cId="556040759" sldId="2088198185"/>
            <ac:spMk id="34" creationId="{6A6C8247-6D43-0A1E-4BDE-5D585B52FDA4}"/>
          </ac:spMkLst>
        </pc:spChg>
        <pc:spChg chg="del">
          <ac:chgData name="Niall M Mangan" userId="a8764934-b9ee-40f0-88c2-c6161c585706" providerId="ADAL" clId="{E9AA7811-F527-4ED1-B562-F9A72891F4DE}" dt="2024-04-04T00:16:10.328" v="1880" actId="478"/>
          <ac:spMkLst>
            <pc:docMk/>
            <pc:sldMk cId="556040759" sldId="2088198185"/>
            <ac:spMk id="35" creationId="{ABCDFA17-35DF-20B2-481F-93C61B0CC75E}"/>
          </ac:spMkLst>
        </pc:spChg>
        <pc:spChg chg="del">
          <ac:chgData name="Niall M Mangan" userId="a8764934-b9ee-40f0-88c2-c6161c585706" providerId="ADAL" clId="{E9AA7811-F527-4ED1-B562-F9A72891F4DE}" dt="2024-04-04T00:16:14.339" v="1881" actId="478"/>
          <ac:spMkLst>
            <pc:docMk/>
            <pc:sldMk cId="556040759" sldId="2088198185"/>
            <ac:spMk id="36" creationId="{BD2CD2C4-4655-250F-6171-7CB46146C081}"/>
          </ac:spMkLst>
        </pc:spChg>
        <pc:spChg chg="del">
          <ac:chgData name="Niall M Mangan" userId="a8764934-b9ee-40f0-88c2-c6161c585706" providerId="ADAL" clId="{E9AA7811-F527-4ED1-B562-F9A72891F4DE}" dt="2024-04-04T00:16:14.339" v="1881" actId="478"/>
          <ac:spMkLst>
            <pc:docMk/>
            <pc:sldMk cId="556040759" sldId="2088198185"/>
            <ac:spMk id="37" creationId="{D180B5DE-DFB4-15FE-2DAF-C632562374B0}"/>
          </ac:spMkLst>
        </pc:spChg>
        <pc:spChg chg="del">
          <ac:chgData name="Niall M Mangan" userId="a8764934-b9ee-40f0-88c2-c6161c585706" providerId="ADAL" clId="{E9AA7811-F527-4ED1-B562-F9A72891F4DE}" dt="2024-04-04T00:16:14.339" v="1881" actId="478"/>
          <ac:spMkLst>
            <pc:docMk/>
            <pc:sldMk cId="556040759" sldId="2088198185"/>
            <ac:spMk id="38" creationId="{21504544-2EF2-ADDF-D318-8AD10A26C518}"/>
          </ac:spMkLst>
        </pc:spChg>
        <pc:spChg chg="del">
          <ac:chgData name="Niall M Mangan" userId="a8764934-b9ee-40f0-88c2-c6161c585706" providerId="ADAL" clId="{E9AA7811-F527-4ED1-B562-F9A72891F4DE}" dt="2024-04-04T00:16:14.339" v="1881" actId="478"/>
          <ac:spMkLst>
            <pc:docMk/>
            <pc:sldMk cId="556040759" sldId="2088198185"/>
            <ac:spMk id="39" creationId="{64B151CB-7328-743A-E542-3893DA5F4CDF}"/>
          </ac:spMkLst>
        </pc:spChg>
        <pc:spChg chg="del">
          <ac:chgData name="Niall M Mangan" userId="a8764934-b9ee-40f0-88c2-c6161c585706" providerId="ADAL" clId="{E9AA7811-F527-4ED1-B562-F9A72891F4DE}" dt="2024-04-04T00:16:10.328" v="1880" actId="478"/>
          <ac:spMkLst>
            <pc:docMk/>
            <pc:sldMk cId="556040759" sldId="2088198185"/>
            <ac:spMk id="40" creationId="{2F97CB23-13F4-CC7D-8AD8-416997C5B8F2}"/>
          </ac:spMkLst>
        </pc:spChg>
        <pc:spChg chg="del">
          <ac:chgData name="Niall M Mangan" userId="a8764934-b9ee-40f0-88c2-c6161c585706" providerId="ADAL" clId="{E9AA7811-F527-4ED1-B562-F9A72891F4DE}" dt="2024-04-04T00:16:14.339" v="1881" actId="478"/>
          <ac:spMkLst>
            <pc:docMk/>
            <pc:sldMk cId="556040759" sldId="2088198185"/>
            <ac:spMk id="41" creationId="{9E909247-C7DF-6689-19EA-07BCDF3AAFC0}"/>
          </ac:spMkLst>
        </pc:spChg>
        <pc:spChg chg="del">
          <ac:chgData name="Niall M Mangan" userId="a8764934-b9ee-40f0-88c2-c6161c585706" providerId="ADAL" clId="{E9AA7811-F527-4ED1-B562-F9A72891F4DE}" dt="2024-04-04T00:16:14.339" v="1881" actId="478"/>
          <ac:spMkLst>
            <pc:docMk/>
            <pc:sldMk cId="556040759" sldId="2088198185"/>
            <ac:spMk id="42" creationId="{6834C6BB-DB38-44D2-609E-7F76671D3DB7}"/>
          </ac:spMkLst>
        </pc:spChg>
        <pc:spChg chg="del">
          <ac:chgData name="Niall M Mangan" userId="a8764934-b9ee-40f0-88c2-c6161c585706" providerId="ADAL" clId="{E9AA7811-F527-4ED1-B562-F9A72891F4DE}" dt="2024-04-04T00:16:18.071" v="1882" actId="478"/>
          <ac:spMkLst>
            <pc:docMk/>
            <pc:sldMk cId="556040759" sldId="2088198185"/>
            <ac:spMk id="43" creationId="{33D1BE57-B94C-378B-F630-015C4E3636CA}"/>
          </ac:spMkLst>
        </pc:spChg>
        <pc:spChg chg="mod">
          <ac:chgData name="Niall M Mangan" userId="a8764934-b9ee-40f0-88c2-c6161c585706" providerId="ADAL" clId="{E9AA7811-F527-4ED1-B562-F9A72891F4DE}" dt="2024-04-04T00:17:19.399" v="1904"/>
          <ac:spMkLst>
            <pc:docMk/>
            <pc:sldMk cId="556040759" sldId="2088198185"/>
            <ac:spMk id="47" creationId="{6E9D1A4E-9564-F069-C84E-5D91033B85B8}"/>
          </ac:spMkLst>
        </pc:spChg>
        <pc:spChg chg="mod">
          <ac:chgData name="Niall M Mangan" userId="a8764934-b9ee-40f0-88c2-c6161c585706" providerId="ADAL" clId="{E9AA7811-F527-4ED1-B562-F9A72891F4DE}" dt="2024-04-04T00:17:19.399" v="1904"/>
          <ac:spMkLst>
            <pc:docMk/>
            <pc:sldMk cId="556040759" sldId="2088198185"/>
            <ac:spMk id="48" creationId="{0254BBDB-14F4-EE06-15AD-581CFB089141}"/>
          </ac:spMkLst>
        </pc:spChg>
        <pc:spChg chg="mod">
          <ac:chgData name="Niall M Mangan" userId="a8764934-b9ee-40f0-88c2-c6161c585706" providerId="ADAL" clId="{E9AA7811-F527-4ED1-B562-F9A72891F4DE}" dt="2024-04-04T00:17:19.399" v="1904"/>
          <ac:spMkLst>
            <pc:docMk/>
            <pc:sldMk cId="556040759" sldId="2088198185"/>
            <ac:spMk id="49" creationId="{3EC61CC5-DE91-E618-2913-2E8000A69D92}"/>
          </ac:spMkLst>
        </pc:spChg>
        <pc:spChg chg="mod ord">
          <ac:chgData name="Niall M Mangan" userId="a8764934-b9ee-40f0-88c2-c6161c585706" providerId="ADAL" clId="{E9AA7811-F527-4ED1-B562-F9A72891F4DE}" dt="2024-04-04T00:19:22.643" v="1963" actId="20577"/>
          <ac:spMkLst>
            <pc:docMk/>
            <pc:sldMk cId="556040759" sldId="2088198185"/>
            <ac:spMk id="50" creationId="{2C83A73C-9987-5614-8F7B-1B8A053F4E07}"/>
          </ac:spMkLst>
        </pc:spChg>
        <pc:spChg chg="mod">
          <ac:chgData name="Niall M Mangan" userId="a8764934-b9ee-40f0-88c2-c6161c585706" providerId="ADAL" clId="{E9AA7811-F527-4ED1-B562-F9A72891F4DE}" dt="2024-04-04T00:18:04.102" v="1931"/>
          <ac:spMkLst>
            <pc:docMk/>
            <pc:sldMk cId="556040759" sldId="2088198185"/>
            <ac:spMk id="53" creationId="{907B5094-CC5F-85B0-F5D9-6570D8FCA2BE}"/>
          </ac:spMkLst>
        </pc:spChg>
        <pc:spChg chg="mod">
          <ac:chgData name="Niall M Mangan" userId="a8764934-b9ee-40f0-88c2-c6161c585706" providerId="ADAL" clId="{E9AA7811-F527-4ED1-B562-F9A72891F4DE}" dt="2024-04-04T00:18:04.102" v="1931"/>
          <ac:spMkLst>
            <pc:docMk/>
            <pc:sldMk cId="556040759" sldId="2088198185"/>
            <ac:spMk id="54" creationId="{CA133800-9E94-893E-C416-5B5755525319}"/>
          </ac:spMkLst>
        </pc:spChg>
        <pc:spChg chg="del mod">
          <ac:chgData name="Niall M Mangan" userId="a8764934-b9ee-40f0-88c2-c6161c585706" providerId="ADAL" clId="{E9AA7811-F527-4ED1-B562-F9A72891F4DE}" dt="2024-04-04T00:18:08.982" v="1933" actId="478"/>
          <ac:spMkLst>
            <pc:docMk/>
            <pc:sldMk cId="556040759" sldId="2088198185"/>
            <ac:spMk id="55" creationId="{1F80AE6A-27D6-EC55-58B7-F633916D7D97}"/>
          </ac:spMkLst>
        </pc:spChg>
        <pc:spChg chg="mod">
          <ac:chgData name="Niall M Mangan" userId="a8764934-b9ee-40f0-88c2-c6161c585706" providerId="ADAL" clId="{E9AA7811-F527-4ED1-B562-F9A72891F4DE}" dt="2024-04-04T00:18:04.102" v="1931"/>
          <ac:spMkLst>
            <pc:docMk/>
            <pc:sldMk cId="556040759" sldId="2088198185"/>
            <ac:spMk id="56" creationId="{823AC951-923A-FDEE-D80E-D42D11FA4B64}"/>
          </ac:spMkLst>
        </pc:spChg>
        <pc:spChg chg="add mod">
          <ac:chgData name="Niall M Mangan" userId="a8764934-b9ee-40f0-88c2-c6161c585706" providerId="ADAL" clId="{E9AA7811-F527-4ED1-B562-F9A72891F4DE}" dt="2024-04-04T00:19:27.953" v="1965" actId="1076"/>
          <ac:spMkLst>
            <pc:docMk/>
            <pc:sldMk cId="556040759" sldId="2088198185"/>
            <ac:spMk id="58" creationId="{9B1D0D4C-6694-56C9-AB60-7234F5EE9777}"/>
          </ac:spMkLst>
        </pc:spChg>
        <pc:grpChg chg="del">
          <ac:chgData name="Niall M Mangan" userId="a8764934-b9ee-40f0-88c2-c6161c585706" providerId="ADAL" clId="{E9AA7811-F527-4ED1-B562-F9A72891F4DE}" dt="2024-04-04T00:16:10.328" v="1880" actId="478"/>
          <ac:grpSpMkLst>
            <pc:docMk/>
            <pc:sldMk cId="556040759" sldId="2088198185"/>
            <ac:grpSpMk id="9" creationId="{0186C456-53E6-D0A6-50E3-C45202EB1D06}"/>
          </ac:grpSpMkLst>
        </pc:grpChg>
        <pc:grpChg chg="del">
          <ac:chgData name="Niall M Mangan" userId="a8764934-b9ee-40f0-88c2-c6161c585706" providerId="ADAL" clId="{E9AA7811-F527-4ED1-B562-F9A72891F4DE}" dt="2024-04-04T00:16:10.328" v="1880" actId="478"/>
          <ac:grpSpMkLst>
            <pc:docMk/>
            <pc:sldMk cId="556040759" sldId="2088198185"/>
            <ac:grpSpMk id="10" creationId="{1BA12F2D-9390-B850-37CC-A285993DE794}"/>
          </ac:grpSpMkLst>
        </pc:grpChg>
        <pc:grpChg chg="add mod">
          <ac:chgData name="Niall M Mangan" userId="a8764934-b9ee-40f0-88c2-c6161c585706" providerId="ADAL" clId="{E9AA7811-F527-4ED1-B562-F9A72891F4DE}" dt="2024-04-04T00:17:31.126" v="1925" actId="1035"/>
          <ac:grpSpMkLst>
            <pc:docMk/>
            <pc:sldMk cId="556040759" sldId="2088198185"/>
            <ac:grpSpMk id="23" creationId="{DBFC4B64-C614-DA5A-0ED1-75E7F700C599}"/>
          </ac:grpSpMkLst>
        </pc:grpChg>
        <pc:grpChg chg="add mod">
          <ac:chgData name="Niall M Mangan" userId="a8764934-b9ee-40f0-88c2-c6161c585706" providerId="ADAL" clId="{E9AA7811-F527-4ED1-B562-F9A72891F4DE}" dt="2024-04-04T00:16:52.315" v="1894" actId="164"/>
          <ac:grpSpMkLst>
            <pc:docMk/>
            <pc:sldMk cId="556040759" sldId="2088198185"/>
            <ac:grpSpMk id="24" creationId="{83F42383-BFC8-E362-73B4-CABBE4121EB0}"/>
          </ac:grpSpMkLst>
        </pc:grpChg>
        <pc:grpChg chg="add mod">
          <ac:chgData name="Niall M Mangan" userId="a8764934-b9ee-40f0-88c2-c6161c585706" providerId="ADAL" clId="{E9AA7811-F527-4ED1-B562-F9A72891F4DE}" dt="2024-04-04T00:17:57.771" v="1930" actId="1076"/>
          <ac:grpSpMkLst>
            <pc:docMk/>
            <pc:sldMk cId="556040759" sldId="2088198185"/>
            <ac:grpSpMk id="44" creationId="{EC987B87-4738-AB62-41AC-40DB8F204E39}"/>
          </ac:grpSpMkLst>
        </pc:grpChg>
        <pc:grpChg chg="add mod">
          <ac:chgData name="Niall M Mangan" userId="a8764934-b9ee-40f0-88c2-c6161c585706" providerId="ADAL" clId="{E9AA7811-F527-4ED1-B562-F9A72891F4DE}" dt="2024-04-04T00:17:37.382" v="1926" actId="14100"/>
          <ac:grpSpMkLst>
            <pc:docMk/>
            <pc:sldMk cId="556040759" sldId="2088198185"/>
            <ac:grpSpMk id="45" creationId="{384FC8DA-09CF-D50B-B769-85CD1DDEEEAC}"/>
          </ac:grpSpMkLst>
        </pc:grpChg>
        <pc:grpChg chg="add mod">
          <ac:chgData name="Niall M Mangan" userId="a8764934-b9ee-40f0-88c2-c6161c585706" providerId="ADAL" clId="{E9AA7811-F527-4ED1-B562-F9A72891F4DE}" dt="2024-04-04T00:18:06.578" v="1932" actId="1076"/>
          <ac:grpSpMkLst>
            <pc:docMk/>
            <pc:sldMk cId="556040759" sldId="2088198185"/>
            <ac:grpSpMk id="51" creationId="{EE749D98-69A2-41CF-8B62-7CF66CA4FD48}"/>
          </ac:grpSpMkLst>
        </pc:grpChg>
        <pc:picChg chg="add del mod modCrop">
          <ac:chgData name="Niall M Mangan" userId="a8764934-b9ee-40f0-88c2-c6161c585706" providerId="ADAL" clId="{E9AA7811-F527-4ED1-B562-F9A72891F4DE}" dt="2024-04-04T00:16:56.198" v="1896" actId="478"/>
          <ac:picMkLst>
            <pc:docMk/>
            <pc:sldMk cId="556040759" sldId="2088198185"/>
            <ac:picMk id="2" creationId="{772BCE20-B630-3343-ECC3-3EA625E3C7E3}"/>
          </ac:picMkLst>
        </pc:picChg>
        <pc:picChg chg="mod">
          <ac:chgData name="Niall M Mangan" userId="a8764934-b9ee-40f0-88c2-c6161c585706" providerId="ADAL" clId="{E9AA7811-F527-4ED1-B562-F9A72891F4DE}" dt="2024-04-04T00:17:19.399" v="1904"/>
          <ac:picMkLst>
            <pc:docMk/>
            <pc:sldMk cId="556040759" sldId="2088198185"/>
            <ac:picMk id="46" creationId="{772BCE20-B630-3343-ECC3-3EA625E3C7E3}"/>
          </ac:picMkLst>
        </pc:picChg>
        <pc:picChg chg="del mod">
          <ac:chgData name="Niall M Mangan" userId="a8764934-b9ee-40f0-88c2-c6161c585706" providerId="ADAL" clId="{E9AA7811-F527-4ED1-B562-F9A72891F4DE}" dt="2024-04-04T00:18:11.671" v="1934" actId="478"/>
          <ac:picMkLst>
            <pc:docMk/>
            <pc:sldMk cId="556040759" sldId="2088198185"/>
            <ac:picMk id="52" creationId="{3F696A68-F412-7C68-FAAF-E7D17F367087}"/>
          </ac:picMkLst>
        </pc:picChg>
        <pc:picChg chg="add mod ord">
          <ac:chgData name="Niall M Mangan" userId="a8764934-b9ee-40f0-88c2-c6161c585706" providerId="ADAL" clId="{E9AA7811-F527-4ED1-B562-F9A72891F4DE}" dt="2024-04-04T00:19:07.123" v="1945" actId="14100"/>
          <ac:picMkLst>
            <pc:docMk/>
            <pc:sldMk cId="556040759" sldId="2088198185"/>
            <ac:picMk id="57" creationId="{023EF95D-E5CC-E666-AFF0-A6C3C3F233B5}"/>
          </ac:picMkLst>
        </pc:picChg>
      </pc:sldChg>
      <pc:sldChg chg="add del">
        <pc:chgData name="Niall M Mangan" userId="a8764934-b9ee-40f0-88c2-c6161c585706" providerId="ADAL" clId="{E9AA7811-F527-4ED1-B562-F9A72891F4DE}" dt="2024-04-03T23:13:45.484" v="1154" actId="47"/>
        <pc:sldMkLst>
          <pc:docMk/>
          <pc:sldMk cId="2445139796" sldId="2088198185"/>
        </pc:sldMkLst>
      </pc:sldChg>
      <pc:sldChg chg="addSp delSp modSp add del mod">
        <pc:chgData name="Niall M Mangan" userId="a8764934-b9ee-40f0-88c2-c6161c585706" providerId="ADAL" clId="{E9AA7811-F527-4ED1-B562-F9A72891F4DE}" dt="2024-04-04T00:25:24.846" v="2101" actId="47"/>
        <pc:sldMkLst>
          <pc:docMk/>
          <pc:sldMk cId="2673823599" sldId="2088198186"/>
        </pc:sldMkLst>
        <pc:spChg chg="mod">
          <ac:chgData name="Niall M Mangan" userId="a8764934-b9ee-40f0-88c2-c6161c585706" providerId="ADAL" clId="{E9AA7811-F527-4ED1-B562-F9A72891F4DE}" dt="2024-04-04T00:15:22.559" v="1872" actId="164"/>
          <ac:spMkLst>
            <pc:docMk/>
            <pc:sldMk cId="2673823599" sldId="2088198186"/>
            <ac:spMk id="4" creationId="{6E9D1A4E-9564-F069-C84E-5D91033B85B8}"/>
          </ac:spMkLst>
        </pc:spChg>
        <pc:spChg chg="mod">
          <ac:chgData name="Niall M Mangan" userId="a8764934-b9ee-40f0-88c2-c6161c585706" providerId="ADAL" clId="{E9AA7811-F527-4ED1-B562-F9A72891F4DE}" dt="2024-04-04T00:15:22.559" v="1872" actId="164"/>
          <ac:spMkLst>
            <pc:docMk/>
            <pc:sldMk cId="2673823599" sldId="2088198186"/>
            <ac:spMk id="5" creationId="{0254BBDB-14F4-EE06-15AD-581CFB089141}"/>
          </ac:spMkLst>
        </pc:spChg>
        <pc:spChg chg="mod">
          <ac:chgData name="Niall M Mangan" userId="a8764934-b9ee-40f0-88c2-c6161c585706" providerId="ADAL" clId="{E9AA7811-F527-4ED1-B562-F9A72891F4DE}" dt="2024-04-04T00:15:22.559" v="1872" actId="164"/>
          <ac:spMkLst>
            <pc:docMk/>
            <pc:sldMk cId="2673823599" sldId="2088198186"/>
            <ac:spMk id="15" creationId="{3EC61CC5-DE91-E618-2913-2E8000A69D92}"/>
          </ac:spMkLst>
        </pc:spChg>
        <pc:spChg chg="mod">
          <ac:chgData name="Niall M Mangan" userId="a8764934-b9ee-40f0-88c2-c6161c585706" providerId="ADAL" clId="{E9AA7811-F527-4ED1-B562-F9A72891F4DE}" dt="2024-04-04T00:15:45.311" v="1878" actId="20577"/>
          <ac:spMkLst>
            <pc:docMk/>
            <pc:sldMk cId="2673823599" sldId="2088198186"/>
            <ac:spMk id="16" creationId="{2C83A73C-9987-5614-8F7B-1B8A053F4E07}"/>
          </ac:spMkLst>
        </pc:spChg>
        <pc:grpChg chg="add del mod">
          <ac:chgData name="Niall M Mangan" userId="a8764934-b9ee-40f0-88c2-c6161c585706" providerId="ADAL" clId="{E9AA7811-F527-4ED1-B562-F9A72891F4DE}" dt="2024-04-04T00:17:16.949" v="1903" actId="21"/>
          <ac:grpSpMkLst>
            <pc:docMk/>
            <pc:sldMk cId="2673823599" sldId="2088198186"/>
            <ac:grpSpMk id="23" creationId="{384FC8DA-09CF-D50B-B769-85CD1DDEEEAC}"/>
          </ac:grpSpMkLst>
        </pc:grpChg>
        <pc:picChg chg="mod">
          <ac:chgData name="Niall M Mangan" userId="a8764934-b9ee-40f0-88c2-c6161c585706" providerId="ADAL" clId="{E9AA7811-F527-4ED1-B562-F9A72891F4DE}" dt="2024-04-04T00:15:22.559" v="1872" actId="164"/>
          <ac:picMkLst>
            <pc:docMk/>
            <pc:sldMk cId="2673823599" sldId="2088198186"/>
            <ac:picMk id="2" creationId="{772BCE20-B630-3343-ECC3-3EA625E3C7E3}"/>
          </ac:picMkLst>
        </pc:picChg>
      </pc:sldChg>
      <pc:sldChg chg="addSp delSp modSp add mod">
        <pc:chgData name="Niall M Mangan" userId="a8764934-b9ee-40f0-88c2-c6161c585706" providerId="ADAL" clId="{E9AA7811-F527-4ED1-B562-F9A72891F4DE}" dt="2024-04-04T00:25:10.054" v="2100" actId="20577"/>
        <pc:sldMkLst>
          <pc:docMk/>
          <pc:sldMk cId="1126213295" sldId="2088198187"/>
        </pc:sldMkLst>
        <pc:spChg chg="add mod">
          <ac:chgData name="Niall M Mangan" userId="a8764934-b9ee-40f0-88c2-c6161c585706" providerId="ADAL" clId="{E9AA7811-F527-4ED1-B562-F9A72891F4DE}" dt="2024-04-04T00:20:04.829" v="1970" actId="1076"/>
          <ac:spMkLst>
            <pc:docMk/>
            <pc:sldMk cId="1126213295" sldId="2088198187"/>
            <ac:spMk id="2" creationId="{0C0A206E-8A91-554C-CCAD-E790B97B4104}"/>
          </ac:spMkLst>
        </pc:spChg>
        <pc:spChg chg="add mod">
          <ac:chgData name="Niall M Mangan" userId="a8764934-b9ee-40f0-88c2-c6161c585706" providerId="ADAL" clId="{E9AA7811-F527-4ED1-B562-F9A72891F4DE}" dt="2024-04-04T00:20:04.829" v="1970" actId="1076"/>
          <ac:spMkLst>
            <pc:docMk/>
            <pc:sldMk cId="1126213295" sldId="2088198187"/>
            <ac:spMk id="3" creationId="{70A06EAA-9D4E-A07A-1428-E46B0A594777}"/>
          </ac:spMkLst>
        </pc:spChg>
        <pc:spChg chg="add mod">
          <ac:chgData name="Niall M Mangan" userId="a8764934-b9ee-40f0-88c2-c6161c585706" providerId="ADAL" clId="{E9AA7811-F527-4ED1-B562-F9A72891F4DE}" dt="2024-04-04T00:20:08.884" v="1971" actId="14100"/>
          <ac:spMkLst>
            <pc:docMk/>
            <pc:sldMk cId="1126213295" sldId="2088198187"/>
            <ac:spMk id="4" creationId="{DE1630E0-2F66-05D0-0851-129138463A4E}"/>
          </ac:spMkLst>
        </pc:spChg>
        <pc:spChg chg="add mod">
          <ac:chgData name="Niall M Mangan" userId="a8764934-b9ee-40f0-88c2-c6161c585706" providerId="ADAL" clId="{E9AA7811-F527-4ED1-B562-F9A72891F4DE}" dt="2024-04-04T00:20:04.829" v="1970" actId="1076"/>
          <ac:spMkLst>
            <pc:docMk/>
            <pc:sldMk cId="1126213295" sldId="2088198187"/>
            <ac:spMk id="5" creationId="{CC8F484A-6955-E1AB-F608-0566AAD36D14}"/>
          </ac:spMkLst>
        </pc:spChg>
        <pc:spChg chg="mod">
          <ac:chgData name="Niall M Mangan" userId="a8764934-b9ee-40f0-88c2-c6161c585706" providerId="ADAL" clId="{E9AA7811-F527-4ED1-B562-F9A72891F4DE}" dt="2024-04-04T00:25:10.054" v="2100" actId="20577"/>
          <ac:spMkLst>
            <pc:docMk/>
            <pc:sldMk cId="1126213295" sldId="2088198187"/>
            <ac:spMk id="58" creationId="{9B1D0D4C-6694-56C9-AB60-7234F5EE9777}"/>
          </ac:spMkLst>
        </pc:spChg>
        <pc:grpChg chg="del">
          <ac:chgData name="Niall M Mangan" userId="a8764934-b9ee-40f0-88c2-c6161c585706" providerId="ADAL" clId="{E9AA7811-F527-4ED1-B562-F9A72891F4DE}" dt="2024-04-04T00:19:44.549" v="1967" actId="478"/>
          <ac:grpSpMkLst>
            <pc:docMk/>
            <pc:sldMk cId="1126213295" sldId="2088198187"/>
            <ac:grpSpMk id="44" creationId="{EC987B87-4738-AB62-41AC-40DB8F204E39}"/>
          </ac:grpSpMkLst>
        </pc:grpChg>
        <pc:picChg chg="add mod ord modCrop">
          <ac:chgData name="Niall M Mangan" userId="a8764934-b9ee-40f0-88c2-c6161c585706" providerId="ADAL" clId="{E9AA7811-F527-4ED1-B562-F9A72891F4DE}" dt="2024-04-04T00:24:58.418" v="2048" actId="732"/>
          <ac:picMkLst>
            <pc:docMk/>
            <pc:sldMk cId="1126213295" sldId="2088198187"/>
            <ac:picMk id="6" creationId="{27D56846-CC51-50A9-8D74-3DE5CCFB106A}"/>
          </ac:picMkLst>
        </pc:picChg>
        <pc:picChg chg="del">
          <ac:chgData name="Niall M Mangan" userId="a8764934-b9ee-40f0-88c2-c6161c585706" providerId="ADAL" clId="{E9AA7811-F527-4ED1-B562-F9A72891F4DE}" dt="2024-04-04T00:19:47.648" v="1968" actId="478"/>
          <ac:picMkLst>
            <pc:docMk/>
            <pc:sldMk cId="1126213295" sldId="2088198187"/>
            <ac:picMk id="57" creationId="{023EF95D-E5CC-E666-AFF0-A6C3C3F233B5}"/>
          </ac:picMkLst>
        </pc:picChg>
      </pc:sldChg>
      <pc:sldChg chg="addSp delSp modSp add mod">
        <pc:chgData name="Niall M Mangan" userId="a8764934-b9ee-40f0-88c2-c6161c585706" providerId="ADAL" clId="{E9AA7811-F527-4ED1-B562-F9A72891F4DE}" dt="2024-04-04T00:27:11.128" v="2140" actId="1076"/>
        <pc:sldMkLst>
          <pc:docMk/>
          <pc:sldMk cId="2291117147" sldId="2088198188"/>
        </pc:sldMkLst>
        <pc:spChg chg="del">
          <ac:chgData name="Niall M Mangan" userId="a8764934-b9ee-40f0-88c2-c6161c585706" providerId="ADAL" clId="{E9AA7811-F527-4ED1-B562-F9A72891F4DE}" dt="2024-04-04T00:27:06.447" v="2138" actId="478"/>
          <ac:spMkLst>
            <pc:docMk/>
            <pc:sldMk cId="2291117147" sldId="2088198188"/>
            <ac:spMk id="2" creationId="{0C0A206E-8A91-554C-CCAD-E790B97B4104}"/>
          </ac:spMkLst>
        </pc:spChg>
        <pc:spChg chg="del">
          <ac:chgData name="Niall M Mangan" userId="a8764934-b9ee-40f0-88c2-c6161c585706" providerId="ADAL" clId="{E9AA7811-F527-4ED1-B562-F9A72891F4DE}" dt="2024-04-04T00:27:06.447" v="2138" actId="478"/>
          <ac:spMkLst>
            <pc:docMk/>
            <pc:sldMk cId="2291117147" sldId="2088198188"/>
            <ac:spMk id="3" creationId="{70A06EAA-9D4E-A07A-1428-E46B0A594777}"/>
          </ac:spMkLst>
        </pc:spChg>
        <pc:spChg chg="del">
          <ac:chgData name="Niall M Mangan" userId="a8764934-b9ee-40f0-88c2-c6161c585706" providerId="ADAL" clId="{E9AA7811-F527-4ED1-B562-F9A72891F4DE}" dt="2024-04-04T00:27:06.447" v="2138" actId="478"/>
          <ac:spMkLst>
            <pc:docMk/>
            <pc:sldMk cId="2291117147" sldId="2088198188"/>
            <ac:spMk id="4" creationId="{DE1630E0-2F66-05D0-0851-129138463A4E}"/>
          </ac:spMkLst>
        </pc:spChg>
        <pc:spChg chg="del">
          <ac:chgData name="Niall M Mangan" userId="a8764934-b9ee-40f0-88c2-c6161c585706" providerId="ADAL" clId="{E9AA7811-F527-4ED1-B562-F9A72891F4DE}" dt="2024-04-04T00:27:06.447" v="2138" actId="478"/>
          <ac:spMkLst>
            <pc:docMk/>
            <pc:sldMk cId="2291117147" sldId="2088198188"/>
            <ac:spMk id="5" creationId="{CC8F484A-6955-E1AB-F608-0566AAD36D14}"/>
          </ac:spMkLst>
        </pc:spChg>
        <pc:spChg chg="add mod">
          <ac:chgData name="Niall M Mangan" userId="a8764934-b9ee-40f0-88c2-c6161c585706" providerId="ADAL" clId="{E9AA7811-F527-4ED1-B562-F9A72891F4DE}" dt="2024-04-04T00:27:11.128" v="2140" actId="1076"/>
          <ac:spMkLst>
            <pc:docMk/>
            <pc:sldMk cId="2291117147" sldId="2088198188"/>
            <ac:spMk id="9" creationId="{0EC14144-74C2-6D36-18AE-357C7E9BF29E}"/>
          </ac:spMkLst>
        </pc:spChg>
        <pc:spChg chg="add mod">
          <ac:chgData name="Niall M Mangan" userId="a8764934-b9ee-40f0-88c2-c6161c585706" providerId="ADAL" clId="{E9AA7811-F527-4ED1-B562-F9A72891F4DE}" dt="2024-04-04T00:27:11.128" v="2140" actId="1076"/>
          <ac:spMkLst>
            <pc:docMk/>
            <pc:sldMk cId="2291117147" sldId="2088198188"/>
            <ac:spMk id="10" creationId="{D87C1D51-28F0-7CDE-F6A2-244B3BCB5789}"/>
          </ac:spMkLst>
        </pc:spChg>
        <pc:spChg chg="add mod">
          <ac:chgData name="Niall M Mangan" userId="a8764934-b9ee-40f0-88c2-c6161c585706" providerId="ADAL" clId="{E9AA7811-F527-4ED1-B562-F9A72891F4DE}" dt="2024-04-04T00:27:11.128" v="2140" actId="1076"/>
          <ac:spMkLst>
            <pc:docMk/>
            <pc:sldMk cId="2291117147" sldId="2088198188"/>
            <ac:spMk id="11" creationId="{2576CCF2-2C6F-A8C4-A7A5-605A64043456}"/>
          </ac:spMkLst>
        </pc:spChg>
        <pc:spChg chg="mod">
          <ac:chgData name="Niall M Mangan" userId="a8764934-b9ee-40f0-88c2-c6161c585706" providerId="ADAL" clId="{E9AA7811-F527-4ED1-B562-F9A72891F4DE}" dt="2024-04-04T00:26:44.564" v="2137" actId="20577"/>
          <ac:spMkLst>
            <pc:docMk/>
            <pc:sldMk cId="2291117147" sldId="2088198188"/>
            <ac:spMk id="58" creationId="{9B1D0D4C-6694-56C9-AB60-7234F5EE9777}"/>
          </ac:spMkLst>
        </pc:spChg>
        <pc:picChg chg="del">
          <ac:chgData name="Niall M Mangan" userId="a8764934-b9ee-40f0-88c2-c6161c585706" providerId="ADAL" clId="{E9AA7811-F527-4ED1-B562-F9A72891F4DE}" dt="2024-04-04T00:26:04.295" v="2103" actId="478"/>
          <ac:picMkLst>
            <pc:docMk/>
            <pc:sldMk cId="2291117147" sldId="2088198188"/>
            <ac:picMk id="6" creationId="{27D56846-CC51-50A9-8D74-3DE5CCFB106A}"/>
          </ac:picMkLst>
        </pc:picChg>
        <pc:picChg chg="add mod">
          <ac:chgData name="Niall M Mangan" userId="a8764934-b9ee-40f0-88c2-c6161c585706" providerId="ADAL" clId="{E9AA7811-F527-4ED1-B562-F9A72891F4DE}" dt="2024-04-04T00:26:05.156" v="2104"/>
          <ac:picMkLst>
            <pc:docMk/>
            <pc:sldMk cId="2291117147" sldId="2088198188"/>
            <ac:picMk id="7" creationId="{6B0B3247-AD3F-7026-D798-0EC031E94BEB}"/>
          </ac:picMkLst>
        </pc:picChg>
        <pc:picChg chg="add mod ord modCrop">
          <ac:chgData name="Niall M Mangan" userId="a8764934-b9ee-40f0-88c2-c6161c585706" providerId="ADAL" clId="{E9AA7811-F527-4ED1-B562-F9A72891F4DE}" dt="2024-04-04T00:26:39.951" v="2125" actId="1036"/>
          <ac:picMkLst>
            <pc:docMk/>
            <pc:sldMk cId="2291117147" sldId="2088198188"/>
            <ac:picMk id="8" creationId="{0E70212E-6B1E-F39F-27CE-D94C0BE2C460}"/>
          </ac:picMkLst>
        </pc:picChg>
      </pc:sldChg>
      <pc:sldChg chg="add">
        <pc:chgData name="Niall M Mangan" userId="a8764934-b9ee-40f0-88c2-c6161c585706" providerId="ADAL" clId="{E9AA7811-F527-4ED1-B562-F9A72891F4DE}" dt="2024-04-04T00:27:39.665" v="2141" actId="2890"/>
        <pc:sldMkLst>
          <pc:docMk/>
          <pc:sldMk cId="3282096697" sldId="2088198189"/>
        </pc:sldMkLst>
      </pc:sldChg>
      <pc:sldChg chg="add del">
        <pc:chgData name="Niall M Mangan" userId="a8764934-b9ee-40f0-88c2-c6161c585706" providerId="ADAL" clId="{E9AA7811-F527-4ED1-B562-F9A72891F4DE}" dt="2024-04-04T00:30:11.933" v="2201" actId="47"/>
        <pc:sldMkLst>
          <pc:docMk/>
          <pc:sldMk cId="457305214" sldId="2088198190"/>
        </pc:sldMkLst>
      </pc:sldChg>
      <pc:sldChg chg="addSp delSp modSp add mod">
        <pc:chgData name="Niall M Mangan" userId="a8764934-b9ee-40f0-88c2-c6161c585706" providerId="ADAL" clId="{E9AA7811-F527-4ED1-B562-F9A72891F4DE}" dt="2024-04-04T00:35:23.101" v="2267" actId="14100"/>
        <pc:sldMkLst>
          <pc:docMk/>
          <pc:sldMk cId="3825686187" sldId="2088198190"/>
        </pc:sldMkLst>
        <pc:spChg chg="mod">
          <ac:chgData name="Niall M Mangan" userId="a8764934-b9ee-40f0-88c2-c6161c585706" providerId="ADAL" clId="{E9AA7811-F527-4ED1-B562-F9A72891F4DE}" dt="2024-04-04T00:34:55.363" v="2230" actId="1076"/>
          <ac:spMkLst>
            <pc:docMk/>
            <pc:sldMk cId="3825686187" sldId="2088198190"/>
            <ac:spMk id="4" creationId="{BC84B5D8-B2A6-9B2F-E354-83FD4AD10531}"/>
          </ac:spMkLst>
        </pc:spChg>
        <pc:spChg chg="add mod">
          <ac:chgData name="Niall M Mangan" userId="a8764934-b9ee-40f0-88c2-c6161c585706" providerId="ADAL" clId="{E9AA7811-F527-4ED1-B562-F9A72891F4DE}" dt="2024-04-04T00:35:19.900" v="2266" actId="1076"/>
          <ac:spMkLst>
            <pc:docMk/>
            <pc:sldMk cId="3825686187" sldId="2088198190"/>
            <ac:spMk id="5" creationId="{947EB33C-927C-CE35-830A-3972DB5EDBAE}"/>
          </ac:spMkLst>
        </pc:spChg>
        <pc:spChg chg="add mod">
          <ac:chgData name="Niall M Mangan" userId="a8764934-b9ee-40f0-88c2-c6161c585706" providerId="ADAL" clId="{E9AA7811-F527-4ED1-B562-F9A72891F4DE}" dt="2024-04-04T00:35:23.101" v="2267" actId="14100"/>
          <ac:spMkLst>
            <pc:docMk/>
            <pc:sldMk cId="3825686187" sldId="2088198190"/>
            <ac:spMk id="7" creationId="{8FFC3930-8157-708F-ACB1-A13FED1F2D07}"/>
          </ac:spMkLst>
        </pc:spChg>
        <pc:spChg chg="del">
          <ac:chgData name="Niall M Mangan" userId="a8764934-b9ee-40f0-88c2-c6161c585706" providerId="ADAL" clId="{E9AA7811-F527-4ED1-B562-F9A72891F4DE}" dt="2024-04-04T00:34:23.352" v="2217" actId="478"/>
          <ac:spMkLst>
            <pc:docMk/>
            <pc:sldMk cId="3825686187" sldId="2088198190"/>
            <ac:spMk id="9" creationId="{00000000-0000-0000-0000-000000000000}"/>
          </ac:spMkLst>
        </pc:spChg>
        <pc:spChg chg="del">
          <ac:chgData name="Niall M Mangan" userId="a8764934-b9ee-40f0-88c2-c6161c585706" providerId="ADAL" clId="{E9AA7811-F527-4ED1-B562-F9A72891F4DE}" dt="2024-04-04T00:34:23.352" v="2217" actId="478"/>
          <ac:spMkLst>
            <pc:docMk/>
            <pc:sldMk cId="3825686187" sldId="2088198190"/>
            <ac:spMk id="58" creationId="{00000000-0000-0000-0000-000000000000}"/>
          </ac:spMkLst>
        </pc:spChg>
        <pc:spChg chg="mod ord">
          <ac:chgData name="Niall M Mangan" userId="a8764934-b9ee-40f0-88c2-c6161c585706" providerId="ADAL" clId="{E9AA7811-F527-4ED1-B562-F9A72891F4DE}" dt="2024-04-04T00:34:50.830" v="2227" actId="1076"/>
          <ac:spMkLst>
            <pc:docMk/>
            <pc:sldMk cId="3825686187" sldId="2088198190"/>
            <ac:spMk id="59" creationId="{00000000-0000-0000-0000-000000000000}"/>
          </ac:spMkLst>
        </pc:spChg>
      </pc:sldChg>
      <pc:sldChg chg="addSp delSp modSp add mod">
        <pc:chgData name="Niall M Mangan" userId="a8764934-b9ee-40f0-88c2-c6161c585706" providerId="ADAL" clId="{E9AA7811-F527-4ED1-B562-F9A72891F4DE}" dt="2024-04-04T01:32:11.301" v="2487" actId="478"/>
        <pc:sldMkLst>
          <pc:docMk/>
          <pc:sldMk cId="2668347826" sldId="2088198191"/>
        </pc:sldMkLst>
        <pc:spChg chg="add mod">
          <ac:chgData name="Niall M Mangan" userId="a8764934-b9ee-40f0-88c2-c6161c585706" providerId="ADAL" clId="{E9AA7811-F527-4ED1-B562-F9A72891F4DE}" dt="2024-04-04T00:36:20.574" v="2343" actId="1036"/>
          <ac:spMkLst>
            <pc:docMk/>
            <pc:sldMk cId="2668347826" sldId="2088198191"/>
            <ac:spMk id="8" creationId="{508FB647-D29C-1C70-7235-56DFDB8D0F64}"/>
          </ac:spMkLst>
        </pc:spChg>
        <pc:spChg chg="add mod">
          <ac:chgData name="Niall M Mangan" userId="a8764934-b9ee-40f0-88c2-c6161c585706" providerId="ADAL" clId="{E9AA7811-F527-4ED1-B562-F9A72891F4DE}" dt="2024-04-04T00:36:20.574" v="2343" actId="1036"/>
          <ac:spMkLst>
            <pc:docMk/>
            <pc:sldMk cId="2668347826" sldId="2088198191"/>
            <ac:spMk id="9" creationId="{6131E56B-69E2-A77E-2DC1-1050E75E31E1}"/>
          </ac:spMkLst>
        </pc:spChg>
        <pc:spChg chg="add mod">
          <ac:chgData name="Niall M Mangan" userId="a8764934-b9ee-40f0-88c2-c6161c585706" providerId="ADAL" clId="{E9AA7811-F527-4ED1-B562-F9A72891F4DE}" dt="2024-04-04T00:36:20.574" v="2343" actId="1036"/>
          <ac:spMkLst>
            <pc:docMk/>
            <pc:sldMk cId="2668347826" sldId="2088198191"/>
            <ac:spMk id="10" creationId="{6B0CD2CA-DFDA-76DC-A7DF-B93AD4B6D8FA}"/>
          </ac:spMkLst>
        </pc:spChg>
        <pc:spChg chg="add mod">
          <ac:chgData name="Niall M Mangan" userId="a8764934-b9ee-40f0-88c2-c6161c585706" providerId="ADAL" clId="{E9AA7811-F527-4ED1-B562-F9A72891F4DE}" dt="2024-04-04T00:36:20.574" v="2343" actId="1036"/>
          <ac:spMkLst>
            <pc:docMk/>
            <pc:sldMk cId="2668347826" sldId="2088198191"/>
            <ac:spMk id="11" creationId="{071294B7-56CF-8C87-0D71-8078A28670D8}"/>
          </ac:spMkLst>
        </pc:spChg>
        <pc:spChg chg="mod">
          <ac:chgData name="Niall M Mangan" userId="a8764934-b9ee-40f0-88c2-c6161c585706" providerId="ADAL" clId="{E9AA7811-F527-4ED1-B562-F9A72891F4DE}" dt="2024-04-04T00:35:51.777" v="2269"/>
          <ac:spMkLst>
            <pc:docMk/>
            <pc:sldMk cId="2668347826" sldId="2088198191"/>
            <ac:spMk id="13" creationId="{1D2AC6B3-1D9C-E1C8-496D-553C8D68B7E8}"/>
          </ac:spMkLst>
        </pc:spChg>
        <pc:spChg chg="mod">
          <ac:chgData name="Niall M Mangan" userId="a8764934-b9ee-40f0-88c2-c6161c585706" providerId="ADAL" clId="{E9AA7811-F527-4ED1-B562-F9A72891F4DE}" dt="2024-04-04T00:35:51.777" v="2269"/>
          <ac:spMkLst>
            <pc:docMk/>
            <pc:sldMk cId="2668347826" sldId="2088198191"/>
            <ac:spMk id="14" creationId="{5B174A5A-AFE6-FE41-5D1F-918D161DEB94}"/>
          </ac:spMkLst>
        </pc:spChg>
        <pc:spChg chg="add mod">
          <ac:chgData name="Niall M Mangan" userId="a8764934-b9ee-40f0-88c2-c6161c585706" providerId="ADAL" clId="{E9AA7811-F527-4ED1-B562-F9A72891F4DE}" dt="2024-04-04T00:36:20.574" v="2343" actId="1036"/>
          <ac:spMkLst>
            <pc:docMk/>
            <pc:sldMk cId="2668347826" sldId="2088198191"/>
            <ac:spMk id="15" creationId="{950CF7DA-B06C-0F29-D058-F7D0C441DCFC}"/>
          </ac:spMkLst>
        </pc:spChg>
        <pc:spChg chg="add mod">
          <ac:chgData name="Niall M Mangan" userId="a8764934-b9ee-40f0-88c2-c6161c585706" providerId="ADAL" clId="{E9AA7811-F527-4ED1-B562-F9A72891F4DE}" dt="2024-04-04T00:36:20.574" v="2343" actId="1036"/>
          <ac:spMkLst>
            <pc:docMk/>
            <pc:sldMk cId="2668347826" sldId="2088198191"/>
            <ac:spMk id="16" creationId="{48E61125-A489-47CE-34DF-401D40166276}"/>
          </ac:spMkLst>
        </pc:spChg>
        <pc:spChg chg="add mod">
          <ac:chgData name="Niall M Mangan" userId="a8764934-b9ee-40f0-88c2-c6161c585706" providerId="ADAL" clId="{E9AA7811-F527-4ED1-B562-F9A72891F4DE}" dt="2024-04-04T00:36:20.574" v="2343" actId="1036"/>
          <ac:spMkLst>
            <pc:docMk/>
            <pc:sldMk cId="2668347826" sldId="2088198191"/>
            <ac:spMk id="17" creationId="{58ECE203-FDEC-4605-4C6A-9AFF8E82A9AB}"/>
          </ac:spMkLst>
        </pc:spChg>
        <pc:spChg chg="add mod">
          <ac:chgData name="Niall M Mangan" userId="a8764934-b9ee-40f0-88c2-c6161c585706" providerId="ADAL" clId="{E9AA7811-F527-4ED1-B562-F9A72891F4DE}" dt="2024-04-04T00:36:20.574" v="2343" actId="1036"/>
          <ac:spMkLst>
            <pc:docMk/>
            <pc:sldMk cId="2668347826" sldId="2088198191"/>
            <ac:spMk id="18" creationId="{F4610E04-AFB1-3AEF-49ED-22A5DAEB93C3}"/>
          </ac:spMkLst>
        </pc:spChg>
        <pc:spChg chg="add mod">
          <ac:chgData name="Niall M Mangan" userId="a8764934-b9ee-40f0-88c2-c6161c585706" providerId="ADAL" clId="{E9AA7811-F527-4ED1-B562-F9A72891F4DE}" dt="2024-04-04T00:36:20.574" v="2343" actId="1036"/>
          <ac:spMkLst>
            <pc:docMk/>
            <pc:sldMk cId="2668347826" sldId="2088198191"/>
            <ac:spMk id="19" creationId="{FA57DD8C-ECB2-80EC-5DEB-BC0A0C040D25}"/>
          </ac:spMkLst>
        </pc:spChg>
        <pc:spChg chg="add mod">
          <ac:chgData name="Niall M Mangan" userId="a8764934-b9ee-40f0-88c2-c6161c585706" providerId="ADAL" clId="{E9AA7811-F527-4ED1-B562-F9A72891F4DE}" dt="2024-04-04T00:36:20.574" v="2343" actId="1036"/>
          <ac:spMkLst>
            <pc:docMk/>
            <pc:sldMk cId="2668347826" sldId="2088198191"/>
            <ac:spMk id="20" creationId="{6D881237-788B-16AE-D45C-6D06FF5E1F62}"/>
          </ac:spMkLst>
        </pc:spChg>
        <pc:spChg chg="mod">
          <ac:chgData name="Niall M Mangan" userId="a8764934-b9ee-40f0-88c2-c6161c585706" providerId="ADAL" clId="{E9AA7811-F527-4ED1-B562-F9A72891F4DE}" dt="2024-04-04T01:31:51.946" v="2481" actId="1076"/>
          <ac:spMkLst>
            <pc:docMk/>
            <pc:sldMk cId="2668347826" sldId="2088198191"/>
            <ac:spMk id="22" creationId="{DFCB5EBF-1ED0-586F-A7A0-063925E3233A}"/>
          </ac:spMkLst>
        </pc:spChg>
        <pc:spChg chg="add del mod">
          <ac:chgData name="Niall M Mangan" userId="a8764934-b9ee-40f0-88c2-c6161c585706" providerId="ADAL" clId="{E9AA7811-F527-4ED1-B562-F9A72891F4DE}" dt="2024-04-04T01:32:09.971" v="2486" actId="478"/>
          <ac:spMkLst>
            <pc:docMk/>
            <pc:sldMk cId="2668347826" sldId="2088198191"/>
            <ac:spMk id="24" creationId="{4A409CA3-AE20-42AC-0496-FA4C4902A414}"/>
          </ac:spMkLst>
        </pc:spChg>
        <pc:grpChg chg="add mod">
          <ac:chgData name="Niall M Mangan" userId="a8764934-b9ee-40f0-88c2-c6161c585706" providerId="ADAL" clId="{E9AA7811-F527-4ED1-B562-F9A72891F4DE}" dt="2024-04-04T00:36:20.574" v="2343" actId="1036"/>
          <ac:grpSpMkLst>
            <pc:docMk/>
            <pc:sldMk cId="2668347826" sldId="2088198191"/>
            <ac:grpSpMk id="12" creationId="{B1468E12-63D3-1C2E-764C-B7507AD52966}"/>
          </ac:grpSpMkLst>
        </pc:grpChg>
        <pc:grpChg chg="add del mod">
          <ac:chgData name="Niall M Mangan" userId="a8764934-b9ee-40f0-88c2-c6161c585706" providerId="ADAL" clId="{E9AA7811-F527-4ED1-B562-F9A72891F4DE}" dt="2024-04-04T01:32:11.301" v="2487" actId="478"/>
          <ac:grpSpMkLst>
            <pc:docMk/>
            <pc:sldMk cId="2668347826" sldId="2088198191"/>
            <ac:grpSpMk id="21" creationId="{96E4CF7F-300F-FFEC-4F7A-A81C19CA3F73}"/>
          </ac:grpSpMkLst>
        </pc:grpChg>
        <pc:picChg chg="mod">
          <ac:chgData name="Niall M Mangan" userId="a8764934-b9ee-40f0-88c2-c6161c585706" providerId="ADAL" clId="{E9AA7811-F527-4ED1-B562-F9A72891F4DE}" dt="2024-04-04T01:31:51.946" v="2481" actId="1076"/>
          <ac:picMkLst>
            <pc:docMk/>
            <pc:sldMk cId="2668347826" sldId="2088198191"/>
            <ac:picMk id="23" creationId="{681A0759-750B-9959-FEE4-566744D61720}"/>
          </ac:picMkLst>
        </pc:picChg>
      </pc:sldChg>
      <pc:sldChg chg="add del">
        <pc:chgData name="Niall M Mangan" userId="a8764934-b9ee-40f0-88c2-c6161c585706" providerId="ADAL" clId="{E9AA7811-F527-4ED1-B562-F9A72891F4DE}" dt="2024-04-04T01:34:26.712" v="2518" actId="47"/>
        <pc:sldMkLst>
          <pc:docMk/>
          <pc:sldMk cId="3515871631" sldId="2088198192"/>
        </pc:sldMkLst>
      </pc:sldChg>
      <pc:sldChg chg="add del ord">
        <pc:chgData name="Niall M Mangan" userId="a8764934-b9ee-40f0-88c2-c6161c585706" providerId="ADAL" clId="{E9AA7811-F527-4ED1-B562-F9A72891F4DE}" dt="2024-04-04T01:34:28.966" v="2519" actId="47"/>
        <pc:sldMkLst>
          <pc:docMk/>
          <pc:sldMk cId="3676925694" sldId="2088198193"/>
        </pc:sldMkLst>
      </pc:sldChg>
      <pc:sldChg chg="add">
        <pc:chgData name="Niall M Mangan" userId="a8764934-b9ee-40f0-88c2-c6161c585706" providerId="ADAL" clId="{E9AA7811-F527-4ED1-B562-F9A72891F4DE}" dt="2024-04-04T00:47:33.768" v="2450"/>
        <pc:sldMkLst>
          <pc:docMk/>
          <pc:sldMk cId="109115453" sldId="2088198194"/>
        </pc:sldMkLst>
      </pc:sldChg>
      <pc:sldChg chg="modSp add mod">
        <pc:chgData name="Niall M Mangan" userId="a8764934-b9ee-40f0-88c2-c6161c585706" providerId="ADAL" clId="{E9AA7811-F527-4ED1-B562-F9A72891F4DE}" dt="2024-04-04T00:47:52.787" v="2475" actId="5793"/>
        <pc:sldMkLst>
          <pc:docMk/>
          <pc:sldMk cId="3833438224" sldId="2088198195"/>
        </pc:sldMkLst>
        <pc:spChg chg="mod">
          <ac:chgData name="Niall M Mangan" userId="a8764934-b9ee-40f0-88c2-c6161c585706" providerId="ADAL" clId="{E9AA7811-F527-4ED1-B562-F9A72891F4DE}" dt="2024-04-04T00:47:52.787" v="2475" actId="5793"/>
          <ac:spMkLst>
            <pc:docMk/>
            <pc:sldMk cId="3833438224" sldId="2088198195"/>
            <ac:spMk id="9" creationId="{59A7220B-B4B2-4A34-990C-31D64E295532}"/>
          </ac:spMkLst>
        </pc:spChg>
      </pc:sldChg>
      <pc:sldChg chg="addSp delSp modSp add mod">
        <pc:chgData name="Niall M Mangan" userId="a8764934-b9ee-40f0-88c2-c6161c585706" providerId="ADAL" clId="{E9AA7811-F527-4ED1-B562-F9A72891F4DE}" dt="2024-04-04T01:32:57.209" v="2500"/>
        <pc:sldMkLst>
          <pc:docMk/>
          <pc:sldMk cId="1585985711" sldId="2088198196"/>
        </pc:sldMkLst>
        <pc:spChg chg="del">
          <ac:chgData name="Niall M Mangan" userId="a8764934-b9ee-40f0-88c2-c6161c585706" providerId="ADAL" clId="{E9AA7811-F527-4ED1-B562-F9A72891F4DE}" dt="2024-04-04T01:32:22.199" v="2490" actId="478"/>
          <ac:spMkLst>
            <pc:docMk/>
            <pc:sldMk cId="1585985711" sldId="2088198196"/>
            <ac:spMk id="8" creationId="{508FB647-D29C-1C70-7235-56DFDB8D0F64}"/>
          </ac:spMkLst>
        </pc:spChg>
        <pc:spChg chg="del">
          <ac:chgData name="Niall M Mangan" userId="a8764934-b9ee-40f0-88c2-c6161c585706" providerId="ADAL" clId="{E9AA7811-F527-4ED1-B562-F9A72891F4DE}" dt="2024-04-04T01:32:15.320" v="2488" actId="478"/>
          <ac:spMkLst>
            <pc:docMk/>
            <pc:sldMk cId="1585985711" sldId="2088198196"/>
            <ac:spMk id="10" creationId="{6B0CD2CA-DFDA-76DC-A7DF-B93AD4B6D8FA}"/>
          </ac:spMkLst>
        </pc:spChg>
        <pc:spChg chg="add del">
          <ac:chgData name="Niall M Mangan" userId="a8764934-b9ee-40f0-88c2-c6161c585706" providerId="ADAL" clId="{E9AA7811-F527-4ED1-B562-F9A72891F4DE}" dt="2024-04-04T01:32:43.971" v="2498" actId="478"/>
          <ac:spMkLst>
            <pc:docMk/>
            <pc:sldMk cId="1585985711" sldId="2088198196"/>
            <ac:spMk id="11" creationId="{071294B7-56CF-8C87-0D71-8078A28670D8}"/>
          </ac:spMkLst>
        </pc:spChg>
        <pc:spChg chg="del">
          <ac:chgData name="Niall M Mangan" userId="a8764934-b9ee-40f0-88c2-c6161c585706" providerId="ADAL" clId="{E9AA7811-F527-4ED1-B562-F9A72891F4DE}" dt="2024-04-04T01:32:18.705" v="2489" actId="478"/>
          <ac:spMkLst>
            <pc:docMk/>
            <pc:sldMk cId="1585985711" sldId="2088198196"/>
            <ac:spMk id="15" creationId="{950CF7DA-B06C-0F29-D058-F7D0C441DCFC}"/>
          </ac:spMkLst>
        </pc:spChg>
        <pc:spChg chg="add del">
          <ac:chgData name="Niall M Mangan" userId="a8764934-b9ee-40f0-88c2-c6161c585706" providerId="ADAL" clId="{E9AA7811-F527-4ED1-B562-F9A72891F4DE}" dt="2024-04-04T01:32:41.446" v="2497" actId="478"/>
          <ac:spMkLst>
            <pc:docMk/>
            <pc:sldMk cId="1585985711" sldId="2088198196"/>
            <ac:spMk id="16" creationId="{48E61125-A489-47CE-34DF-401D40166276}"/>
          </ac:spMkLst>
        </pc:spChg>
        <pc:spChg chg="del">
          <ac:chgData name="Niall M Mangan" userId="a8764934-b9ee-40f0-88c2-c6161c585706" providerId="ADAL" clId="{E9AA7811-F527-4ED1-B562-F9A72891F4DE}" dt="2024-04-04T01:32:22.199" v="2490" actId="478"/>
          <ac:spMkLst>
            <pc:docMk/>
            <pc:sldMk cId="1585985711" sldId="2088198196"/>
            <ac:spMk id="17" creationId="{58ECE203-FDEC-4605-4C6A-9AFF8E82A9AB}"/>
          </ac:spMkLst>
        </pc:spChg>
        <pc:spChg chg="mod">
          <ac:chgData name="Niall M Mangan" userId="a8764934-b9ee-40f0-88c2-c6161c585706" providerId="ADAL" clId="{E9AA7811-F527-4ED1-B562-F9A72891F4DE}" dt="2024-04-04T01:32:27.951" v="2492" actId="1076"/>
          <ac:spMkLst>
            <pc:docMk/>
            <pc:sldMk cId="1585985711" sldId="2088198196"/>
            <ac:spMk id="22" creationId="{DFCB5EBF-1ED0-586F-A7A0-063925E3233A}"/>
          </ac:spMkLst>
        </pc:spChg>
        <pc:spChg chg="mod">
          <ac:chgData name="Niall M Mangan" userId="a8764934-b9ee-40f0-88c2-c6161c585706" providerId="ADAL" clId="{E9AA7811-F527-4ED1-B562-F9A72891F4DE}" dt="2024-04-04T01:32:24.768" v="2491" actId="1076"/>
          <ac:spMkLst>
            <pc:docMk/>
            <pc:sldMk cId="1585985711" sldId="2088198196"/>
            <ac:spMk id="24" creationId="{4A409CA3-AE20-42AC-0496-FA4C4902A414}"/>
          </ac:spMkLst>
        </pc:spChg>
        <pc:spChg chg="add mod">
          <ac:chgData name="Niall M Mangan" userId="a8764934-b9ee-40f0-88c2-c6161c585706" providerId="ADAL" clId="{E9AA7811-F527-4ED1-B562-F9A72891F4DE}" dt="2024-04-04T01:32:49.067" v="2499"/>
          <ac:spMkLst>
            <pc:docMk/>
            <pc:sldMk cId="1585985711" sldId="2088198196"/>
            <ac:spMk id="25" creationId="{0F2BA1F6-E166-1F9B-8D72-BE1767A33AF4}"/>
          </ac:spMkLst>
        </pc:spChg>
        <pc:spChg chg="add mod">
          <ac:chgData name="Niall M Mangan" userId="a8764934-b9ee-40f0-88c2-c6161c585706" providerId="ADAL" clId="{E9AA7811-F527-4ED1-B562-F9A72891F4DE}" dt="2024-04-04T01:32:57.209" v="2500"/>
          <ac:spMkLst>
            <pc:docMk/>
            <pc:sldMk cId="1585985711" sldId="2088198196"/>
            <ac:spMk id="26" creationId="{EA379473-A503-F9E7-06EA-CB784F0E68AB}"/>
          </ac:spMkLst>
        </pc:spChg>
        <pc:grpChg chg="mod">
          <ac:chgData name="Niall M Mangan" userId="a8764934-b9ee-40f0-88c2-c6161c585706" providerId="ADAL" clId="{E9AA7811-F527-4ED1-B562-F9A72891F4DE}" dt="2024-04-04T01:32:27.951" v="2492" actId="1076"/>
          <ac:grpSpMkLst>
            <pc:docMk/>
            <pc:sldMk cId="1585985711" sldId="2088198196"/>
            <ac:grpSpMk id="21" creationId="{96E4CF7F-300F-FFEC-4F7A-A81C19CA3F73}"/>
          </ac:grpSpMkLst>
        </pc:grpChg>
        <pc:picChg chg="mod">
          <ac:chgData name="Niall M Mangan" userId="a8764934-b9ee-40f0-88c2-c6161c585706" providerId="ADAL" clId="{E9AA7811-F527-4ED1-B562-F9A72891F4DE}" dt="2024-04-04T01:32:27.951" v="2492" actId="1076"/>
          <ac:picMkLst>
            <pc:docMk/>
            <pc:sldMk cId="1585985711" sldId="2088198196"/>
            <ac:picMk id="23" creationId="{681A0759-750B-9959-FEE4-566744D61720}"/>
          </ac:picMkLst>
        </pc:picChg>
      </pc:sldChg>
      <pc:sldChg chg="addSp delSp modSp add mod">
        <pc:chgData name="Niall M Mangan" userId="a8764934-b9ee-40f0-88c2-c6161c585706" providerId="ADAL" clId="{E9AA7811-F527-4ED1-B562-F9A72891F4DE}" dt="2024-04-04T01:33:55.173" v="2514" actId="1076"/>
        <pc:sldMkLst>
          <pc:docMk/>
          <pc:sldMk cId="3961150" sldId="2088198197"/>
        </pc:sldMkLst>
        <pc:spChg chg="add mod">
          <ac:chgData name="Niall M Mangan" userId="a8764934-b9ee-40f0-88c2-c6161c585706" providerId="ADAL" clId="{E9AA7811-F527-4ED1-B562-F9A72891F4DE}" dt="2024-04-04T01:33:34.940" v="2509" actId="1076"/>
          <ac:spMkLst>
            <pc:docMk/>
            <pc:sldMk cId="3961150" sldId="2088198197"/>
            <ac:spMk id="8" creationId="{97BD1C42-A26B-2B1C-F32E-E3896AC54276}"/>
          </ac:spMkLst>
        </pc:spChg>
        <pc:spChg chg="del">
          <ac:chgData name="Niall M Mangan" userId="a8764934-b9ee-40f0-88c2-c6161c585706" providerId="ADAL" clId="{E9AA7811-F527-4ED1-B562-F9A72891F4DE}" dt="2024-04-04T01:33:31.985" v="2508" actId="478"/>
          <ac:spMkLst>
            <pc:docMk/>
            <pc:sldMk cId="3961150" sldId="2088198197"/>
            <ac:spMk id="19" creationId="{FA57DD8C-ECB2-80EC-5DEB-BC0A0C040D25}"/>
          </ac:spMkLst>
        </pc:spChg>
        <pc:spChg chg="del">
          <ac:chgData name="Niall M Mangan" userId="a8764934-b9ee-40f0-88c2-c6161c585706" providerId="ADAL" clId="{E9AA7811-F527-4ED1-B562-F9A72891F4DE}" dt="2024-04-04T01:33:31.985" v="2508" actId="478"/>
          <ac:spMkLst>
            <pc:docMk/>
            <pc:sldMk cId="3961150" sldId="2088198197"/>
            <ac:spMk id="20" creationId="{6D881237-788B-16AE-D45C-6D06FF5E1F62}"/>
          </ac:spMkLst>
        </pc:spChg>
        <pc:spChg chg="add del">
          <ac:chgData name="Niall M Mangan" userId="a8764934-b9ee-40f0-88c2-c6161c585706" providerId="ADAL" clId="{E9AA7811-F527-4ED1-B562-F9A72891F4DE}" dt="2024-04-04T01:33:15.597" v="2503" actId="478"/>
          <ac:spMkLst>
            <pc:docMk/>
            <pc:sldMk cId="3961150" sldId="2088198197"/>
            <ac:spMk id="25" creationId="{0F2BA1F6-E166-1F9B-8D72-BE1767A33AF4}"/>
          </ac:spMkLst>
        </pc:spChg>
        <pc:grpChg chg="add mod">
          <ac:chgData name="Niall M Mangan" userId="a8764934-b9ee-40f0-88c2-c6161c585706" providerId="ADAL" clId="{E9AA7811-F527-4ED1-B562-F9A72891F4DE}" dt="2024-04-04T01:33:49.734" v="2512" actId="164"/>
          <ac:grpSpMkLst>
            <pc:docMk/>
            <pc:sldMk cId="3961150" sldId="2088198197"/>
            <ac:grpSpMk id="11" creationId="{27F43739-A86A-43DC-FB6D-2C6B22CF03A1}"/>
          </ac:grpSpMkLst>
        </pc:grpChg>
        <pc:grpChg chg="mod">
          <ac:chgData name="Niall M Mangan" userId="a8764934-b9ee-40f0-88c2-c6161c585706" providerId="ADAL" clId="{E9AA7811-F527-4ED1-B562-F9A72891F4DE}" dt="2024-04-04T01:33:43.625" v="2510"/>
          <ac:grpSpMkLst>
            <pc:docMk/>
            <pc:sldMk cId="3961150" sldId="2088198197"/>
            <ac:grpSpMk id="31" creationId="{84E6840B-E75D-D452-E76E-24A8EBCF917A}"/>
          </ac:grpSpMkLst>
        </pc:grpChg>
        <pc:grpChg chg="add mod">
          <ac:chgData name="Niall M Mangan" userId="a8764934-b9ee-40f0-88c2-c6161c585706" providerId="ADAL" clId="{E9AA7811-F527-4ED1-B562-F9A72891F4DE}" dt="2024-04-04T01:33:49.734" v="2512" actId="164"/>
          <ac:grpSpMkLst>
            <pc:docMk/>
            <pc:sldMk cId="3961150" sldId="2088198197"/>
            <ac:grpSpMk id="38" creationId="{BB30756E-1A1F-1B2E-607E-8768D7D9725E}"/>
          </ac:grpSpMkLst>
        </pc:grpChg>
        <pc:grpChg chg="add mod">
          <ac:chgData name="Niall M Mangan" userId="a8764934-b9ee-40f0-88c2-c6161c585706" providerId="ADAL" clId="{E9AA7811-F527-4ED1-B562-F9A72891F4DE}" dt="2024-04-04T01:33:55.173" v="2514" actId="1076"/>
          <ac:grpSpMkLst>
            <pc:docMk/>
            <pc:sldMk cId="3961150" sldId="2088198197"/>
            <ac:grpSpMk id="49" creationId="{14FF2D94-3567-EA3A-6409-0E1AE88AB17A}"/>
          </ac:grpSpMkLst>
        </pc:grpChg>
        <pc:picChg chg="add mod">
          <ac:chgData name="Niall M Mangan" userId="a8764934-b9ee-40f0-88c2-c6161c585706" providerId="ADAL" clId="{E9AA7811-F527-4ED1-B562-F9A72891F4DE}" dt="2024-04-04T01:33:49.734" v="2512" actId="164"/>
          <ac:picMkLst>
            <pc:docMk/>
            <pc:sldMk cId="3961150" sldId="2088198197"/>
            <ac:picMk id="10" creationId="{8A7A480A-73C0-0779-8645-F4EC5E0916B1}"/>
          </ac:picMkLst>
        </pc:picChg>
        <pc:inkChg chg="mod">
          <ac:chgData name="Niall M Mangan" userId="a8764934-b9ee-40f0-88c2-c6161c585706" providerId="ADAL" clId="{E9AA7811-F527-4ED1-B562-F9A72891F4DE}" dt="2024-04-04T01:33:43.625" v="2510"/>
          <ac:inkMkLst>
            <pc:docMk/>
            <pc:sldMk cId="3961150" sldId="2088198197"/>
            <ac:inkMk id="15" creationId="{6E57F8C3-5531-2664-1665-0075D4564DDC}"/>
          </ac:inkMkLst>
        </pc:inkChg>
        <pc:inkChg chg="mod">
          <ac:chgData name="Niall M Mangan" userId="a8764934-b9ee-40f0-88c2-c6161c585706" providerId="ADAL" clId="{E9AA7811-F527-4ED1-B562-F9A72891F4DE}" dt="2024-04-04T01:33:43.625" v="2510"/>
          <ac:inkMkLst>
            <pc:docMk/>
            <pc:sldMk cId="3961150" sldId="2088198197"/>
            <ac:inkMk id="16" creationId="{6E725754-F118-5FBA-56EB-ADBA6AF3BB96}"/>
          </ac:inkMkLst>
        </pc:inkChg>
        <pc:inkChg chg="mod">
          <ac:chgData name="Niall M Mangan" userId="a8764934-b9ee-40f0-88c2-c6161c585706" providerId="ADAL" clId="{E9AA7811-F527-4ED1-B562-F9A72891F4DE}" dt="2024-04-04T01:33:43.625" v="2510"/>
          <ac:inkMkLst>
            <pc:docMk/>
            <pc:sldMk cId="3961150" sldId="2088198197"/>
            <ac:inkMk id="17" creationId="{DC11CA76-1456-C5FC-1978-40E32B7CE0FA}"/>
          </ac:inkMkLst>
        </pc:inkChg>
        <pc:inkChg chg="mod">
          <ac:chgData name="Niall M Mangan" userId="a8764934-b9ee-40f0-88c2-c6161c585706" providerId="ADAL" clId="{E9AA7811-F527-4ED1-B562-F9A72891F4DE}" dt="2024-04-04T01:33:43.625" v="2510"/>
          <ac:inkMkLst>
            <pc:docMk/>
            <pc:sldMk cId="3961150" sldId="2088198197"/>
            <ac:inkMk id="27" creationId="{9DB04C84-4F35-91E9-DB56-40C464EED2EA}"/>
          </ac:inkMkLst>
        </pc:inkChg>
        <pc:inkChg chg="mod">
          <ac:chgData name="Niall M Mangan" userId="a8764934-b9ee-40f0-88c2-c6161c585706" providerId="ADAL" clId="{E9AA7811-F527-4ED1-B562-F9A72891F4DE}" dt="2024-04-04T01:33:43.625" v="2510"/>
          <ac:inkMkLst>
            <pc:docMk/>
            <pc:sldMk cId="3961150" sldId="2088198197"/>
            <ac:inkMk id="28" creationId="{9EFDB923-5478-16D4-E29A-F1A19B5BDDF3}"/>
          </ac:inkMkLst>
        </pc:inkChg>
        <pc:inkChg chg="mod">
          <ac:chgData name="Niall M Mangan" userId="a8764934-b9ee-40f0-88c2-c6161c585706" providerId="ADAL" clId="{E9AA7811-F527-4ED1-B562-F9A72891F4DE}" dt="2024-04-04T01:33:43.625" v="2510"/>
          <ac:inkMkLst>
            <pc:docMk/>
            <pc:sldMk cId="3961150" sldId="2088198197"/>
            <ac:inkMk id="29" creationId="{D1654F87-905F-F2D2-3A8F-FA088672F8F7}"/>
          </ac:inkMkLst>
        </pc:inkChg>
        <pc:inkChg chg="mod">
          <ac:chgData name="Niall M Mangan" userId="a8764934-b9ee-40f0-88c2-c6161c585706" providerId="ADAL" clId="{E9AA7811-F527-4ED1-B562-F9A72891F4DE}" dt="2024-04-04T01:33:43.625" v="2510"/>
          <ac:inkMkLst>
            <pc:docMk/>
            <pc:sldMk cId="3961150" sldId="2088198197"/>
            <ac:inkMk id="30" creationId="{8D3F0BB8-6F28-1001-99B7-7045AE82E294}"/>
          </ac:inkMkLst>
        </pc:inkChg>
        <pc:inkChg chg="mod">
          <ac:chgData name="Niall M Mangan" userId="a8764934-b9ee-40f0-88c2-c6161c585706" providerId="ADAL" clId="{E9AA7811-F527-4ED1-B562-F9A72891F4DE}" dt="2024-04-04T01:33:43.625" v="2510"/>
          <ac:inkMkLst>
            <pc:docMk/>
            <pc:sldMk cId="3961150" sldId="2088198197"/>
            <ac:inkMk id="32" creationId="{C90CAF83-3D77-B5DC-D9B8-2B7A19002055}"/>
          </ac:inkMkLst>
        </pc:inkChg>
        <pc:inkChg chg="mod">
          <ac:chgData name="Niall M Mangan" userId="a8764934-b9ee-40f0-88c2-c6161c585706" providerId="ADAL" clId="{E9AA7811-F527-4ED1-B562-F9A72891F4DE}" dt="2024-04-04T01:33:43.625" v="2510"/>
          <ac:inkMkLst>
            <pc:docMk/>
            <pc:sldMk cId="3961150" sldId="2088198197"/>
            <ac:inkMk id="33" creationId="{1B9101F7-DB8B-858C-30FD-4B467C0421BD}"/>
          </ac:inkMkLst>
        </pc:inkChg>
        <pc:inkChg chg="mod">
          <ac:chgData name="Niall M Mangan" userId="a8764934-b9ee-40f0-88c2-c6161c585706" providerId="ADAL" clId="{E9AA7811-F527-4ED1-B562-F9A72891F4DE}" dt="2024-04-04T01:33:43.625" v="2510"/>
          <ac:inkMkLst>
            <pc:docMk/>
            <pc:sldMk cId="3961150" sldId="2088198197"/>
            <ac:inkMk id="34" creationId="{4F8A75DB-70E4-99B5-E706-83733FC7BB11}"/>
          </ac:inkMkLst>
        </pc:inkChg>
        <pc:inkChg chg="mod">
          <ac:chgData name="Niall M Mangan" userId="a8764934-b9ee-40f0-88c2-c6161c585706" providerId="ADAL" clId="{E9AA7811-F527-4ED1-B562-F9A72891F4DE}" dt="2024-04-04T01:33:43.625" v="2510"/>
          <ac:inkMkLst>
            <pc:docMk/>
            <pc:sldMk cId="3961150" sldId="2088198197"/>
            <ac:inkMk id="35" creationId="{705AE179-4667-4542-B713-7CA7FB904937}"/>
          </ac:inkMkLst>
        </pc:inkChg>
        <pc:inkChg chg="mod">
          <ac:chgData name="Niall M Mangan" userId="a8764934-b9ee-40f0-88c2-c6161c585706" providerId="ADAL" clId="{E9AA7811-F527-4ED1-B562-F9A72891F4DE}" dt="2024-04-04T01:33:43.625" v="2510"/>
          <ac:inkMkLst>
            <pc:docMk/>
            <pc:sldMk cId="3961150" sldId="2088198197"/>
            <ac:inkMk id="36" creationId="{6230297C-55D5-A930-0C8A-CE0160E060B1}"/>
          </ac:inkMkLst>
        </pc:inkChg>
        <pc:inkChg chg="mod">
          <ac:chgData name="Niall M Mangan" userId="a8764934-b9ee-40f0-88c2-c6161c585706" providerId="ADAL" clId="{E9AA7811-F527-4ED1-B562-F9A72891F4DE}" dt="2024-04-04T01:33:43.625" v="2510"/>
          <ac:inkMkLst>
            <pc:docMk/>
            <pc:sldMk cId="3961150" sldId="2088198197"/>
            <ac:inkMk id="39" creationId="{AF36CD43-11B5-2773-351C-6186D84CC3CD}"/>
          </ac:inkMkLst>
        </pc:inkChg>
        <pc:inkChg chg="mod">
          <ac:chgData name="Niall M Mangan" userId="a8764934-b9ee-40f0-88c2-c6161c585706" providerId="ADAL" clId="{E9AA7811-F527-4ED1-B562-F9A72891F4DE}" dt="2024-04-04T01:33:43.625" v="2510"/>
          <ac:inkMkLst>
            <pc:docMk/>
            <pc:sldMk cId="3961150" sldId="2088198197"/>
            <ac:inkMk id="40" creationId="{3711717C-241E-B086-F2FA-0B9110A0DCA8}"/>
          </ac:inkMkLst>
        </pc:inkChg>
        <pc:inkChg chg="mod">
          <ac:chgData name="Niall M Mangan" userId="a8764934-b9ee-40f0-88c2-c6161c585706" providerId="ADAL" clId="{E9AA7811-F527-4ED1-B562-F9A72891F4DE}" dt="2024-04-04T01:33:43.625" v="2510"/>
          <ac:inkMkLst>
            <pc:docMk/>
            <pc:sldMk cId="3961150" sldId="2088198197"/>
            <ac:inkMk id="41" creationId="{6AC12E44-7E22-535C-E375-72406169D976}"/>
          </ac:inkMkLst>
        </pc:inkChg>
        <pc:inkChg chg="mod">
          <ac:chgData name="Niall M Mangan" userId="a8764934-b9ee-40f0-88c2-c6161c585706" providerId="ADAL" clId="{E9AA7811-F527-4ED1-B562-F9A72891F4DE}" dt="2024-04-04T01:33:43.625" v="2510"/>
          <ac:inkMkLst>
            <pc:docMk/>
            <pc:sldMk cId="3961150" sldId="2088198197"/>
            <ac:inkMk id="42" creationId="{67C37D78-9EAB-6206-1916-7B91BD671CFF}"/>
          </ac:inkMkLst>
        </pc:inkChg>
        <pc:inkChg chg="mod">
          <ac:chgData name="Niall M Mangan" userId="a8764934-b9ee-40f0-88c2-c6161c585706" providerId="ADAL" clId="{E9AA7811-F527-4ED1-B562-F9A72891F4DE}" dt="2024-04-04T01:33:43.625" v="2510"/>
          <ac:inkMkLst>
            <pc:docMk/>
            <pc:sldMk cId="3961150" sldId="2088198197"/>
            <ac:inkMk id="43" creationId="{0241CC8D-7FB8-E2C8-3EBF-BB73C0F73D96}"/>
          </ac:inkMkLst>
        </pc:inkChg>
        <pc:inkChg chg="mod">
          <ac:chgData name="Niall M Mangan" userId="a8764934-b9ee-40f0-88c2-c6161c585706" providerId="ADAL" clId="{E9AA7811-F527-4ED1-B562-F9A72891F4DE}" dt="2024-04-04T01:33:43.625" v="2510"/>
          <ac:inkMkLst>
            <pc:docMk/>
            <pc:sldMk cId="3961150" sldId="2088198197"/>
            <ac:inkMk id="44" creationId="{AF8ABF80-B243-E693-EC7F-20E4A841AC87}"/>
          </ac:inkMkLst>
        </pc:inkChg>
        <pc:inkChg chg="mod">
          <ac:chgData name="Niall M Mangan" userId="a8764934-b9ee-40f0-88c2-c6161c585706" providerId="ADAL" clId="{E9AA7811-F527-4ED1-B562-F9A72891F4DE}" dt="2024-04-04T01:33:43.625" v="2510"/>
          <ac:inkMkLst>
            <pc:docMk/>
            <pc:sldMk cId="3961150" sldId="2088198197"/>
            <ac:inkMk id="45" creationId="{BC8F1D5A-C154-C6AD-95E4-3F94D7877D37}"/>
          </ac:inkMkLst>
        </pc:inkChg>
        <pc:inkChg chg="mod">
          <ac:chgData name="Niall M Mangan" userId="a8764934-b9ee-40f0-88c2-c6161c585706" providerId="ADAL" clId="{E9AA7811-F527-4ED1-B562-F9A72891F4DE}" dt="2024-04-04T01:33:43.625" v="2510"/>
          <ac:inkMkLst>
            <pc:docMk/>
            <pc:sldMk cId="3961150" sldId="2088198197"/>
            <ac:inkMk id="46" creationId="{7E22628B-B29E-1C1A-7CB6-572E871F2F36}"/>
          </ac:inkMkLst>
        </pc:inkChg>
        <pc:cxnChg chg="add mod">
          <ac:chgData name="Niall M Mangan" userId="a8764934-b9ee-40f0-88c2-c6161c585706" providerId="ADAL" clId="{E9AA7811-F527-4ED1-B562-F9A72891F4DE}" dt="2024-04-04T01:33:49.734" v="2512" actId="164"/>
          <ac:cxnSpMkLst>
            <pc:docMk/>
            <pc:sldMk cId="3961150" sldId="2088198197"/>
            <ac:cxnSpMk id="47" creationId="{DAFF6830-ECAF-3F0E-8240-EE2124726D24}"/>
          </ac:cxnSpMkLst>
        </pc:cxnChg>
        <pc:cxnChg chg="add mod">
          <ac:chgData name="Niall M Mangan" userId="a8764934-b9ee-40f0-88c2-c6161c585706" providerId="ADAL" clId="{E9AA7811-F527-4ED1-B562-F9A72891F4DE}" dt="2024-04-04T01:33:49.734" v="2512" actId="164"/>
          <ac:cxnSpMkLst>
            <pc:docMk/>
            <pc:sldMk cId="3961150" sldId="2088198197"/>
            <ac:cxnSpMk id="48" creationId="{C950FB94-3D4D-076C-942C-7B276281D5B2}"/>
          </ac:cxnSpMkLst>
        </pc:cxnChg>
      </pc:sldChg>
      <pc:sldChg chg="addSp delSp modSp add mod">
        <pc:chgData name="Niall M Mangan" userId="a8764934-b9ee-40f0-88c2-c6161c585706" providerId="ADAL" clId="{E9AA7811-F527-4ED1-B562-F9A72891F4DE}" dt="2024-04-04T01:35:52.559" v="2624" actId="27636"/>
        <pc:sldMkLst>
          <pc:docMk/>
          <pc:sldMk cId="1029824282" sldId="2088198198"/>
        </pc:sldMkLst>
        <pc:spChg chg="add mod">
          <ac:chgData name="Niall M Mangan" userId="a8764934-b9ee-40f0-88c2-c6161c585706" providerId="ADAL" clId="{E9AA7811-F527-4ED1-B562-F9A72891F4DE}" dt="2024-04-04T01:35:47.786" v="2622" actId="20577"/>
          <ac:spMkLst>
            <pc:docMk/>
            <pc:sldMk cId="1029824282" sldId="2088198198"/>
            <ac:spMk id="20" creationId="{DB02EF10-17B2-13E2-0FB4-E7B58D2DF548}"/>
          </ac:spMkLst>
        </pc:spChg>
        <pc:spChg chg="mod">
          <ac:chgData name="Niall M Mangan" userId="a8764934-b9ee-40f0-88c2-c6161c585706" providerId="ADAL" clId="{E9AA7811-F527-4ED1-B562-F9A72891F4DE}" dt="2024-04-04T01:35:52.559" v="2624" actId="27636"/>
          <ac:spMkLst>
            <pc:docMk/>
            <pc:sldMk cId="1029824282" sldId="2088198198"/>
            <ac:spMk id="24" creationId="{4A409CA3-AE20-42AC-0496-FA4C4902A414}"/>
          </ac:spMkLst>
        </pc:spChg>
        <pc:spChg chg="del">
          <ac:chgData name="Niall M Mangan" userId="a8764934-b9ee-40f0-88c2-c6161c585706" providerId="ADAL" clId="{E9AA7811-F527-4ED1-B562-F9A72891F4DE}" dt="2024-04-04T01:34:46.399" v="2524" actId="478"/>
          <ac:spMkLst>
            <pc:docMk/>
            <pc:sldMk cId="1029824282" sldId="2088198198"/>
            <ac:spMk id="25" creationId="{0F2BA1F6-E166-1F9B-8D72-BE1767A33AF4}"/>
          </ac:spMkLst>
        </pc:spChg>
        <pc:spChg chg="del">
          <ac:chgData name="Niall M Mangan" userId="a8764934-b9ee-40f0-88c2-c6161c585706" providerId="ADAL" clId="{E9AA7811-F527-4ED1-B562-F9A72891F4DE}" dt="2024-04-04T01:34:48.584" v="2525" actId="478"/>
          <ac:spMkLst>
            <pc:docMk/>
            <pc:sldMk cId="1029824282" sldId="2088198198"/>
            <ac:spMk id="26" creationId="{EA379473-A503-F9E7-06EA-CB784F0E68AB}"/>
          </ac:spMkLst>
        </pc:spChg>
        <pc:picChg chg="add mod">
          <ac:chgData name="Niall M Mangan" userId="a8764934-b9ee-40f0-88c2-c6161c585706" providerId="ADAL" clId="{E9AA7811-F527-4ED1-B562-F9A72891F4DE}" dt="2024-04-04T01:35:09.968" v="2534" actId="14100"/>
          <ac:picMkLst>
            <pc:docMk/>
            <pc:sldMk cId="1029824282" sldId="2088198198"/>
            <ac:picMk id="19" creationId="{E96C7241-215B-88E6-8D88-0CF2C18D645D}"/>
          </ac:picMkLst>
        </pc:picChg>
      </pc:sldChg>
      <pc:sldChg chg="modSp add mod">
        <pc:chgData name="Niall M Mangan" userId="a8764934-b9ee-40f0-88c2-c6161c585706" providerId="ADAL" clId="{E9AA7811-F527-4ED1-B562-F9A72891F4DE}" dt="2024-04-04T01:37:50.486" v="2657" actId="1076"/>
        <pc:sldMkLst>
          <pc:docMk/>
          <pc:sldMk cId="4269485277" sldId="2088198199"/>
        </pc:sldMkLst>
        <pc:spChg chg="mod ord">
          <ac:chgData name="Niall M Mangan" userId="a8764934-b9ee-40f0-88c2-c6161c585706" providerId="ADAL" clId="{E9AA7811-F527-4ED1-B562-F9A72891F4DE}" dt="2024-04-04T01:37:50.486" v="2657" actId="1076"/>
          <ac:spMkLst>
            <pc:docMk/>
            <pc:sldMk cId="4269485277" sldId="2088198199"/>
            <ac:spMk id="9" creationId="{6131E56B-69E2-A77E-2DC1-1050E75E31E1}"/>
          </ac:spMkLst>
        </pc:spChg>
        <pc:spChg chg="mod ord">
          <ac:chgData name="Niall M Mangan" userId="a8764934-b9ee-40f0-88c2-c6161c585706" providerId="ADAL" clId="{E9AA7811-F527-4ED1-B562-F9A72891F4DE}" dt="2024-04-04T01:37:50.486" v="2657" actId="1076"/>
          <ac:spMkLst>
            <pc:docMk/>
            <pc:sldMk cId="4269485277" sldId="2088198199"/>
            <ac:spMk id="18" creationId="{F4610E04-AFB1-3AEF-49ED-22A5DAEB93C3}"/>
          </ac:spMkLst>
        </pc:spChg>
      </pc:sldChg>
      <pc:sldChg chg="add">
        <pc:chgData name="Niall M Mangan" userId="a8764934-b9ee-40f0-88c2-c6161c585706" providerId="ADAL" clId="{E9AA7811-F527-4ED1-B562-F9A72891F4DE}" dt="2024-04-04T11:56:50.520" v="2664"/>
        <pc:sldMkLst>
          <pc:docMk/>
          <pc:sldMk cId="479716750" sldId="2088198200"/>
        </pc:sldMkLst>
      </pc:sldChg>
      <pc:sldMasterChg chg="delSldLayout">
        <pc:chgData name="Niall M Mangan" userId="a8764934-b9ee-40f0-88c2-c6161c585706" providerId="ADAL" clId="{E9AA7811-F527-4ED1-B562-F9A72891F4DE}" dt="2024-04-03T22:10:09.681" v="876" actId="47"/>
        <pc:sldMasterMkLst>
          <pc:docMk/>
          <pc:sldMasterMk cId="1009051181" sldId="2147483685"/>
        </pc:sldMasterMkLst>
        <pc:sldLayoutChg chg="del">
          <pc:chgData name="Niall M Mangan" userId="a8764934-b9ee-40f0-88c2-c6161c585706" providerId="ADAL" clId="{E9AA7811-F527-4ED1-B562-F9A72891F4DE}" dt="2024-04-03T22:10:09.681" v="876" actId="47"/>
          <pc:sldLayoutMkLst>
            <pc:docMk/>
            <pc:sldMasterMk cId="1009051181" sldId="2147483685"/>
            <pc:sldLayoutMk cId="2945848778" sldId="2147483700"/>
          </pc:sldLayoutMkLst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0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0 456 0 0,'0'0'0'0'0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1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58 1 456 0 0,'-4'4'0'0'0,"-7"6"0"0"0,8-7 0 0 0,0 0 0 0 0,-5 6 0 0 0,5-6 0 0 0,-16 8 17679 0 0,18-11-17514 0 0,0 2 0 0 0,0 0-1 0 0,1 0 1 0 0,-1-1 0 0 0,1 0-1 0 0,0 2 1 0 0,-1-2 0 0 0,1 0-1 0 0,0 1 1 0 0,-1 0 0 0 0,1 2-1 0 0,1-2 32 0 0,0-2-1 0 0,-1 2 0 0 0,1-1 1 0 0,0 0-1 0 0,1 2 0 0 0,-1-2-131 0 0,2 1 1 0 0,-2-1-1 0 0,1 0 0 0 0,-1 0 0 0 0,1-1 0 0 0,0 2 0 0 0,-1-2 0 0 0,3 2 0 0 0,15 1 133 0 0,-14-2-155 0 0,4 0 80 0 0,0 0 0 0 0,11-1 0 0 0,30-5 476 0 0,-15 3-224 0 0,-12 1-218 0 0,27 2 0 0 0,22 8-38 0 0,-70-9-116 0 0,61 4 99 0 0,-34-3-45 0 0,83-2 55 0 0,-92 0-83 0 0,115-15 147 0 0,-1-10 131 0 0,-70 13-129 0 0,37-4 205 0 0,-56 13-282 0 0,62 2 0 0 0,101 24-227 0 0,-163-17 128 0 0,27 4-1 0 0,32 3 0 0 0,25 2 54 0 0,-48-10 76 0 0,18 2 132 0 0,-18 3-100 0 0,-59-5-165 0 0,34 12 0 0 0,-46-13-56 0 0,8 4-20 0 0,-14-5 72 0 0,0 0 0 0 0,0 0-1 0 0,1 0 1 0 0,-1-2 0 0 0,1 2 0 0 0,-1-1-1 0 0,1-1 1 0 0,-1 1 0 0 0,0-1-1 0 0,9-1 1 0 0,-9-1 7 0 0,1 1 0 0 0,-1-1 0 0 0,6-3 0 0 0,-10 4 6 0 0,0 1-8 0 0,0 0 0 0 0,1 0-1 0 0,-1 0 1 0 0,0 0-1 0 0,0 0 1 0 0,0 0 0 0 0,1 0-1 0 0,-1 0 1 0 0,0-1 0 0 0,0 1-1 0 0,0 0 1 0 0,0 0-1 0 0,0 0 1 0 0,0 0 0 0 0,0 0-1 0 0,0 0 1 0 0,0 0-1 0 0,1 0 1 0 0,-1 0 0 0 0,0-1-1 0 0,0 1 1 0 0,0 0 0 0 0,0 0-1 0 0,0 0 1 0 0,0 0-1 0 0,0 0 1 0 0,0 0 0 0 0,0 0-1 0 0,0-1 1 0 0,0 1-1 0 0,0 0 1 0 0,0 0 0 0 0,0 0-1 0 0,0 0 1 0 0,0-1-216 0 0,0 0 0 0 0,-1 0 0 0 0,1 0 0 0 0,0-1 0 0 0,-1 2 1 0 0,1-1-1 0 0,-1 0 0 0 0,1 0 0 0 0,-1 0 0 0 0,1 0 0 0 0,0 0 0 0 0,0 1 0 0 0,-2-3 0 0 0,0 2-287 0 0,1 0 1 0 0,-1-1-1 0 0,1 0 0 0 0,0 0 0 0 0,0 1 0 0 0,0-1 0 0 0,0 0 0 0 0,-1-3 0 0 0,-2-4-1326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1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5 12872 0 0,'0'0'1286'0'0,"1"0"-1058"0"0,2 2 279 0 0,0-1-1 0 0,1 1 1 0 0,-1-2-1 0 0,1 0 1 0 0,0 1-1 0 0,0 0 1 0 0,3-1-1 0 0,14-2 326 0 0,24-3 0 0 0,-37 4-812 0 0,0-1 0 0 0,0 1 1 0 0,0 1-1 0 0,0 0 0 0 0,1 0 0 0 0,-1 1 0 0 0,10 2 0 0 0,-12-1-15 0 0,-5-2-16 0 0,0 0 0 0 0,1 1-1 0 0,0-1 1 0 0,-1 1 0 0 0,0 0 0 0 0,1-1 0 0 0,1 1 0 0 0,-3 0 7 0 0,0-1 0 0 0,1 0-1 0 0,-1 1 1 0 0,0-1 0 0 0,0 1 0 0 0,0 0 0 0 0,1-1 0 0 0,-1 0-1 0 0,0 0 1 0 0,1 1 0 0 0,-1 0 0 0 0,0-1 0 0 0,0 1-1 0 0,1-1 1 0 0,-1 1 0 0 0,0 0 0 0 0,0-1 0 0 0,0 1 0 0 0,0-1-1 0 0,0 1 1 0 0,0-1 0 0 0,0 1 0 0 0,0-1 0 0 0,0 1-1 0 0,0 0 1 0 0,0 1 0 0 0,-1 4 29 0 0,-1-1 0 0 0,2 1 0 0 0,-2-1 0 0 0,0 0 1 0 0,-3 8-1 0 0,-15 26 925 0 0,16-31-766 0 0,-23 33 837 0 0,20-31-639 0 0,0 0 0 0 0,-9 16 0 0 0,9-13 84 0 0,-9 15-1 0 0,8-17 10 0 0,-7 17-1 0 0,-8 18 198 0 0,22-46-689 0 0,0 1 0 0 0,1 0 0 0 0,0 0 0 0 0,-1-1 1 0 0,1 1-1 0 0,-1-1 0 0 0,0 1 0 0 0,0-1 0 0 0,1 0 0 0 0,-1 1 1 0 0,0 0-163 0 0,3-2-1991 0 0,-1 1 1958 0 0,0 0 1 0 0,1 0-1 0 0,-1-1 0 0 0,0 1 1 0 0,0 0-1 0 0,0 0 1 0 0,0-1-1 0 0,0 0 0 0 0,0 1 1 0 0,0-2-1 0 0,0 2 1 0 0,0-1-1 0 0,0 0 0 0 0,0 1 1 0 0,-1-1-1 0 0,0-1 1 0 0,1 1-1 0 0,0 0 1 0 0,0 0-1 0 0,0 0 0 0 0,-1-3 1 0 0,5-8-1647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1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27 59 8264 0 0,'0'-1'182'0'0,"0"-2"-96"0"0,1 1 0 0 0,0-1 0 0 0,-1 2 0 0 0,0-2 0 0 0,3-3 0 0 0,0-2 72 0 0,7-24 10031 0 0,-13 36-8396 0 0,-1 9-1304 0 0,-1 7-172 0 0,1 0 0 0 0,0 1 0 0 0,-1 24 0 0 0,1-10-121 0 0,0 23-92 0 0,0 2-48 0 0,2-45-68 0 0,-3 29 51 0 0,4-37-34 0 0,1-1-1 0 0,0 1 1 0 0,1-1-1 0 0,0 11 1 0 0,0-13-35 0 0,0 0 1 0 0,0-1 0 0 0,0 2-1 0 0,3 4 1 0 0,-3-8 25 0 0,-1-1 0 0 0,0 1 0 0 0,1-1 0 0 0,-1 1 0 0 0,1-1 0 0 0,-1 0 0 0 0,1 0 0 0 0,-1 0 0 0 0,0 1-1 0 0,0-1 1 0 0,1 0 0 0 0,-1 0 0 0 0,1 1 0 0 0,0-1 0 0 0,0 0 0 0 0,-1 1 0 0 0,0-1 0 0 0,0 0 0 0 0,1 0 0 0 0,0 0 0 0 0,-1 0 0 0 0,1 0 0 0 0,0 0 0 0 0,1-1-35 0 0,0 0 0 0 0,0 1 1 0 0,0-1-1 0 0,4 0 0 0 0,3-4-186 0 0,-1 0 0 0 0,1-1 0 0 0,-1 1 0 0 0,0-2 0 0 0,0 1 0 0 0,0-1-1 0 0,0-1 1 0 0,-1 0 0 0 0,0 0 0 0 0,-1-1 0 0 0,0 0 0 0 0,7-12 0 0 0,-10 14-1121 0 0,4-11 1 0 0,-3 7-169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1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 84 17623 0 0,'-3'1'2004'0'0,"5"-2"-1688"0"0,-1 0-1 0 0,1 0 0 0 0,-1 0 0 0 0,2-1 1 0 0,2 1-1 0 0,0-1 212 0 0,5-2 94 0 0,1 0 0 0 0,11-2-1 0 0,2 0-805 0 0,-11 3-808 0 0,0-2 0 0 0,-2 0 0 0 0,1-1 0 0 0,22-16 0 0 0,-18 13-2375 0 0,-11 3 1650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1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0 769 1696 0 0,'0'0'1428'0'0,"2"2"781"0"0,0 2-1608 0 0,0-2 0 0 0,1 1 0 0 0,-1 1 0 0 0,5 3 0 0 0,-7-6-583 0 0,10 5 1107 0 0,-7-2-656 0 0,0-2 0 0 0,0 2 0 0 0,1-2-1 0 0,0 1 1 0 0,-1-1 0 0 0,1 1 0 0 0,5 2 0 0 0,2-1 391 0 0,17 8 176 0 0,-25-11-951 0 0,-2 0 1 0 0,2-1 0 0 0,-1 1 0 0 0,1-1 0 0 0,1 1 0 0 0,3 0 95 0 0,-3-1-23 0 0,0 0 1 0 0,1 0 0 0 0,8-1-1 0 0,2 0 317 0 0,-11 0-316 0 0,0 1 1 0 0,1-1 0 0 0,-1 0-1 0 0,0 0 1 0 0,0 0 0 0 0,5-3-1 0 0,-2 0-67 0 0,0 1 0 0 0,10-8 0 0 0,-1-6 78 0 0,-4 5-151 0 0,3-4 60 0 0,-8 9-23 0 0,8-7 0 0 0,-11 11-15 0 0,1-3 0 0 0,6-6 0 0 0,-6 7-4 0 0,11-18 71 0 0,-14 19-100 0 0,0 2 1 0 0,-1-1-1 0 0,1 0 0 0 0,-1 0 0 0 0,0 0 0 0 0,1 0 0 0 0,-1-5 0 0 0,9-24-172 0 0,-7 22-72 0 0,4-20 0 0 0,-4 11 23 0 0,5-32 30 0 0,-4 10 249 0 0,0 1 172 0 0,-2 10 2 0 0,2-5-13 0 0,19-75-54 0 0,-18 86-200 0 0,8-32-96 0 0,-10 48 121 0 0,-1 0 1 0 0,1 1-1 0 0,0 1 1 0 0,0-1-1 0 0,6-9 0 0 0,-3 5 2 0 0,4-6 0 0 0,41-51 1100 0 0,-47 64-1015 0 0,-1 0-1 0 0,1 0 0 0 0,0 1 0 0 0,0-1 0 0 0,0 1 0 0 0,1 0 0 0 0,-1 1 0 0 0,0-1 0 0 0,1 2 1 0 0,6-4-1 0 0,-9 5-57 0 0,-1 0 1 0 0,0 0-1 0 0,0 0 0 0 0,1 0 1 0 0,-2 0-1 0 0,2 0 1 0 0,0 0-1 0 0,-2 0 0 0 0,2 0 1 0 0,-1 0-1 0 0,0 0 1 0 0,0 1-1 0 0,1 0 0 0 0,-1 0 1 0 0,0-1-1 0 0,0 1 1 0 0,1 1-1 0 0,9 4 142 0 0,-8-4-136 0 0,1 0-1 0 0,-1 0 0 0 0,0 1 0 0 0,1-1 0 0 0,-1 1 0 0 0,5 5 1 0 0,-2-1 16 0 0,0 1 1 0 0,5 10 0 0 0,-9-15-7 0 0,0 2 0 0 0,-1-2 0 0 0,2 1 0 0 0,-3 0 0 0 0,3 6 0 0 0,0 1 136 0 0,4 18 375 0 0,-4-19-451 0 0,0-1-1 0 0,-1 2 1 0 0,6 8-1 0 0,-5-12-74 0 0,0 0-1 0 0,-2 0 1 0 0,2 0 0 0 0,-1 0-1 0 0,1 10 1 0 0,3 35 132 0 0,-4-17 37 0 0,12 51 160 0 0,-4-21-394 0 0,7 33-54 0 0,-16-95 105 0 0,-1 0 0 0 0,1 0 0 0 0,0 0 1 0 0,0 0-1 0 0,0 1 0 0 0,1-2 0 0 0,-1 1 0 0 0,0-1 0 0 0,1 1 0 0 0,3 4 0 0 0,-3-4 40 0 0,1 1 0 0 0,0-2 0 0 0,0 2 0 0 0,0-2 0 0 0,0 1-1 0 0,1-1 1 0 0,-1 1 0 0 0,5 1 0 0 0,2 1 33 0 0,-5-1 8 0 0,1-1 1 0 0,10 4 0 0 0,-12-6-91 0 0,-1 0-1 0 0,7 5 1 0 0,-8-4 11 0 0,1 0-1 0 0,0-1 1 0 0,-1 0-1 0 0,1 0 0 0 0,0 1 1 0 0,2-1-1 0 0,7 1 66 0 0,6 2-37 0 0,-17-4-34 0 0,1 0 0 0 0,0 0 1 0 0,-1 0-1 0 0,0 0 0 0 0,1 0 0 0 0,-2-1 0 0 0,3 1 1 0 0,-2-1-1 0 0,3-1 0 0 0,2 1 41 0 0,-5 1-44 0 0,0 0 0 0 0,-1-1 0 0 0,1 1 0 0 0,0 0 0 0 0,0 0 0 0 0,0-1 0 0 0,0 0 0 0 0,15-9 57 0 0,-9 5-53 0 0,-6 5 15 0 0,0-1 0 0 0,0 1 1 0 0,0-1-1 0 0,0 0 1 0 0,2-2-1 0 0,3-3-1 0 0,-1-1 0 0 0,1 0 0 0 0,-1-1 0 0 0,-1 1 0 0 0,7-14 1 0 0,2-9-218 0 0,-4 12-5 0 0,-1 0-1 0 0,0-1 1 0 0,5-22-1 0 0,3-32-172 0 0,-9 47 319 0 0,0-2 16 0 0,-5 17 11 0 0,1 0 0 0 0,6-15 0 0 0,-5 15-9 0 0,4-11-3 0 0,0 1 1 0 0,2 0-1 0 0,18-30 0 0 0,-25 45 79 0 0,9-8 1 0 0,-3 1 32 0 0,2 0 78 0 0,11-10 1 0 0,-8 9-17 0 0,-6 5 8 0 0,0 3 0 0 0,9-8 0 0 0,-2 3 22 0 0,-9 6-140 0 0,1 0 0 0 0,0 2 0 0 0,12-5 0 0 0,-7 2-10 0 0,47-16-332 0 0,-53 21 322 0 0,-1 0 0 0 0,8-1 0 0 0,-10 2 36 0 0,-1 0-1 0 0,1 0 1 0 0,0 1 0 0 0,-1-1 0 0 0,1 1 0 0 0,-1-1 0 0 0,4 2 0 0 0,-4 0-12 0 0,1 0 0 0 0,0-1 1 0 0,-1 1-1 0 0,0 1 0 0 0,0-1 0 0 0,1 0 0 0 0,-1 0 1 0 0,0 1-1 0 0,-1 0 0 0 0,2-1 0 0 0,-2 2 0 0 0,1-2 1 0 0,-1 1-1 0 0,0 0 0 0 0,1 0 0 0 0,0 5 1 0 0,1 2 65 0 0,0 1 1 0 0,-1 0 0 0 0,0 0-1 0 0,0 10 1 0 0,0 41-45 0 0,-1-40-49 0 0,-1 18 1 0 0,0 19-7 0 0,3-3 1 0 0,-2-15-7 0 0,10 62 1 0 0,-6-85-94 0 0,6 23-1 0 0,-1-2-270 0 0,5 7-51 0 0,-8-27 332 0 0,-3-9 66 0 0,0 0 1 0 0,0-1-1 0 0,9 15 0 0 0,-7-15-183 0 0,1-1-1 0 0,9 10 1 0 0,-14-15 188 0 0,1-1 0 0 0,-1 1 0 0 0,1-2 0 0 0,0 2 0 0 0,-1-2 0 0 0,1 1 0 0 0,-1 0 0 0 0,1-1 0 0 0,0 0 0 0 0,0 0 0 0 0,0-1 0 0 0,1 2 0 0 0,-2-2 0 0 0,1 0 0 0 0,0 1 0 0 0,1-1 0 0 0,-1 0 0 0 0,-1-1 0 0 0,1 1 0 0 0,1-1 0 0 0,4 0 0 0 0,7-7-6 0 0,-4 4 233 0 0,-1-1 0 0 0,19-13 0 0 0,-15 8-123 0 0,0 1-50 0 0,20-22 1 0 0,-21 17-36 0 0,-1-1 0 0 0,0-1 0 0 0,0-1 0 0 0,8-19 0 0 0,-13 24-29 0 0,-1-1 0 0 0,0-1 0 0 0,-1 0 0 0 0,0 0 0 0 0,0 0 0 0 0,2-18 0 0 0,20-70-588 0 0,-21 83 585 0 0,-2 7-13 0 0,0 1 0 0 0,0-1 0 0 0,0 1 0 0 0,13-21 0 0 0,5-6-233 0 0,1-5-140 0 0,-9 24 166 0 0,27-31 1 0 0,-33 43 351 0 0,0 0 0 0 0,0 0 0 0 0,14-7 0 0 0,-12 7-35 0 0,-7 4 63 0 0,1 2-1 0 0,0-1 1 0 0,0 0-1 0 0,0 1 1 0 0,0 0-1 0 0,-1 1 1 0 0,1-1-1 0 0,0 0 1 0 0,0 1 0 0 0,0 0-1 0 0,0 0 1 0 0,0 0-1 0 0,0 1 1 0 0,0 0-1 0 0,0-1 1 0 0,6 4-1 0 0,-5-2-135 0 0,-1 1 0 0 0,0 0 0 0 0,1 1 0 0 0,0-1 0 0 0,-1 1 0 0 0,0 0 0 0 0,7 9 0 0 0,-8-10-151 0 0,-1 0 0 0 0,0 2-1 0 0,0-2 1 0 0,-1 1 0 0 0,1 0 0 0 0,0 0-1 0 0,-1-1 1 0 0,2 9 0 0 0,-2-6 425 0 0,1 2 1 0 0,-1-1-1 0 0,-1 0 1 0 0,1 11-1 0 0,-1-13-245 0 0,-1-1-1 0 0,1 1 1 0 0,-1 0 0 0 0,0-1-1 0 0,0 2 1 0 0,0-2 0 0 0,-3 7-1 0 0,3-9-123 0 0,0-1 1 0 0,0 1-1 0 0,0 0 0 0 0,0-1 0 0 0,-1 0 1 0 0,2 1-1 0 0,-2 0 0 0 0,1-2 0 0 0,0 2 1 0 0,0-1-1 0 0,-2 0 0 0 0,3 1 0 0 0,-2-2 1 0 0,-1 2-1 0 0,0-1 21 0 0,1 1 0 0 0,0-1 0 0 0,0 0 0 0 0,0 1 0 0 0,0 0 1 0 0,-2 2-1 0 0,2-2-334 0 0,0 0 1 0 0,0 1 0 0 0,2-1-1 0 0,-2 1 1 0 0,0-1-1 0 0,-1 6 1 0 0,3-6 247 0 0,-1-1-1 0 0,1 1 1 0 0,0 0 0 0 0,0 0-1 0 0,0-1 1 0 0,0 2 0 0 0,0-1-1 0 0,0-1 1 0 0,0 1 0 0 0,0 0-1 0 0,0 0 1 0 0,0 2 0 0 0,0-2-240 0 0,2 4-632 0 0,2 0 251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1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6 10192 0 0,'0'0'1018'0'0,"7"-6"32"0"0,-7 7-891 0 0,1-1 1 0 0,0 0 0 0 0,-1 0 0 0 0,1 0-1 0 0,-1 1 1 0 0,0-1 0 0 0,0 0-1 0 0,0 0 1 0 0,1 1 0 0 0,-1-1 0 0 0,0 0-1 0 0,1 0 1 0 0,-1 1 0 0 0,0-1-1 0 0,1 0 1 0 0,-1 2 0 0 0,5 6 733 0 0,-3 4-574 0 0,0-1 0 0 0,-1 0 0 0 0,1-1 1 0 0,-1 1-1 0 0,0 16 0 0 0,1 41 1210 0 0,2 2-334 0 0,-3-38-772 0 0,1-1 0 0 0,1 0 0 0 0,12 51 0 0 0,-3-28-412 0 0,-9-44 16 0 0,1-1 1 0 0,-1 0-1 0 0,7 15 0 0 0,-2-7-182 0 0,-6-14 52 0 0,-2 0-1 0 0,2 1 1 0 0,0-1 0 0 0,0 0-1 0 0,0 0 1 0 0,-1 0-1 0 0,2-1 1 0 0,-1 2-1 0 0,4 2 1 0 0,-6-6 35 0 0,0 0-1 0 0,0 0 0 0 0,1 0 1 0 0,-1 0-1 0 0,1 0 1 0 0,-1 0-1 0 0,1 0 1 0 0,-1 0-1 0 0,1 0 1 0 0,-1 0-1 0 0,0 0 1 0 0,0 0-1 0 0,0 0 1 0 0,1 0-1 0 0,-1 0 1 0 0,1 0-1 0 0,-1 0 1 0 0,1 0-1 0 0,-1 0 1 0 0,0 0-1 0 0,0 0 1 0 0,0 0-1 0 0,1-1 1 0 0,-1 1-1 0 0,2-1 1 0 0,5-8-2147 0 0,-6 9 2179 0 0,2-6-1286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2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42 8808 0 0,'0'0'418'0'0,"0"-1"-58"0"0,1-3-269 0 0,-1 2 56 0 0,1-1-1 0 0,-1 0 1 0 0,1 0-1 0 0,1 1 1 0 0,-1-1 0 0 0,-1 1-1 0 0,4-3 1 0 0,-4 3 136 0 0,2 1 1 0 0,-1-1-1 0 0,0 2 1 0 0,0-2 0 0 0,1 1-1 0 0,-1-1 1 0 0,2 1-1 0 0,-2 0-150 0 0,-1 1 0 0 0,0 0 1 0 0,0 0-1 0 0,0 0 0 0 0,1-1 0 0 0,-1 1 0 0 0,1 0 0 0 0,-1 0 0 0 0,0 0 0 0 0,1 0 0 0 0,-1 0 0 0 0,0-1 1 0 0,1 1-1 0 0,-1 0 0 0 0,1 0 0 0 0,-1 0 0 0 0,0 0 0 0 0,2 1 0 0 0,-2-1-31 0 0,0 1 0 0 0,0-1 1 0 0,1 1-1 0 0,-1-1 0 0 0,1 0 0 0 0,-1 1 0 0 0,0-1 1 0 0,1 2-1 0 0,-1-2 0 0 0,0 1 0 0 0,1-1 0 0 0,-1 2 0 0 0,1 0 54 0 0,-1 1-1 0 0,1-2 0 0 0,-1 1 0 0 0,1 1 0 0 0,-1-1 0 0 0,0 1 0 0 0,1-2 0 0 0,-2 5 0 0 0,-2 21 1017 0 0,1-8-484 0 0,1 60 889 0 0,2-43-1275 0 0,-1 42 200 0 0,0 72 515 0 0,2-50-419 0 0,-2-46-415 0 0,2 25 112 0 0,0-3 49 0 0,3 31-52 0 0,-4-97-258 0 0,4 42 173 0 0,1-18-83 0 0,-6-31-109 0 0,1-1-1 0 0,0 1 1 0 0,0-1 0 0 0,2 5-1 0 0,-3-6-13 0 0,0-1-1 0 0,1 1 0 0 0,-1-1 0 0 0,0 1 1 0 0,0-1-1 0 0,0 0 0 0 0,0 0 0 0 0,0 1 1 0 0,0-1-1 0 0,1 0 0 0 0,-1 0 0 0 0,0 1 1 0 0,1-1-1 0 0,-1 0 0 0 0,1 0 0 0 0,-1 1 1 0 0,0-1-1 0 0,1 1 0 0 0,-1-1 0 0 0,0 0 1 0 0,0 0-1 0 0,0 0 0 0 0,1 0 0 0 0,-1 0 1 0 0,1 0-1 0 0,0 0 0 0 0,-1 0 1 0 0,1 0-1 0 0,-1 0 0 0 0,0 0 0 0 0,0 0 1 0 0,0 0-1 0 0,1 0 0 0 0,-1 0 0 0 0,1 0 1 0 0,0-2-12 0 0,0 1 0 0 0,-1 0 0 0 0,1 0 1 0 0,0-1-1 0 0,0 1 0 0 0,-1-1 0 0 0,0 2 0 0 0,1-2 1 0 0,-1 1-1 0 0,1-1 0 0 0,-1 1 0 0 0,0-1 1 0 0,1-1-1 0 0,-1 0-25 0 0,2-10-495 0 0,-1 0 0 0 0,0 0-1 0 0,-1-22 1 0 0,0 17-415 0 0,0 0-10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2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1 204 6048 0 0,'0'0'456'0'0,"4"-2"-288"0"0,14-17 1825 0 0,-9 11-165 0 0,-1-1-1 0 0,0 1 1 0 0,9-15 0 0 0,-11 13-1489 0 0,0 0 1 0 0,0-1-1 0 0,0 0 1 0 0,-2-1 0 0 0,1 0-1 0 0,4-16 1 0 0,-8 25-314 0 0,0-4 81 0 0,1 0-1 0 0,0-1 0 0 0,4-8 1 0 0,-6 16-103 0 0,0 0 1 0 0,0 0-1 0 0,0 0 1 0 0,0 0-1 0 0,0 1 1 0 0,0-1 0 0 0,0 0-1 0 0,0 0 1 0 0,0 0-1 0 0,0 0 1 0 0,0 0-1 0 0,0 0 1 0 0,0 0-1 0 0,0 0 1 0 0,1 0-1 0 0,-1 0 1 0 0,0 0 0 0 0,0 0-1 0 0,0 0 1 0 0,0 0-1 0 0,0 0 1 0 0,0 0-1 0 0,0 0 1 0 0,0 0-1 0 0,0 0 1 0 0,0 0-1 0 0,0 0 1 0 0,0 0 0 0 0,0 0-1 0 0,0 0 1 0 0,0 0-1 0 0,0 0 1 0 0,0 0-1 0 0,0 0 1 0 0,0 0-1 0 0,0 0 1 0 0,0 0-1 0 0,0 0 1 0 0,0 0 0 0 0,0 0-1 0 0,0 0 1 0 0,0 0-1 0 0,0 0 1 0 0,0 0-1 0 0,0 0 1 0 0,0 0-1 0 0,0 0 1 0 0,0 0-1 0 0,0 0 1 0 0,0 0 0 0 0,0 0-1 0 0,1 0 1 0 0,-1 0-1 0 0,0 0 1 0 0,0 0-1 0 0,0 0 1 0 0,0 0-1 0 0,0 0 1 0 0,0 0-1 0 0,0 0 1 0 0,0 0 0 0 0,0 0-1 0 0,0 0 1 0 0,0 0-1 0 0,0 0 1 0 0,0 5 125 0 0,0 6-18 0 0,0-9-88 0 0,-1 29 464 0 0,0-23-297 0 0,0 0 0 0 0,1-1 1 0 0,0 1-1 0 0,1 15 0 0 0,0-19-157 0 0,0 0-1 0 0,-1 1 0 0 0,2-1 1 0 0,-1 0-1 0 0,0 0 0 0 0,1 0 1 0 0,-1 0-1 0 0,1 0 0 0 0,0 0 1 0 0,1-1-1 0 0,2 5 0 0 0,-3-4-45 0 0,1 0 0 0 0,3 7 0 0 0,4 7-432 0 0,-7-16 297 0 0,12 19-1066 0 0,-14-18 856 0 0,0 0 0 0 0,1-1-1 0 0,-2 1 1 0 0,2-1 0 0 0,-1 1 0 0 0,0-1 0 0 0,0 6 0 0 0,-1-1-545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2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10 0 7600 0 0,'0'0'10631'0'0,"0"4"-9831"0"0,1 5-193 0 0,0-1-1 0 0,0 1 0 0 0,-2 13 1 0 0,1-5 47 0 0,-2 42 802 0 0,-2 27-200 0 0,2-16-856 0 0,0-58-275 0 0,2-10-94 0 0,0 1 0 0 0,-1-2-1 0 0,1 2 1 0 0,0-1 0 0 0,-1 5 0 0 0,1-7-255 0 0,0-8-2638 0 0,1 4 2201 0 0,-1 1 0 0 0,1 1-1 0 0,-1-2 1 0 0,1-2 0 0 0,0 3-681 0 0,0-1 0 0 0,-1 1 0 0 0,1 0-1 0 0,-1-5 1 0 0,0-1-2244 0 0,2 1-106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2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18 223 576 0 0,'-16'10'18675'0'0,"15"-12"-19999"0"0,1 1 1493 0 0,0 1 0 0 0,0-1 0 0 0,0 1 0 0 0,0-1-1 0 0,-1 1 1 0 0,1-1 0 0 0,0 0 0 0 0,0 0 0 0 0,0 1-1 0 0,1-1 1 0 0,-1 0 0 0 0,0 1 0 0 0,0 0 0 0 0,0-1-1 0 0,0 0 1 0 0,1 0 0 0 0,-1 1 0 0 0,0-1 0 0 0,0 1-1 0 0,0-1 1 0 0,0 0 0 0 0,0 1 0 0 0,1 0 0 0 0,-1 0-1 0 0,1-2 1 0 0,1-1 116 0 0,0 1 0 0 0,0-1 1 0 0,0 1-1 0 0,2-3 0 0 0,0 3 20 0 0,-1-1 0 0 0,7-2 0 0 0,2-3-59 0 0,14-11 140 0 0,-1-2 0 0 0,-1 0-1 0 0,33-38 1 0 0,-21 18-222 0 0,-28 33-120 0 0,2-3 19 0 0,-8 10-72 0 0,-2 4-74 0 0,-4 5-93 0 0,4-5 141 0 0,-14 28-764 0 0,5-11 241 0 0,8-16 329 0 0,-2 1-1 0 0,2 0 0 0 0,-6 6 0 0 0,4-6-794 0 0,0 1 0 0 0,-3 8 0 0 0,1-4-1283 0 0,0 1-1788 0 0,2-6 2015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2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0 177 12672 0 0,'0'0'289'0'0,"0"5"694"0"0,0-5-970 0 0,0 0 1 0 0,0 1-1 0 0,0-1 1 0 0,0 0-1 0 0,0 1 1 0 0,0 0 0 0 0,1-1-1 0 0,-1 0 1 0 0,0 1-1 0 0,0-1 1 0 0,0 0-1 0 0,0 1 1 0 0,0 0-1 0 0,0-1 1 0 0,1 0 0 0 0,-1 0-1 0 0,0 0 1 0 0,0 0-1 0 0,0 0 1 0 0,0 1-1 0 0,0-1 1 0 0,0 1 0 0 0,1-1-1 0 0,-1 0 1 0 0,0 0-1 0 0,1 1 1 0 0,-1-1-1 0 0,0 0 1 0 0,1 0-1 0 0,-1 0 1 0 0,0 0 0 0 0,1 0-1 0 0,-1 0 1 0 0,0 1-1 0 0,0-1 1 0 0,0 0-1 0 0,0 0 1 0 0,1 0 0 0 0,-1 0-1 0 0,2 0 1 0 0,-1 0 532 0 0,2 1 136 0 0,0-1-1 0 0,-1 0 1 0 0,2 0 0 0 0,-2 0-1 0 0,1 0 1 0 0,4-2 0 0 0,18-6 2478 0 0,-15 5-2659 0 0,-1 0-77 0 0,-1-1-1 0 0,0 1 1 0 0,0-2 0 0 0,0 2-1 0 0,0-2 1 0 0,10-10 0 0 0,26-23 242 0 0,54-64-1 0 0,-97 101-696 0 0,-1 2-31 0 0,-3 4-149 0 0,-3 6-520 0 0,4-6 29 0 0,-1 0 0 0 0,-1 0 0 0 0,1-1 0 0 0,0 0 0 0 0,-1 0 0 0 0,-6 6 0 0 0,9-10-715 0 0,1 0 1299 0 0,0 0 0 0 0,0 0-1 0 0,0 0 1 0 0,-1 0 0 0 0,1 0 0 0 0,0 0 0 0 0,0 0 0 0 0,0 0 0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3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3 3312 0 0,'2'-3'6736'0'0,"2"11"-4267"0"0,-1-6-2078 0 0,-1 2 0 0 0,1-1 0 0 0,-1 0 0 0 0,0 1 0 0 0,0-2 0 0 0,0 3 0 0 0,0-2 0 0 0,1 6-1 0 0,1 3 429 0 0,3 17 0 0 0,-4-18-654 0 0,7 41 427 0 0,-6-27-358 0 0,2 42 1 0 0,-3-32-40 0 0,26 213 1902 0 0,-20-185-2054 0 0,1 121 0 0 0,-8-156-67 0 0,4 37 0 0 0,-2-40 29 0 0,-2-15 36 0 0,-1 1 0 0 0,3 0 0 0 0,-1 0 0 0 0,0 0-1 0 0,7 13 1 0 0,-7-17-77 0 0,-3-5-9 0 0,0-1 0 0 0,1 0 0 0 0,-1 0 0 0 0,0 1 0 0 0,1-1 0 0 0,0 1 0 0 0,0-2 0 0 0,0 3 0 0 0,-1-2-150 0 0,1-5-2157 0 0,-1 4 2180 0 0,1 0 0 0 0,-1 0 0 0 0,0-1 0 0 0,0 0 0 0 0,0 0 0 0 0,0 1 0 0 0,0-1 0 0 0,0 0 0 0 0,0-18-3953 0 0,0 11 2403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3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11 199 4896 0 0,'-10'-5'14036'0'0,"10"5"-13792"0"0,1-5-1793 0 0,0 3 1740 0 0,-1-1 0 0 0,2 0 0 0 0,-1 0 0 0 0,0 1-1 0 0,3-4 1 0 0,2-6-45 0 0,27-68-118 0 0,-27 66-135 0 0,10-17 0 0 0,1-1-747 0 0,-17 31 543 0 0,0 2-5 0 0,1 1 225 0 0,0-2 0 0 0,0 2 0 0 0,0-1 0 0 0,-1 1 0 0 0,1-1-1 0 0,-1 0 1 0 0,1 1 0 0 0,0-1 0 0 0,-1 1 0 0 0,0-1-1 0 0,1 3 1 0 0,0 21-36 0 0,0-14 331 0 0,0 7 673 0 0,0-1-1 0 0,8 33 0 0 0,-7-44-630 0 0,-1 0-1 0 0,2 1 0 0 0,-1-1 1 0 0,1 0-1 0 0,5 9 0 0 0,-4-11-270 0 0,7 8-2626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3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2 259 3312 0 0,'-2'4'11734'0'0,"8"-5"-9341"0"0,-2 0-1804 0 0,2 1-150 0 0,0 1-1 0 0,9-1 0 0 0,-8 2 18 0 0,1-1-1 0 0,-1 0 0 0 0,14-2 0 0 0,-5 1 35 0 0,-4-1-312 0 0,-1 0 1 0 0,0 0-1 0 0,0-1 1 0 0,14-5-1 0 0,42-20 73 0 0,-15 5 69 0 0,1 2 1 0 0,62-13-1 0 0,-65 23-48 0 0,17-5 145 0 0,94-22 108 0 0,-101 24-366 0 0,142-15 249 0 0,-115 23-166 0 0,-26 1-8 0 0,105-2-384 0 0,-63 9 330 0 0,11 1-158 0 0,33-1 86 0 0,89-7-164 0 0,-138-2-606 0 0,-79 5 432 0 0,-4-2 390 0 0,29-7 0 0 0,-14 2-238 0 0,-9 2-2 0 0,-13 4 52 0 0,-6 1 13 0 0,0 1 0 0 0,-1-1 0 0 0,1 1 0 0 0,-1 0 1 0 0,1 0-1 0 0,0-1 0 0 0,2 2 0 0 0,-3-1-12 0 0,1 1 0 0 0,1 0 0 0 0,-1-1 0 0 0,0 0 0 0 0,0 2 0 0 0,1-1 1 0 0,-2 1-1 0 0,1-1 0 0 0,0 0 0 0 0,0 1 0 0 0,0-1 0 0 0,0 1 0 0 0,-1 0 0 0 0,1 0 0 0 0,0-1 0 0 0,1 5 1 0 0,-2-4-36 0 0,1 0 0 0 0,0 0 0 0 0,-1 0 0 0 0,2 0 0 0 0,-2-1 0 0 0,4 3 0 0 0,-4-3-44 0 0,-1 0 44 0 0,0-1 0 0 0,0 0 0 0 0,0 1 0 0 0,0-1 0 0 0,0 1 0 0 0,0 0 1 0 0,1 0-1 0 0,-1-1 0 0 0,0 1 0 0 0,0 0 0 0 0,1-1 0 0 0,0 1 0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3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8 12 10680 0 0,'0'0'1072'0'0,"0"0"-979"0"0,0-1-29 0 0,0 1-1 0 0,1-1 1 0 0,-1 1 0 0 0,0 0 0 0 0,0-1 0 0 0,1 1-1 0 0,-1 0 1 0 0,0 0 0 0 0,0-1 0 0 0,0 1-1 0 0,1 0 1 0 0,-1-1 0 0 0,0 1 0 0 0,0 0-1 0 0,0-1 1 0 0,0 1 0 0 0,0 0 0 0 0,0 0-1 0 0,1-1 1 0 0,-1 1 0 0 0,0 0 0 0 0,1 0 0 0 0,-1 0-1 0 0,1-1 1 0 0,-1 1 0 0 0,0 0 0 0 0,1 0-1 0 0,-1-1 1 0 0,0 1 0 0 0,0 0 0 0 0,0 0-1 0 0,1 0 1 0 0,0 0 0 0 0,-1 0 0 0 0,0 0-1 0 0,1 0 1 0 0,0 0 0 0 0,0 0 124 0 0,5 0 475 0 0,-3-1-581 0 0,0 0 1 0 0,0 1 0 0 0,0-1-1 0 0,0 1 1 0 0,5 1-1 0 0,-8-1-93 0 0,1 0 0 0 0,-1 0-1 0 0,0 0 1 0 0,0 0 0 0 0,1 0 0 0 0,-1 1-1 0 0,0-1 1 0 0,1 0 0 0 0,-1 0-1 0 0,1 1 1 0 0,-1-1 0 0 0,0 0 0 0 0,1 0-1 0 0,-1 0 1 0 0,0 0 0 0 0,0 1-1 0 0,1 0 1 0 0,-1 0 0 0 0,4 3-309 0 0,9 6 749 0 0,-13-10-408 0 0,1 0 1 0 0,-1 0-1 0 0,0 0 1 0 0,1 0 0 0 0,-1 0-1 0 0,0 1 1 0 0,0-1-1 0 0,0 0 1 0 0,0 1-1 0 0,0-1 1 0 0,0 0-1 0 0,1 1 1 0 0,-1 0-1 0 0,0 0 1 0 0,2 1 90 0 0,-2-1-68 0 0,1 0 1 0 0,-1 0 0 0 0,0 0 0 0 0,1-1 0 0 0,-1 1 0 0 0,1 0 0 0 0,-1 0-1 0 0,0 0 1 0 0,0 0 0 0 0,1-1 0 0 0,-1 1 0 0 0,0 0 0 0 0,0 0 0 0 0,0 0-1 0 0,0 0 1 0 0,0 0 0 0 0,0 0 0 0 0,-1-1 0 0 0,1 1 0 0 0,0 0 0 0 0,-1 1 0 0 0,-1 3 140 0 0,1 0 1 0 0,-4 8-1 0 0,0-4-89 0 0,5-9-95 0 0,-8 26 1227 0 0,-24 44 1 0 0,25-58-1004 0 0,1 0-1 0 0,-6 20 1 0 0,12-31-441 0 0,10-16-13439 0 0,-10 14 13161 0 0,0 1 1 0 0,0-1 0 0 0,0-2 0 0 0,0-2-2970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3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81 90 9040 0 0,'0'-3'8563'0'0,"-2"5"-8474"0"0,1-1 0 0 0,0-1 0 0 0,0 1 0 0 0,-1 1 0 0 0,2-1 0 0 0,-1 0 0 0 0,0 0 0 0 0,0 1 0 0 0,0-1 0 0 0,-1 3-1 0 0,-7 18-2 0 0,-24 99 564 0 0,32-115-566 0 0,-14 66 854 0 0,12-58-491 0 0,0 0 0 0 0,0 24-1 0 0,3-28-203 0 0,0 0 0 0 0,1-1 0 0 0,0 1 0 0 0,3 18 0 0 0,-2-21-185 0 0,0-1-1 0 0,0 1 1 0 0,0-1-1 0 0,6 10 1 0 0,-6-13-51 0 0,0 0 0 0 0,1 2 0 0 0,0-2 0 0 0,-1 1 1 0 0,1-1-1 0 0,1 0 0 0 0,4 5 0 0 0,-6-7 8 0 0,0 1-1 0 0,1-1 1 0 0,-1 0-1 0 0,1 0 1 0 0,0 0-1 0 0,-1 0 1 0 0,1 0-1 0 0,0-1 1 0 0,-1 0-1 0 0,0 1 1 0 0,2-1-1 0 0,-2 0 1 0 0,0 0-1 0 0,2 0 1 0 0,2-1-1 0 0,0-1-41 0 0,0 1 0 0 0,0-1 0 0 0,-1 0 0 0 0,1-1 0 0 0,9-5 0 0 0,-10 5 102 0 0,-1 0 1 0 0,0-1-1 0 0,0 0 1 0 0,0 0 0 0 0,0-1-1 0 0,4-6 1 0 0,-1-1 142 0 0,1 0 0 0 0,-2-2 0 0 0,0 1-1 0 0,6-17 1 0 0,-5 7-160 0 0,5-25-1 0 0,-8 29 72 0 0,0 5-127 0 0,-2-2 0 0 0,0 2 0 0 0,-1-1 0 0 0,0-24 0 0 0,-3 8-569 0 0,-6-35 0 0 0,8 58 519 0 0,-2 1-1 0 0,0 0 0 0 0,0-1 1 0 0,0 1-1 0 0,-5-7 0 0 0,6 10 76 0 0,-2-1-1 0 0,1 1 0 0 0,0 0 1 0 0,-1 0-1 0 0,0-1 1 0 0,0 2-1 0 0,0-1 0 0 0,-7-4 1 0 0,7 5 55 0 0,1 1-32 0 0,0 0 0 0 0,0 1 0 0 0,1 0 0 0 0,-1 0 0 0 0,-3-2 0 0 0,-5-2 85 0 0,8 3-114 0 0,-1 1 0 0 0,1 0 0 0 0,-5-3 0 0 0,3 4-2 0 0,2-1-11 0 0,0 0 0 0 0,-2 1 0 0 0,2-1-1 0 0,-4 1 1 0 0,6 0-9 0 0,-1 0 0 0 0,0 0 0 0 0,0 0 0 0 0,0 1 0 0 0,1-1 0 0 0,-1 0 0 0 0,0 0 0 0 0,0 1 0 0 0,1-1 0 0 0,-1 1 0 0 0,0-1 0 0 0,0 0 0 0 0,0 0 0 0 0,1 1 0 0 0,0 0 0 0 0,-1-1 0 0 0,1 1 0 0 0,-2 1 0 0 0,1-1-9 0 0,-2 2-8 0 0,-1 1 0 0 0,2 0 0 0 0,-1 1 1 0 0,0 0-1 0 0,1-1 0 0 0,-1 0 1 0 0,1 1-1 0 0,-2 7 0 0 0,3-6 116 0 0,0 0 0 0 0,-1 0 0 0 0,1 0 0 0 0,0 1 0 0 0,1-1-1 0 0,0 0 1 0 0,0 0 0 0 0,0 1 0 0 0,1-1 0 0 0,0 1 0 0 0,0-1 0 0 0,0-1-1 0 0,1 1 1 0 0,2 6 0 0 0,-2-7-104 0 0,0-2 1 0 0,0 1-1 0 0,0 1 0 0 0,0-2 1 0 0,1 0-1 0 0,0 2 0 0 0,-1-2 0 0 0,2 0 1 0 0,5 5-1 0 0,-7-6 15 0 0,0-1-1 0 0,0 0 1 0 0,0 0 0 0 0,0 0-1 0 0,0 0 1 0 0,0-1 0 0 0,1 1 0 0 0,-1-1-1 0 0,0 1 1 0 0,1-1 0 0 0,3 0 0 0 0,-2-1 67 0 0,-2 1 1 0 0,1-1 0 0 0,0 0-1 0 0,0 1 1 0 0,1-2 0 0 0,-2 2-1 0 0,1-2 1 0 0,3-1 0 0 0,2-2 23 0 0,-1 1 10 0 0,-1 0 0 0 0,2-1 0 0 0,-2 0 0 0 0,11-10 0 0 0,-9 6 56 0 0,35-40-1172 0 0,-43 47 943 0 0,1 1-244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3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21 13 14544 0 0,'0'-8'975'0'0,"0"7"-372"0"0,2-2 1408 0 0,1 58 3691 0 0,-1 2-4723 0 0,-3-10-362 0 0,-11 79-1 0 0,2-51-616 0 0,8-33 50 0 0,1-24-36 0 0,0-13-14 0 0,1 1 0 0 0,0-1 0 0 0,1 1 0 0 0,0 0 0 0 0,-1-1 0 0 0,1 1 0 0 0,2 7 0 0 0,-3-12-13 0 0,0 1-1 0 0,1-2 1 0 0,-1 1-1 0 0,2 0 1 0 0,-2 0-1 0 0,1 1 1 0 0,-1-1-1 0 0,0-1 1 0 0,1 1 0 0 0,0 1-1 0 0,0-2 1 0 0,0 1-1 0 0,-1 0 1 0 0,1 0-1 0 0,0-1 1 0 0,0 1-1 0 0,0 0 1 0 0,0-1-1 0 0,0 1 1 0 0,0-1-1 0 0,0 1 1 0 0,-1-1-1 0 0,2 1 1 0 0,-1-1 0 0 0,0 0-1 0 0,0 0 1 0 0,0 0-1 0 0,0 0 1 0 0,0 0-1 0 0,1 0 1 0 0,-1 0-1 0 0,-1 0 1 0 0,2 0-1 0 0,0-1 1 0 0,2 0-37 0 0,-2 0-1 0 0,1 0 1 0 0,0 0 0 0 0,0-1-1 0 0,-1 0 1 0 0,1 0 0 0 0,0 1 0 0 0,-1-2-1 0 0,1 1 1 0 0,-1 0 0 0 0,3-3 0 0 0,0-2-259 0 0,1 0 1 0 0,-1-1 0 0 0,1 1 0 0 0,-1-1 0 0 0,-1 0 0 0 0,1-1-1 0 0,3-12 1 0 0,-8 21 298 0 0,9-35-2067 0 0,-8 31 1271 0 0,0 0 0 0 0,-1 0 0 0 0,0 1 0 0 0,0-1 1 0 0,0 0-1 0 0,0 0 0 0 0,-1-5 0 0 0,-1-1-2159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3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0 111 23119 0 0,'6'-6'1097'0'0,"3"-2"-740"0"0,0 0-1 0 0,0 0 1 0 0,15-7-1 0 0,15-10-836 0 0,-17 14-347 0 0,-20 10 562 0 0,0 0 1 0 0,-1 0-1 0 0,0 1 0 0 0,3-4 0 0 0,-3 4-110 0 0,0 0-1 0 0,-1-1 0 0 0,1 1 1 0 0,-1-1-1 0 0,0 1 0 0 0,0 0 1 0 0,0 0-1 0 0,1-1 0 0 0,-1 1 1 0 0,0-1-1 0 0,1 0 0 0 0,-1 0 1 0 0,0 1-1 0 0,0-1 0 0 0,1 1 1 0 0,-1-1-1 0 0,0 1 1 0 0,0-1-1 0 0,0 0 0 0 0,1-11-8754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3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 1358 8896 0 0,'0'0'4302'0'0,"-3"-6"-1504"0"0,3-6 1053 0 0,1 12-3618 0 0,0 0-125 0 0,0 0-1 0 0,1 0 1 0 0,-1 0 0 0 0,0 0-1 0 0,0 0 1 0 0,1 1-1 0 0,-2 0 1 0 0,2-1 0 0 0,-1 0-1 0 0,0 1 1 0 0,0-1 0 0 0,2 2-1 0 0,-1-1 12 0 0,1 0 1 0 0,0 0-1 0 0,0 1 0 0 0,0-2 0 0 0,0 2 0 0 0,0-2 0 0 0,0 0 0 0 0,5 0 0 0 0,-7 0-76 0 0,2 0 0 0 0,-1 0-1 0 0,0 0 1 0 0,-1-1-1 0 0,1 0 1 0 0,3-1 0 0 0,-3 1-23 0 0,0 0 0 0 0,1 0 0 0 0,4-1 0 0 0,10-2 119 0 0,-14 3-63 0 0,0 0 1 0 0,0 0-1 0 0,0 0 1 0 0,4 0-1 0 0,-6 1-61 0 0,0 0 0 0 0,1 0 0 0 0,-1 1 0 0 0,-1-1 0 0 0,2 0 0 0 0,-1 0 0 0 0,0 1 0 0 0,0-1 0 0 0,0 1-1 0 0,0 0 1 0 0,0 0 0 0 0,0-1 0 0 0,0 1 0 0 0,0-1 0 0 0,1 3 0 0 0,4 2-81 0 0,-6-4 90 0 0,2 2 1 0 0,0-3 0 0 0,-1 2 0 0 0,1 0 0 0 0,-1-1-1 0 0,1-1 1 0 0,0 2 0 0 0,-1-1 0 0 0,1 0 0 0 0,0 0-1 0 0,0 0 1 0 0,3 0 0 0 0,2 1 104 0 0,-5-2-80 0 0,0 1 1 0 0,0-1-1 0 0,0 0 0 0 0,1 0 1 0 0,-1 0-1 0 0,0 0 1 0 0,0 0-1 0 0,5-1 0 0 0,-7 1-49 0 0,5-2 26 0 0,-1 1-1 0 0,1-1 1 0 0,0 0 0 0 0,7-5-1 0 0,-12 7-20 0 0,0 0 1 0 0,1 0-1 0 0,0 0 0 0 0,-1-1 0 0 0,2 1 1 0 0,-2-1-1 0 0,0 1 0 0 0,1 0 0 0 0,0 0 0 0 0,1-1 1 0 0,-1 1 5 0 0,1 0 1 0 0,-1-1-1 0 0,1 1 1 0 0,-1-1 0 0 0,0 1-1 0 0,3-2 1 0 0,-4 2-6 0 0,1 0 1 0 0,-1 0-1 0 0,0-1 1 0 0,1 1 0 0 0,-1 0-1 0 0,0 0 1 0 0,1 0-1 0 0,-1 0 1 0 0,0 0-1 0 0,1 0 1 0 0,-1 0-1 0 0,0 0 1 0 0,0 0-1 0 0,0 0 1 0 0,0 0-1 0 0,1 0 1 0 0,0 0-1 0 0,-1 0 1 0 0,0 0-1 0 0,1 0 1 0 0,-1 1-1 0 0,0-1 1 0 0,0 0 0 0 0,1 0-1 0 0,-1 0 1 0 0,0 1-1 0 0,0-1 1 0 0,0 0-1 0 0,0 0 1 0 0,0 0-1 0 0,1 0 1 0 0,4 11 120 0 0,-3-5-26 0 0,-1-6-100 0 0,-1 0-1 0 0,1 0 1 0 0,-1 0-1 0 0,0 0 1 0 0,0 0-1 0 0,0 0 0 0 0,0 1 1 0 0,0-1-1 0 0,1 1 1 0 0,-1-1-1 0 0,0 0 0 0 0,0 0 1 0 0,0 1-1 0 0,0-1 1 0 0,0 0-1 0 0,0 1 0 0 0,0-1 1 0 0,0 0-1 0 0,0 0 1 0 0,0 1-1 0 0,0-1 0 0 0,0 2 2055 0 0,0-10-2489 0 0,1-22 7 0 0,0 15 304 0 0,1-48 22 0 0,-1 1 240 0 0,2-6 66 0 0,-2 19-238 0 0,1-30-497 0 0,-2 79 921 0 0,0-1-336 0 0,1-4-45 0 0,0 4-26 0 0,-1 0 1 0 0,1 0-1 0 0,-1 0 0 0 0,1-1 0 0 0,0 1 0 0 0,-1 1 1 0 0,1-1-1 0 0,-1 0 0 0 0,1 0 0 0 0,0 0 1 0 0,1-1-1 0 0,-1 1 18 0 0,0 0 1 0 0,0 0-1 0 0,0 0 0 0 0,1 0 1 0 0,-1 0-1 0 0,-1-1 0 0 0,1 1 1 0 0,1-2-1 0 0,-2 2 12 0 0,0 0 0 0 0,1 0 0 0 0,-1 0 0 0 0,0 0 0 0 0,0 1 0 0 0,0 0 0 0 0,0-1-1 0 0,1-2 1 0 0,-1 3-11 0 0,0 0-1 0 0,0 0 0 0 0,0 0 0 0 0,0 0 0 0 0,0 0 1 0 0,0 0-1 0 0,0-1 0 0 0,0 1 0 0 0,0 0 0 0 0,0 0 1 0 0,0 0-1 0 0,0 0 0 0 0,0 0 0 0 0,0 0 1 0 0,0 0-1 0 0,0-1 0 0 0,0 1 0 0 0,0 0 0 0 0,0 0 1 0 0,0 0-1 0 0,0 0 0 0 0,0 0 0 0 0,0 0 0 0 0,0 0 1 0 0,0 0-1 0 0,0 0 0 0 0,1 0 0 0 0,-1 0 1 0 0,0 0-1 0 0,0 0 0 0 0,0 0 0 0 0,0 0 0 0 0,0 0 1 0 0,0-1-1 0 0,0 0 74 0 0,0 1-65 0 0,0-1 1 0 0,0 1-1 0 0,0 0 1 0 0,0 0-1 0 0,0 0 0 0 0,0-1 1 0 0,0 1-1 0 0,0 0 1 0 0,0 0-1 0 0,0 0 1 0 0,0-1-1 0 0,0 1 0 0 0,0-1 1 0 0,0 1-1 0 0,0 0 1 0 0,0 0-1 0 0,1 0 0 0 0,-1 0 1 0 0,0 0-1 0 0,0 0 1 0 0,0 0-1 0 0,0 0 1 0 0,1-1-4 0 0,5-2 78 0 0,2 2-15 0 0,9 0-7 0 0,6 0 53 0 0,-18 1-90 0 0,-1-1-1 0 0,0 0 0 0 0,0 1 1 0 0,9-3-1 0 0,-4 0 63 0 0,15 0 1 0 0,8-2-13 0 0,-20 2-29 0 0,0 1-1 0 0,0 2 0 0 0,15-1 1 0 0,-22 1-34 0 0,10 1-14 0 0,-6-1 0 0 0,0 0 0 0 0,-1 0 0 0 0,1-1 0 0 0,10-3 0 0 0,-11 3-53 0 0,-4 1 107 0 0,-2 1 22 0 0,-2-1-72 0 0,0 0 0 0 0,0 0-1 0 0,0 0 1 0 0,0 0 0 0 0,0 1 0 0 0,0-1 0 0 0,0 0 0 0 0,1 0 0 0 0,-1 0-1 0 0,0 0 1 0 0,0 0 0 0 0,0 0 0 0 0,0 0 0 0 0,0 0 0 0 0,0 0 0 0 0,0 0-1 0 0,0 0 1 0 0,0 0 0 0 0,0 0 0 0 0,0 0 0 0 0,0 0 0 0 0,0 1 0 0 0,1-1 0 0 0,-1 0-1 0 0,0 0 1 0 0,0 0 0 0 0,0 0 0 0 0,0 0 0 0 0,0 0 0 0 0,0 0 0 0 0,0 0-1 0 0,0 0 1 0 0,0 0 0 0 0,1-1 12 0 0,-1 1 1 0 0,1 0 0 0 0,-1 0 0 0 0,1 0 0 0 0,0 0 0 0 0,-1 0 0 0 0,0 0 0 0 0,0 0 0 0 0,1 0 0 0 0,0 0 0 0 0,0 0 0 0 0,-1 1 0 0 0,0-1 0 0 0,0 1 1 0 0,1-1-1 0 0,0 0 0 0 0,-1 0 0 0 0,1 1 0 0 0,0-1 25 0 0,0-1-31 0 0,1 0-6 0 0,-2 0-1 0 0,1 1 1 0 0,-1-1 0 0 0,0 1-1 0 0,1-1 1 0 0,0 1 0 0 0,-1 0-1 0 0,1 0 1 0 0,-1-1-1 0 0,1 0 1 0 0,-1 0 0 0 0,0 1-1 0 0,0-1 1 0 0,1 0 0 0 0,0 0-1 0 0,-1 1 1 0 0,0-1-1 0 0,1-1 1 0 0,-1-1-20 0 0,0 3-54 0 0,5-9-319 0 0,-2 8 373 0 0,-2 0-1 0 0,0-2 0 0 0,1 1 1 0 0,1-2-1 0 0,-1-1-98 0 0,5-7 50 0 0,-6 9 75 0 0,-1 2 46 0 0,0-4 203 0 0,3-12-679 0 0,-3 14 416 0 0,1 0 0 0 0,-1-1 0 0 0,0 1 0 0 0,0-1 0 0 0,0 1 0 0 0,0-5 0 0 0,-1-4-38 0 0,0 0-1 0 0,1-24 1 0 0,0 13-211 0 0,0 2 29 0 0,0 6 51 0 0,2-30-1 0 0,-1 38 77 0 0,-1-1-1 0 0,0-7 1 0 0,-1 3-527 0 0,2 11 495 0 0,0-1 8 0 0,-3-8 120 0 0,-1 6 724 0 0,3 4-712 0 0,0 0 0 0 0,0 0 0 0 0,0 0 0 0 0,0 0 0 0 0,0-1 1 0 0,0 1-1 0 0,0 0 0 0 0,0 0 0 0 0,0 0 0 0 0,0 0 0 0 0,0 0 0 0 0,0 0 0 0 0,0 0 0 0 0,0 0 0 0 0,0 0 0 0 0,0 0 0 0 0,0 0 0 0 0,0 0 1 0 0,0 0-1 0 0,0 0 0 0 0,0 0 0 0 0,0 0 0 0 0,0 0 0 0 0,0 0 0 0 0,0 0 0 0 0,0 0 0 0 0,1 0 0 0 0,-1 0 0 0 0,0 0 0 0 0,0 0 1 0 0,0 0-1 0 0,0 0 0 0 0,0 0 0 0 0,0 0 0 0 0,0 0 0 0 0,0 0 0 0 0,0 0 0 0 0,0 0 0 0 0,0 0 0 0 0,0 0 0 0 0,0 0 0 0 0,0 0 0 0 0,0 0 1 0 0,0 0-1 0 0,0 0 0 0 0,0 0 0 0 0,1 0 0 0 0,-1 0 0 0 0,0 0 0 0 0,0 0 0 0 0,0 0 0 0 0,0 0 0 0 0,12 6 200 0 0,-8-3-196 0 0,10 3 0 0 0,-2-1 32 0 0,-7-3 23 0 0,0-2-1 0 0,-1 1 1 0 0,1 0-1 0 0,0-1 1 0 0,0 1-1 0 0,-1-1 1 0 0,8-1 0 0 0,3 0 60 0 0,7 0-19 0 0,0-1 0 0 0,-1-2 0 0 0,29-8 0 0 0,5-6-7 0 0,-12 3-45 0 0,-40 14-58 0 0,14-5-54 0 0,-1 2 0 0 0,0 1 1 0 0,20-2-1 0 0,-19 4 23 0 0,-5-1-32 0 0,1 2 0 0 0,13 1 0 0 0,-14 0 24 0 0,-5 0-2 0 0,-1 0 0 0 0,0-1 0 0 0,11 5 0 0 0,-11-4 16 0 0,-5-1 18 0 0,-1 0-1 0 0,1 0 0 0 0,0 1 1 0 0,0-1-1 0 0,0 0 0 0 0,-1 1 0 0 0,1-1 1 0 0,0 1-1 0 0,0-1 0 0 0,0 2 0 0 0,6 2-19 0 0,-6-3 23 0 0,0-1 0 0 0,1 1 0 0 0,-2 0-1 0 0,1-1 1 0 0,1 1 0 0 0,-1 0 0 0 0,-1 0 0 0 0,1 1 0 0 0,0-2 0 0 0,0 1-1 0 0,0 1 1 0 0,0 0 0 0 0,-1-1 4 0 0,0-1-3 0 0,0 0 1 0 0,1 1-1 0 0,-1-1 0 0 0,0 0 1 0 0,1 0-1 0 0,-1 1 1 0 0,0-1-1 0 0,0 1 0 0 0,0-1 1 0 0,1 0-1 0 0,-1 0 1 0 0,0 1-1 0 0,0-1 1 0 0,0 0-1 0 0,0 0 0 0 0,0 0 1 0 0,1 0-1 0 0,-1 0 1 0 0,0 1-1 0 0,0-1 0 0 0,1 0 1 0 0,0 0-1 0 0,-1 0-63 0 0,1 0 22 0 0,-1 0 1 0 0,0 0-1 0 0,1-1 0 0 0,0 1 0 0 0,0 0 1 0 0,-1 0-1 0 0,1-1 0 0 0,-1 1 0 0 0,0-1 1 0 0,0 0-1 0 0,1 1 0 0 0,-1 0 0 0 0,1-1 1 0 0,-1 1-1 0 0,1-1 0 0 0,-1 0 93 0 0,0-1 1 0 0,0 1-1 0 0,0 0 0 0 0,0 1 0 0 0,0-2 1 0 0,0 1-1 0 0,0 0 0 0 0,-1 0 0 0 0,1 0 1 0 0,-1 0-1 0 0,1 0 0 0 0,-1 0 0 0 0,1-2 1 0 0,0 3-50 0 0,0 0 70 0 0,-1-1-12 0 0,0-2-37 0 0,0 3-5 0 0,0 0-218 0 0,1 0 230 0 0,0 0-1 0 0,0 0 0 0 0,0 0 0 0 0,0 0 0 0 0,0 0 0 0 0,0 0 1 0 0,-1 0-1 0 0,1 0 0 0 0,0 0 0 0 0,-1 0 0 0 0,1-1 1 0 0,0 1-1 0 0,0 0 0 0 0,-1 0 0 0 0,1 0 0 0 0,0 0 0 0 0,-1-3-10 0 0,1 2-19 0 0,0 1 0 0 0,0 0 0 0 0,0-1 0 0 0,0 1 0 0 0,0 0 0 0 0,0 0 0 0 0,0-1 0 0 0,0 1 0 0 0,0 0 0 0 0,0 0 0 0 0,0 0 0 0 0,0 0 0 0 0,0 0 0 0 0,0-1 0 0 0,0 1 0 0 0,0-1 0 0 0,0 1 0 0 0,0 0 0 0 0,0 0 0 0 0,0-1 0 0 0,0 1 0 0 0,1 0 0 0 0,-1-2 0 0 0,0 0 0 0 0,1 1-3 0 0,-1 1 1 0 0,0-1-1 0 0,0 1 0 0 0,0-1 0 0 0,1 0 0 0 0,-1 1 1 0 0,0-1-1 0 0,1 1 0 0 0,-1 0 0 0 0,0 0 1 0 0,0-1-1 0 0,0 1 0 0 0,1-1 0 0 0,0 0 0 0 0,1-1-22 0 0,1-2-7 0 0,-2 3 26 0 0,0 0 1 0 0,0 0-1 0 0,0 0 0 0 0,0 0 1 0 0,-1 0-1 0 0,1-1 1 0 0,1-1-1 0 0,1-4 14 0 0,-1 2 11 0 0,-1 0 0 0 0,2-9-1 0 0,3-15-82 0 0,-4 21 64 0 0,0-1 0 0 0,-1 1 0 0 0,6-10 0 0 0,-7 17 0 0 0,4-11 0 0 0,-1 0 0 0 0,3-19 0 0 0,-2 1-66 0 0,-3 0-1 0 0,-2-31 0 0 0,1 21 11 0 0,-2-17-216 0 0,1 53 237 0 0,1 1-1 0 0,-1-1 1 0 0,0 1-1 0 0,-2-5 1 0 0,0-4-28 0 0,3 12 58 0 0,0 0 1 0 0,-1 0-1 0 0,1 0 0 0 0,0-1 1 0 0,0 1-1 0 0,0 0 0 0 0,0 0 1 0 0,0 0-1 0 0,0 0 0 0 0,0-1 1 0 0,0 1-1 0 0,0 0 0 0 0,0 0 0 0 0,0 0 1 0 0,0-1-1 0 0,0 1 0 0 0,1 0 1 0 0,-1 0-1 0 0,0-1 0 0 0,0 1 1 0 0,0 0-1 0 0,0 0 0 0 0,0 0 0 0 0,0 0 1 0 0,0-1-1 0 0,1 1 0 0 0,-1-1 1 0 0,0 1-1 0 0,1 0-20 0 0,-1 0 0 0 0,1-1-1 0 0,-1 1 1 0 0,0 0 0 0 0,0 0 0 0 0,1 0 0 0 0,-1 0 0 0 0,1 0-1 0 0,-1 0 1 0 0,1 0 0 0 0,0 0 0 0 0,1 0-53 0 0,0 0 1 0 0,-1 1 0 0 0,1-1-1 0 0,-1 1 1 0 0,3 1 0 0 0,-2-2 46 0 0,-1 0 37 0 0,0 0 1 0 0,-1 0-1 0 0,0 0 0 0 0,0 0 1 0 0,1 0-1 0 0,-1 0 1 0 0,1 0-1 0 0,-1 0 1 0 0,1 0-1 0 0,-1 0 0 0 0,0 0 1 0 0,0 0-1 0 0,1 0 1 0 0,-1 0-1 0 0,1 1 0 0 0,-1-1 1 0 0,1 0-1 0 0,0 0 1 0 0,-1 1-1 0 0,0-1 0 0 0,0 0 1 0 0,0 0-1 0 0,1 1 1 0 0,-1-1-1 0 0,0 0 0 0 0,1 1 1 0 0,0 0-1 0 0,-1-1 17 0 0,0 1 0 0 0,0-1 0 0 0,1 1 0 0 0,-1-1 0 0 0,0 0 0 0 0,0 1 0 0 0,0-1 0 0 0,0 0 0 0 0,1 0 0 0 0,-1 1 0 0 0,1-1 0 0 0,0 0 1 0 0,6 4 95 0 0,0-1 1 0 0,0 0 0 0 0,1-2 0 0 0,10 4 0 0 0,-17-5-110 0 0,11 1 15 0 0,0 0 1 0 0,-1-1-1 0 0,23-2 0 0 0,-10 0-9 0 0,43-7-85 0 0,-53 6 39 0 0,50-10-239 0 0,-45 10 80 0 0,36-13 0 0 0,16-12-88 0 0,-66 27 272 0 0,24-14-51 0 0,-19 10 43 0 0,-1 1-1 0 0,2-1 0 0 0,-2 1 1 0 0,13-2-1 0 0,-15 5 45 0 0,-5 0-13 0 0,1 1 0 0 0,0-1 1 0 0,-1 1-1 0 0,1-1 0 0 0,0 1 1 0 0,0 0-1 0 0,0 0 0 0 0,0 1 1 0 0,-1-1-1 0 0,5 2 0 0 0,1 0-151 0 0,-6-2 94 0 0,-1 0-1 0 0,0 1 1 0 0,1-1-1 0 0,-2 1 1 0 0,1-1-1 0 0,1 1 1 0 0,-1 0 0 0 0,1 0-1 0 0,0 0-160 0 0,-2 1-1 0 0,2-1 1 0 0,0 1 0 0 0,-1 0-1 0 0,2 3 1 0 0,1 2-724 0 0,-4-6 705 0 0,1 0 1 0 0,-1-1 0 0 0,1 2 0 0 0,-1-1-1 0 0,1 0 1 0 0,-1 0 0 0 0,1 2 0 0 0,-1 1-3462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0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0 456 0 0,'0'0'0'0'0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1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58 1 456 0 0,'-4'4'0'0'0,"-7"6"0"0"0,8-7 0 0 0,0 0 0 0 0,-5 6 0 0 0,5-6 0 0 0,-16 8 17679 0 0,18-11-17514 0 0,0 2 0 0 0,0 0-1 0 0,1 0 1 0 0,-1-1 0 0 0,1 0-1 0 0,0 2 1 0 0,-1-2 0 0 0,1 0-1 0 0,0 1 1 0 0,-1 0 0 0 0,1 2-1 0 0,1-2 32 0 0,0-2-1 0 0,-1 2 0 0 0,1-1 1 0 0,0 0-1 0 0,1 2 0 0 0,-1-2-131 0 0,2 1 1 0 0,-2-1-1 0 0,1 0 0 0 0,-1 0 0 0 0,1-1 0 0 0,0 2 0 0 0,-1-2 0 0 0,3 2 0 0 0,15 1 133 0 0,-14-2-155 0 0,4 0 80 0 0,0 0 0 0 0,11-1 0 0 0,30-5 476 0 0,-15 3-224 0 0,-12 1-218 0 0,27 2 0 0 0,22 8-38 0 0,-70-9-116 0 0,61 4 99 0 0,-34-3-45 0 0,83-2 55 0 0,-92 0-83 0 0,115-15 147 0 0,-1-10 131 0 0,-70 13-129 0 0,37-4 205 0 0,-56 13-282 0 0,62 2 0 0 0,101 24-227 0 0,-163-17 128 0 0,27 4-1 0 0,32 3 0 0 0,25 2 54 0 0,-48-10 76 0 0,18 2 132 0 0,-18 3-100 0 0,-59-5-165 0 0,34 12 0 0 0,-46-13-56 0 0,8 4-20 0 0,-14-5 72 0 0,0 0 0 0 0,0 0-1 0 0,1 0 1 0 0,-1-2 0 0 0,1 2 0 0 0,-1-1-1 0 0,1-1 1 0 0,-1 1 0 0 0,0-1-1 0 0,9-1 1 0 0,-9-1 7 0 0,1 1 0 0 0,-1-1 0 0 0,6-3 0 0 0,-10 4 6 0 0,0 1-8 0 0,0 0 0 0 0,1 0-1 0 0,-1 0 1 0 0,0 0-1 0 0,0 0 1 0 0,0 0 0 0 0,1 0-1 0 0,-1 0 1 0 0,0-1 0 0 0,0 1-1 0 0,0 0 1 0 0,0 0-1 0 0,0 0 1 0 0,0 0 0 0 0,0 0-1 0 0,0 0 1 0 0,0 0-1 0 0,1 0 1 0 0,-1 0 0 0 0,0-1-1 0 0,0 1 1 0 0,0 0 0 0 0,0 0-1 0 0,0 0 1 0 0,0 0-1 0 0,0 0 1 0 0,0 0 0 0 0,0 0-1 0 0,0-1 1 0 0,0 1-1 0 0,0 0 1 0 0,0 0 0 0 0,0 0-1 0 0,0 0 1 0 0,0-1-216 0 0,0 0 0 0 0,-1 0 0 0 0,1 0 0 0 0,0-1 0 0 0,-1 2 1 0 0,1-1-1 0 0,-1 0 0 0 0,1 0 0 0 0,-1 0 0 0 0,1 0 0 0 0,0 0 0 0 0,0 1 0 0 0,-2-3 0 0 0,0 2-287 0 0,1 0 1 0 0,-1-1-1 0 0,1 0 0 0 0,0 0 0 0 0,0 1 0 0 0,0-1 0 0 0,0 0 0 0 0,-1-3 0 0 0,-2-4-1326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1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5 12872 0 0,'0'0'1286'0'0,"1"0"-1058"0"0,2 2 279 0 0,0-1-1 0 0,1 1 1 0 0,-1-2-1 0 0,1 0 1 0 0,0 1-1 0 0,0 0 1 0 0,3-1-1 0 0,14-2 326 0 0,24-3 0 0 0,-37 4-812 0 0,0-1 0 0 0,0 1 1 0 0,0 1-1 0 0,0 0 0 0 0,1 0 0 0 0,-1 1 0 0 0,10 2 0 0 0,-12-1-15 0 0,-5-2-16 0 0,0 0 0 0 0,1 1-1 0 0,0-1 1 0 0,-1 1 0 0 0,0 0 0 0 0,1-1 0 0 0,1 1 0 0 0,-3 0 7 0 0,0-1 0 0 0,1 0-1 0 0,-1 1 1 0 0,0-1 0 0 0,0 1 0 0 0,0 0 0 0 0,1-1 0 0 0,-1 0-1 0 0,0 0 1 0 0,1 1 0 0 0,-1 0 0 0 0,0-1 0 0 0,0 1-1 0 0,1-1 1 0 0,-1 1 0 0 0,0 0 0 0 0,0-1 0 0 0,0 1 0 0 0,0-1-1 0 0,0 1 1 0 0,0-1 0 0 0,0 1 0 0 0,0-1 0 0 0,0 1-1 0 0,0 0 1 0 0,0 1 0 0 0,-1 4 29 0 0,-1-1 0 0 0,2 1 0 0 0,-2-1 0 0 0,0 0 1 0 0,-3 8-1 0 0,-15 26 925 0 0,16-31-766 0 0,-23 33 837 0 0,20-31-639 0 0,0 0 0 0 0,-9 16 0 0 0,9-13 84 0 0,-9 15-1 0 0,8-17 10 0 0,-7 17-1 0 0,-8 18 198 0 0,22-46-689 0 0,0 1 0 0 0,1 0 0 0 0,0 0 0 0 0,-1-1 1 0 0,1 1-1 0 0,-1-1 0 0 0,0 1 0 0 0,0-1 0 0 0,1 0 0 0 0,-1 1 1 0 0,0 0-163 0 0,3-2-1991 0 0,-1 1 1958 0 0,0 0 1 0 0,1 0-1 0 0,-1-1 0 0 0,0 1 1 0 0,0 0-1 0 0,0 0 1 0 0,0-1-1 0 0,0 0 0 0 0,0 1 1 0 0,0-2-1 0 0,0 2 1 0 0,0-1-1 0 0,0 0 0 0 0,0 1 1 0 0,-1-1-1 0 0,0-1 1 0 0,1 1-1 0 0,0 0 1 0 0,0 0-1 0 0,0 0 0 0 0,-1-3 1 0 0,5-8-1647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1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27 59 8264 0 0,'0'-1'182'0'0,"0"-2"-96"0"0,1 1 0 0 0,0-1 0 0 0,-1 2 0 0 0,0-2 0 0 0,3-3 0 0 0,0-2 72 0 0,7-24 10031 0 0,-13 36-8396 0 0,-1 9-1304 0 0,-1 7-172 0 0,1 0 0 0 0,0 1 0 0 0,-1 24 0 0 0,1-10-121 0 0,0 23-92 0 0,0 2-48 0 0,2-45-68 0 0,-3 29 51 0 0,4-37-34 0 0,1-1-1 0 0,0 1 1 0 0,1-1-1 0 0,0 11 1 0 0,0-13-35 0 0,0 0 1 0 0,0-1 0 0 0,0 2-1 0 0,3 4 1 0 0,-3-8 25 0 0,-1-1 0 0 0,0 1 0 0 0,1-1 0 0 0,-1 1 0 0 0,1-1 0 0 0,-1 0 0 0 0,1 0 0 0 0,-1 0 0 0 0,0 1-1 0 0,0-1 1 0 0,1 0 0 0 0,-1 0 0 0 0,1 1 0 0 0,0-1 0 0 0,0 0 0 0 0,-1 1 0 0 0,0-1 0 0 0,0 0 0 0 0,1 0 0 0 0,0 0 0 0 0,-1 0 0 0 0,1 0 0 0 0,0 0 0 0 0,1-1-35 0 0,0 0 0 0 0,0 1 1 0 0,0-1-1 0 0,4 0 0 0 0,3-4-186 0 0,-1 0 0 0 0,1-1 0 0 0,-1 1 0 0 0,0-2 0 0 0,0 1 0 0 0,0-1-1 0 0,0-1 1 0 0,-1 0 0 0 0,0 0 0 0 0,-1-1 0 0 0,0 0 0 0 0,7-12 0 0 0,-10 14-1121 0 0,4-11 1 0 0,-3 7-169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1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 84 17623 0 0,'-3'1'2004'0'0,"5"-2"-1688"0"0,-1 0-1 0 0,1 0 0 0 0,-1 0 0 0 0,2-1 1 0 0,2 1-1 0 0,0-1 212 0 0,5-2 94 0 0,1 0 0 0 0,11-2-1 0 0,2 0-805 0 0,-11 3-808 0 0,0-2 0 0 0,-2 0 0 0 0,1-1 0 0 0,22-16 0 0 0,-18 13-2375 0 0,-11 3 1650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1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0 769 1696 0 0,'0'0'1428'0'0,"2"2"781"0"0,0 2-1608 0 0,0-2 0 0 0,1 1 0 0 0,-1 1 0 0 0,5 3 0 0 0,-7-6-583 0 0,10 5 1107 0 0,-7-2-656 0 0,0-2 0 0 0,0 2 0 0 0,1-2-1 0 0,0 1 1 0 0,-1-1 0 0 0,1 1 0 0 0,5 2 0 0 0,2-1 391 0 0,17 8 176 0 0,-25-11-951 0 0,-2 0 1 0 0,2-1 0 0 0,-1 1 0 0 0,1-1 0 0 0,1 1 0 0 0,3 0 95 0 0,-3-1-23 0 0,0 0 1 0 0,1 0 0 0 0,8-1-1 0 0,2 0 317 0 0,-11 0-316 0 0,0 1 1 0 0,1-1 0 0 0,-1 0-1 0 0,0 0 1 0 0,0 0 0 0 0,5-3-1 0 0,-2 0-67 0 0,0 1 0 0 0,10-8 0 0 0,-1-6 78 0 0,-4 5-151 0 0,3-4 60 0 0,-8 9-23 0 0,8-7 0 0 0,-11 11-15 0 0,1-3 0 0 0,6-6 0 0 0,-6 7-4 0 0,11-18 71 0 0,-14 19-100 0 0,0 2 1 0 0,-1-1-1 0 0,1 0 0 0 0,-1 0 0 0 0,0 0 0 0 0,1 0 0 0 0,-1-5 0 0 0,9-24-172 0 0,-7 22-72 0 0,4-20 0 0 0,-4 11 23 0 0,5-32 30 0 0,-4 10 249 0 0,0 1 172 0 0,-2 10 2 0 0,2-5-13 0 0,19-75-54 0 0,-18 86-200 0 0,8-32-96 0 0,-10 48 121 0 0,-1 0 1 0 0,1 1-1 0 0,0 1 1 0 0,0-1-1 0 0,6-9 0 0 0,-3 5 2 0 0,4-6 0 0 0,41-51 1100 0 0,-47 64-1015 0 0,-1 0-1 0 0,1 0 0 0 0,0 1 0 0 0,0-1 0 0 0,0 1 0 0 0,1 0 0 0 0,-1 1 0 0 0,0-1 0 0 0,1 2 1 0 0,6-4-1 0 0,-9 5-57 0 0,-1 0 1 0 0,0 0-1 0 0,0 0 0 0 0,1 0 1 0 0,-2 0-1 0 0,2 0 1 0 0,0 0-1 0 0,-2 0 0 0 0,2 0 1 0 0,-1 0-1 0 0,0 0 1 0 0,0 1-1 0 0,1 0 0 0 0,-1 0 1 0 0,0-1-1 0 0,0 1 1 0 0,1 1-1 0 0,9 4 142 0 0,-8-4-136 0 0,1 0-1 0 0,-1 0 0 0 0,0 1 0 0 0,1-1 0 0 0,-1 1 0 0 0,5 5 1 0 0,-2-1 16 0 0,0 1 1 0 0,5 10 0 0 0,-9-15-7 0 0,0 2 0 0 0,-1-2 0 0 0,2 1 0 0 0,-3 0 0 0 0,3 6 0 0 0,0 1 136 0 0,4 18 375 0 0,-4-19-451 0 0,0-1-1 0 0,-1 2 1 0 0,6 8-1 0 0,-5-12-74 0 0,0 0-1 0 0,-2 0 1 0 0,2 0 0 0 0,-1 0-1 0 0,1 10 1 0 0,3 35 132 0 0,-4-17 37 0 0,12 51 160 0 0,-4-21-394 0 0,7 33-54 0 0,-16-95 105 0 0,-1 0 0 0 0,1 0 0 0 0,0 0 1 0 0,0 0-1 0 0,0 1 0 0 0,1-2 0 0 0,-1 1 0 0 0,0-1 0 0 0,1 1 0 0 0,3 4 0 0 0,-3-4 40 0 0,1 1 0 0 0,0-2 0 0 0,0 2 0 0 0,0-2 0 0 0,0 1-1 0 0,1-1 1 0 0,-1 1 0 0 0,5 1 0 0 0,2 1 33 0 0,-5-1 8 0 0,1-1 1 0 0,10 4 0 0 0,-12-6-91 0 0,-1 0-1 0 0,7 5 1 0 0,-8-4 11 0 0,1 0-1 0 0,0-1 1 0 0,-1 0-1 0 0,1 0 0 0 0,0 1 1 0 0,2-1-1 0 0,7 1 66 0 0,6 2-37 0 0,-17-4-34 0 0,1 0 0 0 0,0 0 1 0 0,-1 0-1 0 0,0 0 0 0 0,1 0 0 0 0,-2-1 0 0 0,3 1 1 0 0,-2-1-1 0 0,3-1 0 0 0,2 1 41 0 0,-5 1-44 0 0,0 0 0 0 0,-1-1 0 0 0,1 1 0 0 0,0 0 0 0 0,0 0 0 0 0,0-1 0 0 0,0 0 0 0 0,15-9 57 0 0,-9 5-53 0 0,-6 5 15 0 0,0-1 0 0 0,0 1 1 0 0,0-1-1 0 0,0 0 1 0 0,2-2-1 0 0,3-3-1 0 0,-1-1 0 0 0,1 0 0 0 0,-1-1 0 0 0,-1 1 0 0 0,7-14 1 0 0,2-9-218 0 0,-4 12-5 0 0,-1 0-1 0 0,0-1 1 0 0,5-22-1 0 0,3-32-172 0 0,-9 47 319 0 0,0-2 16 0 0,-5 17 11 0 0,1 0 0 0 0,6-15 0 0 0,-5 15-9 0 0,4-11-3 0 0,0 1 1 0 0,2 0-1 0 0,18-30 0 0 0,-25 45 79 0 0,9-8 1 0 0,-3 1 32 0 0,2 0 78 0 0,11-10 1 0 0,-8 9-17 0 0,-6 5 8 0 0,0 3 0 0 0,9-8 0 0 0,-2 3 22 0 0,-9 6-140 0 0,1 0 0 0 0,0 2 0 0 0,12-5 0 0 0,-7 2-10 0 0,47-16-332 0 0,-53 21 322 0 0,-1 0 0 0 0,8-1 0 0 0,-10 2 36 0 0,-1 0-1 0 0,1 0 1 0 0,0 1 0 0 0,-1-1 0 0 0,1 1 0 0 0,-1-1 0 0 0,4 2 0 0 0,-4 0-12 0 0,1 0 0 0 0,0-1 1 0 0,-1 1-1 0 0,0 1 0 0 0,0-1 0 0 0,1 0 0 0 0,-1 0 1 0 0,0 1-1 0 0,-1 0 0 0 0,2-1 0 0 0,-2 2 0 0 0,1-2 1 0 0,-1 1-1 0 0,0 0 0 0 0,1 0 0 0 0,0 5 1 0 0,1 2 65 0 0,0 1 1 0 0,-1 0 0 0 0,0 0-1 0 0,0 10 1 0 0,0 41-45 0 0,-1-40-49 0 0,-1 18 1 0 0,0 19-7 0 0,3-3 1 0 0,-2-15-7 0 0,10 62 1 0 0,-6-85-94 0 0,6 23-1 0 0,-1-2-270 0 0,5 7-51 0 0,-8-27 332 0 0,-3-9 66 0 0,0 0 1 0 0,0-1-1 0 0,9 15 0 0 0,-7-15-183 0 0,1-1-1 0 0,9 10 1 0 0,-14-15 188 0 0,1-1 0 0 0,-1 1 0 0 0,1-2 0 0 0,0 2 0 0 0,-1-2 0 0 0,1 1 0 0 0,-1 0 0 0 0,1-1 0 0 0,0 0 0 0 0,0 0 0 0 0,0-1 0 0 0,1 2 0 0 0,-2-2 0 0 0,1 0 0 0 0,0 1 0 0 0,1-1 0 0 0,-1 0 0 0 0,-1-1 0 0 0,1 1 0 0 0,1-1 0 0 0,4 0 0 0 0,7-7-6 0 0,-4 4 233 0 0,-1-1 0 0 0,19-13 0 0 0,-15 8-123 0 0,0 1-50 0 0,20-22 1 0 0,-21 17-36 0 0,-1-1 0 0 0,0-1 0 0 0,0-1 0 0 0,8-19 0 0 0,-13 24-29 0 0,-1-1 0 0 0,0-1 0 0 0,-1 0 0 0 0,0 0 0 0 0,0 0 0 0 0,2-18 0 0 0,20-70-588 0 0,-21 83 585 0 0,-2 7-13 0 0,0 1 0 0 0,0-1 0 0 0,0 1 0 0 0,13-21 0 0 0,5-6-233 0 0,1-5-140 0 0,-9 24 166 0 0,27-31 1 0 0,-33 43 351 0 0,0 0 0 0 0,0 0 0 0 0,14-7 0 0 0,-12 7-35 0 0,-7 4 63 0 0,1 2-1 0 0,0-1 1 0 0,0 0-1 0 0,0 1 1 0 0,0 0-1 0 0,-1 1 1 0 0,1-1-1 0 0,0 0 1 0 0,0 1 0 0 0,0 0-1 0 0,0 0 1 0 0,0 0-1 0 0,0 1 1 0 0,0 0-1 0 0,0-1 1 0 0,6 4-1 0 0,-5-2-135 0 0,-1 1 0 0 0,0 0 0 0 0,1 1 0 0 0,0-1 0 0 0,-1 1 0 0 0,0 0 0 0 0,7 9 0 0 0,-8-10-151 0 0,-1 0 0 0 0,0 2-1 0 0,0-2 1 0 0,-1 1 0 0 0,1 0 0 0 0,0 0-1 0 0,-1-1 1 0 0,2 9 0 0 0,-2-6 425 0 0,1 2 1 0 0,-1-1-1 0 0,-1 0 1 0 0,1 11-1 0 0,-1-13-245 0 0,-1-1-1 0 0,1 1 1 0 0,-1 0 0 0 0,0-1-1 0 0,0 2 1 0 0,0-2 0 0 0,-3 7-1 0 0,3-9-123 0 0,0-1 1 0 0,0 1-1 0 0,0 0 0 0 0,0-1 0 0 0,-1 0 1 0 0,2 1-1 0 0,-2 0 0 0 0,1-2 0 0 0,0 2 1 0 0,0-1-1 0 0,-2 0 0 0 0,3 1 0 0 0,-2-2 1 0 0,-1 2-1 0 0,0-1 21 0 0,1 1 0 0 0,0-1 0 0 0,0 0 0 0 0,0 1 0 0 0,0 0 1 0 0,-2 2-1 0 0,2-2-334 0 0,0 0 1 0 0,0 1 0 0 0,2-1-1 0 0,-2 1 1 0 0,0-1-1 0 0,-1 6 1 0 0,3-6 247 0 0,-1-1-1 0 0,1 1 1 0 0,0 0 0 0 0,0 0-1 0 0,0-1 1 0 0,0 2 0 0 0,0-1-1 0 0,0-1 1 0 0,0 1 0 0 0,0 0-1 0 0,0 0 1 0 0,0 2 0 0 0,0-2-240 0 0,2 4-632 0 0,2 0 251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1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6 10192 0 0,'0'0'1018'0'0,"7"-6"32"0"0,-7 7-891 0 0,1-1 1 0 0,0 0 0 0 0,-1 0 0 0 0,1 0-1 0 0,-1 1 1 0 0,0-1 0 0 0,0 0-1 0 0,0 0 1 0 0,1 1 0 0 0,-1-1 0 0 0,0 0-1 0 0,1 0 1 0 0,-1 1 0 0 0,0-1-1 0 0,1 0 1 0 0,-1 2 0 0 0,5 6 733 0 0,-3 4-574 0 0,0-1 0 0 0,-1 0 0 0 0,1-1 1 0 0,-1 1-1 0 0,0 16 0 0 0,1 41 1210 0 0,2 2-334 0 0,-3-38-772 0 0,1-1 0 0 0,1 0 0 0 0,12 51 0 0 0,-3-28-412 0 0,-9-44 16 0 0,1-1 1 0 0,-1 0-1 0 0,7 15 0 0 0,-2-7-182 0 0,-6-14 52 0 0,-2 0-1 0 0,2 1 1 0 0,0-1 0 0 0,0 0-1 0 0,0 0 1 0 0,-1 0-1 0 0,2-1 1 0 0,-1 2-1 0 0,4 2 1 0 0,-6-6 35 0 0,0 0-1 0 0,0 0 0 0 0,1 0 1 0 0,-1 0-1 0 0,1 0 1 0 0,-1 0-1 0 0,1 0 1 0 0,-1 0-1 0 0,1 0 1 0 0,-1 0-1 0 0,0 0 1 0 0,0 0-1 0 0,0 0 1 0 0,1 0-1 0 0,-1 0 1 0 0,1 0-1 0 0,-1 0 1 0 0,1 0-1 0 0,-1 0 1 0 0,0 0-1 0 0,0 0 1 0 0,0 0-1 0 0,1-1 1 0 0,-1 1-1 0 0,2-1 1 0 0,5-8-2147 0 0,-6 9 2179 0 0,2-6-1286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2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42 8808 0 0,'0'0'418'0'0,"0"-1"-58"0"0,1-3-269 0 0,-1 2 56 0 0,1-1-1 0 0,-1 0 1 0 0,1 0-1 0 0,1 1 1 0 0,-1-1 0 0 0,-1 1-1 0 0,4-3 1 0 0,-4 3 136 0 0,2 1 1 0 0,-1-1-1 0 0,0 2 1 0 0,0-2 0 0 0,1 1-1 0 0,-1-1 1 0 0,2 1-1 0 0,-2 0-150 0 0,-1 1 0 0 0,0 0 1 0 0,0 0-1 0 0,0 0 0 0 0,1-1 0 0 0,-1 1 0 0 0,1 0 0 0 0,-1 0 0 0 0,0 0 0 0 0,1 0 0 0 0,-1 0 0 0 0,0-1 1 0 0,1 1-1 0 0,-1 0 0 0 0,1 0 0 0 0,-1 0 0 0 0,0 0 0 0 0,2 1 0 0 0,-2-1-31 0 0,0 1 0 0 0,0-1 1 0 0,1 1-1 0 0,-1-1 0 0 0,1 0 0 0 0,-1 1 0 0 0,0-1 1 0 0,1 2-1 0 0,-1-2 0 0 0,0 1 0 0 0,1-1 0 0 0,-1 2 0 0 0,1 0 54 0 0,-1 1-1 0 0,1-2 0 0 0,-1 1 0 0 0,1 1 0 0 0,-1-1 0 0 0,0 1 0 0 0,1-2 0 0 0,-2 5 0 0 0,-2 21 1017 0 0,1-8-484 0 0,1 60 889 0 0,2-43-1275 0 0,-1 42 200 0 0,0 72 515 0 0,2-50-419 0 0,-2-46-415 0 0,2 25 112 0 0,0-3 49 0 0,3 31-52 0 0,-4-97-258 0 0,4 42 173 0 0,1-18-83 0 0,-6-31-109 0 0,1-1-1 0 0,0 1 1 0 0,0-1 0 0 0,2 5-1 0 0,-3-6-13 0 0,0-1-1 0 0,1 1 0 0 0,-1-1 0 0 0,0 1 1 0 0,0-1-1 0 0,0 0 0 0 0,0 0 0 0 0,0 1 1 0 0,0-1-1 0 0,1 0 0 0 0,-1 0 0 0 0,0 1 1 0 0,1-1-1 0 0,-1 0 0 0 0,1 0 0 0 0,-1 1 1 0 0,0-1-1 0 0,1 1 0 0 0,-1-1 0 0 0,0 0 1 0 0,0 0-1 0 0,0 0 0 0 0,1 0 0 0 0,-1 0 1 0 0,1 0-1 0 0,0 0 0 0 0,-1 0 1 0 0,1 0-1 0 0,-1 0 0 0 0,0 0 0 0 0,0 0 1 0 0,0 0-1 0 0,1 0 0 0 0,-1 0 0 0 0,1 0 1 0 0,0-2-12 0 0,0 1 0 0 0,-1 0 0 0 0,1 0 1 0 0,0-1-1 0 0,0 1 0 0 0,-1-1 0 0 0,0 2 0 0 0,1-2 1 0 0,-1 1-1 0 0,1-1 0 0 0,-1 1 0 0 0,0-1 1 0 0,1-1-1 0 0,-1 0-25 0 0,2-10-495 0 0,-1 0 0 0 0,0 0-1 0 0,-1-22 1 0 0,0 17-415 0 0,0 0-10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2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1 204 6048 0 0,'0'0'456'0'0,"4"-2"-288"0"0,14-17 1825 0 0,-9 11-165 0 0,-1-1-1 0 0,0 1 1 0 0,9-15 0 0 0,-11 13-1489 0 0,0 0 1 0 0,0-1-1 0 0,0 0 1 0 0,-2-1 0 0 0,1 0-1 0 0,4-16 1 0 0,-8 25-314 0 0,0-4 81 0 0,1 0-1 0 0,0-1 0 0 0,4-8 1 0 0,-6 16-103 0 0,0 0 1 0 0,0 0-1 0 0,0 0 1 0 0,0 0-1 0 0,0 1 1 0 0,0-1 0 0 0,0 0-1 0 0,0 0 1 0 0,0 0-1 0 0,0 0 1 0 0,0 0-1 0 0,0 0 1 0 0,0 0-1 0 0,0 0 1 0 0,1 0-1 0 0,-1 0 1 0 0,0 0 0 0 0,0 0-1 0 0,0 0 1 0 0,0 0-1 0 0,0 0 1 0 0,0 0-1 0 0,0 0 1 0 0,0 0-1 0 0,0 0 1 0 0,0 0-1 0 0,0 0 1 0 0,0 0 0 0 0,0 0-1 0 0,0 0 1 0 0,0 0-1 0 0,0 0 1 0 0,0 0-1 0 0,0 0 1 0 0,0 0-1 0 0,0 0 1 0 0,0 0-1 0 0,0 0 1 0 0,0 0 0 0 0,0 0-1 0 0,0 0 1 0 0,0 0-1 0 0,0 0 1 0 0,0 0-1 0 0,0 0 1 0 0,0 0-1 0 0,0 0 1 0 0,0 0-1 0 0,0 0 1 0 0,0 0 0 0 0,0 0-1 0 0,1 0 1 0 0,-1 0-1 0 0,0 0 1 0 0,0 0-1 0 0,0 0 1 0 0,0 0-1 0 0,0 0 1 0 0,0 0-1 0 0,0 0 1 0 0,0 0 0 0 0,0 0-1 0 0,0 0 1 0 0,0 0-1 0 0,0 0 1 0 0,0 5 125 0 0,0 6-18 0 0,0-9-88 0 0,-1 29 464 0 0,0-23-297 0 0,0 0 0 0 0,1-1 1 0 0,0 1-1 0 0,1 15 0 0 0,0-19-157 0 0,0 0-1 0 0,-1 1 0 0 0,2-1 1 0 0,-1 0-1 0 0,0 0 0 0 0,1 0 1 0 0,-1 0-1 0 0,1 0 0 0 0,0 0 1 0 0,1-1-1 0 0,2 5 0 0 0,-3-4-45 0 0,1 0 0 0 0,3 7 0 0 0,4 7-432 0 0,-7-16 297 0 0,12 19-1066 0 0,-14-18 856 0 0,0 0 0 0 0,1-1-1 0 0,-2 1 1 0 0,2-1 0 0 0,-1 1 0 0 0,0-1 0 0 0,0 6 0 0 0,-1-1-545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2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10 0 7600 0 0,'0'0'10631'0'0,"0"4"-9831"0"0,1 5-193 0 0,0-1-1 0 0,0 1 0 0 0,-2 13 1 0 0,1-5 47 0 0,-2 42 802 0 0,-2 27-200 0 0,2-16-856 0 0,0-58-275 0 0,2-10-94 0 0,0 1 0 0 0,-1-2-1 0 0,1 2 1 0 0,0-1 0 0 0,-1 5 0 0 0,1-7-255 0 0,0-8-2638 0 0,1 4 2201 0 0,-1 1 0 0 0,1 1-1 0 0,-1-2 1 0 0,1-2 0 0 0,0 3-681 0 0,0-1 0 0 0,-1 1 0 0 0,1 0-1 0 0,-1-5 1 0 0,0-1-2244 0 0,2 1-106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2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18 223 576 0 0,'-16'10'18675'0'0,"15"-12"-19999"0"0,1 1 1493 0 0,0 1 0 0 0,0-1 0 0 0,0 1 0 0 0,0-1-1 0 0,-1 1 1 0 0,1-1 0 0 0,0 0 0 0 0,0 0 0 0 0,0 1-1 0 0,1-1 1 0 0,-1 0 0 0 0,0 1 0 0 0,0 0 0 0 0,0-1-1 0 0,0 0 1 0 0,1 0 0 0 0,-1 1 0 0 0,0-1 0 0 0,0 1-1 0 0,0-1 1 0 0,0 0 0 0 0,0 1 0 0 0,1 0 0 0 0,-1 0-1 0 0,1-2 1 0 0,1-1 116 0 0,0 1 0 0 0,0-1 1 0 0,0 1-1 0 0,2-3 0 0 0,0 3 20 0 0,-1-1 0 0 0,7-2 0 0 0,2-3-59 0 0,14-11 140 0 0,-1-2 0 0 0,-1 0-1 0 0,33-38 1 0 0,-21 18-222 0 0,-28 33-120 0 0,2-3 19 0 0,-8 10-72 0 0,-2 4-74 0 0,-4 5-93 0 0,4-5 141 0 0,-14 28-764 0 0,5-11 241 0 0,8-16 329 0 0,-2 1-1 0 0,2 0 0 0 0,-6 6 0 0 0,4-6-794 0 0,0 1 0 0 0,-3 8 0 0 0,1-4-1283 0 0,0 1-1788 0 0,2-6 2015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2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0 177 12672 0 0,'0'0'289'0'0,"0"5"694"0"0,0-5-970 0 0,0 0 1 0 0,0 1-1 0 0,0-1 1 0 0,0 0-1 0 0,0 1 1 0 0,0 0 0 0 0,1-1-1 0 0,-1 0 1 0 0,0 1-1 0 0,0-1 1 0 0,0 0-1 0 0,0 1 1 0 0,0 0-1 0 0,0-1 1 0 0,1 0 0 0 0,-1 0-1 0 0,0 0 1 0 0,0 0-1 0 0,0 0 1 0 0,0 1-1 0 0,0-1 1 0 0,0 1 0 0 0,1-1-1 0 0,-1 0 1 0 0,0 0-1 0 0,1 1 1 0 0,-1-1-1 0 0,0 0 1 0 0,1 0-1 0 0,-1 0 1 0 0,0 0 0 0 0,1 0-1 0 0,-1 0 1 0 0,0 1-1 0 0,0-1 1 0 0,0 0-1 0 0,0 0 1 0 0,1 0 0 0 0,-1 0-1 0 0,2 0 1 0 0,-1 0 532 0 0,2 1 136 0 0,0-1-1 0 0,-1 0 1 0 0,2 0 0 0 0,-2 0-1 0 0,1 0 1 0 0,4-2 0 0 0,18-6 2478 0 0,-15 5-2659 0 0,-1 0-77 0 0,-1-1-1 0 0,0 1 1 0 0,0-2 0 0 0,0 2-1 0 0,0-2 1 0 0,10-10 0 0 0,26-23 242 0 0,54-64-1 0 0,-97 101-696 0 0,-1 2-31 0 0,-3 4-149 0 0,-3 6-520 0 0,4-6 29 0 0,-1 0 0 0 0,-1 0 0 0 0,1-1 0 0 0,0 0 0 0 0,-1 0 0 0 0,-6 6 0 0 0,9-10-715 0 0,1 0 1299 0 0,0 0 0 0 0,0 0-1 0 0,0 0 1 0 0,-1 0 0 0 0,1 0 0 0 0,0 0 0 0 0,0 0 0 0 0,0 0 0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3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3 3312 0 0,'2'-3'6736'0'0,"2"11"-4267"0"0,-1-6-2078 0 0,-1 2 0 0 0,1-1 0 0 0,-1 0 0 0 0,0 1 0 0 0,0-2 0 0 0,0 3 0 0 0,0-2 0 0 0,1 6-1 0 0,1 3 429 0 0,3 17 0 0 0,-4-18-654 0 0,7 41 427 0 0,-6-27-358 0 0,2 42 1 0 0,-3-32-40 0 0,26 213 1902 0 0,-20-185-2054 0 0,1 121 0 0 0,-8-156-67 0 0,4 37 0 0 0,-2-40 29 0 0,-2-15 36 0 0,-1 1 0 0 0,3 0 0 0 0,-1 0 0 0 0,0 0-1 0 0,7 13 1 0 0,-7-17-77 0 0,-3-5-9 0 0,0-1 0 0 0,1 0 0 0 0,-1 0 0 0 0,0 1 0 0 0,1-1 0 0 0,0 1 0 0 0,0-2 0 0 0,0 3 0 0 0,-1-2-150 0 0,1-5-2157 0 0,-1 4 2180 0 0,1 0 0 0 0,-1 0 0 0 0,0-1 0 0 0,0 0 0 0 0,0 0 0 0 0,0 1 0 0 0,0-1 0 0 0,0 0 0 0 0,0-18-3953 0 0,0 11 2403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3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11 199 4896 0 0,'-10'-5'14036'0'0,"10"5"-13792"0"0,1-5-1793 0 0,0 3 1740 0 0,-1-1 0 0 0,2 0 0 0 0,-1 0 0 0 0,0 1-1 0 0,3-4 1 0 0,2-6-45 0 0,27-68-118 0 0,-27 66-135 0 0,10-17 0 0 0,1-1-747 0 0,-17 31 543 0 0,0 2-5 0 0,1 1 225 0 0,0-2 0 0 0,0 2 0 0 0,0-1 0 0 0,-1 1 0 0 0,1-1-1 0 0,-1 0 1 0 0,1 1 0 0 0,0-1 0 0 0,-1 1 0 0 0,0-1-1 0 0,1 3 1 0 0,0 21-36 0 0,0-14 331 0 0,0 7 673 0 0,0-1-1 0 0,8 33 0 0 0,-7-44-630 0 0,-1 0-1 0 0,2 1 0 0 0,-1-1 1 0 0,1 0-1 0 0,5 9 0 0 0,-4-11-270 0 0,7 8-2626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3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2 259 3312 0 0,'-2'4'11734'0'0,"8"-5"-9341"0"0,-2 0-1804 0 0,2 1-150 0 0,0 1-1 0 0,9-1 0 0 0,-8 2 18 0 0,1-1-1 0 0,-1 0 0 0 0,14-2 0 0 0,-5 1 35 0 0,-4-1-312 0 0,-1 0 1 0 0,0 0-1 0 0,0-1 1 0 0,14-5-1 0 0,42-20 73 0 0,-15 5 69 0 0,1 2 1 0 0,62-13-1 0 0,-65 23-48 0 0,17-5 145 0 0,94-22 108 0 0,-101 24-366 0 0,142-15 249 0 0,-115 23-166 0 0,-26 1-8 0 0,105-2-384 0 0,-63 9 330 0 0,11 1-158 0 0,33-1 86 0 0,89-7-164 0 0,-138-2-606 0 0,-79 5 432 0 0,-4-2 390 0 0,29-7 0 0 0,-14 2-238 0 0,-9 2-2 0 0,-13 4 52 0 0,-6 1 13 0 0,0 1 0 0 0,-1-1 0 0 0,1 1 0 0 0,-1 0 1 0 0,1 0-1 0 0,0-1 0 0 0,2 2 0 0 0,-3-1-12 0 0,1 1 0 0 0,1 0 0 0 0,-1-1 0 0 0,0 0 0 0 0,0 2 0 0 0,1-1 1 0 0,-2 1-1 0 0,1-1 0 0 0,0 0 0 0 0,0 1 0 0 0,0-1 0 0 0,0 1 0 0 0,-1 0 0 0 0,1 0 0 0 0,0-1 0 0 0,1 5 1 0 0,-2-4-36 0 0,1 0 0 0 0,0 0 0 0 0,-1 0 0 0 0,2 0 0 0 0,-2-1 0 0 0,4 3 0 0 0,-4-3-44 0 0,-1 0 44 0 0,0-1 0 0 0,0 0 0 0 0,0 1 0 0 0,0-1 0 0 0,0 1 0 0 0,0 0 1 0 0,1 0-1 0 0,-1-1 0 0 0,0 1 0 0 0,0 0 0 0 0,1-1 0 0 0,0 1 0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3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8 12 10680 0 0,'0'0'1072'0'0,"0"0"-979"0"0,0-1-29 0 0,0 1-1 0 0,1-1 1 0 0,-1 1 0 0 0,0 0 0 0 0,0-1 0 0 0,1 1-1 0 0,-1 0 1 0 0,0 0 0 0 0,0-1 0 0 0,0 1-1 0 0,1 0 1 0 0,-1-1 0 0 0,0 1 0 0 0,0 0-1 0 0,0-1 1 0 0,0 1 0 0 0,0 0 0 0 0,0 0-1 0 0,1-1 1 0 0,-1 1 0 0 0,0 0 0 0 0,1 0 0 0 0,-1 0-1 0 0,1-1 1 0 0,-1 1 0 0 0,0 0 0 0 0,1 0-1 0 0,-1-1 1 0 0,0 1 0 0 0,0 0 0 0 0,0 0-1 0 0,1 0 1 0 0,0 0 0 0 0,-1 0 0 0 0,0 0-1 0 0,1 0 1 0 0,0 0 0 0 0,0 0 124 0 0,5 0 475 0 0,-3-1-581 0 0,0 0 1 0 0,0 1 0 0 0,0-1-1 0 0,0 1 1 0 0,5 1-1 0 0,-8-1-93 0 0,1 0 0 0 0,-1 0-1 0 0,0 0 1 0 0,0 0 0 0 0,1 0 0 0 0,-1 1-1 0 0,0-1 1 0 0,1 0 0 0 0,-1 0-1 0 0,1 1 1 0 0,-1-1 0 0 0,0 0 0 0 0,1 0-1 0 0,-1 0 1 0 0,0 0 0 0 0,0 1-1 0 0,1 0 1 0 0,-1 0 0 0 0,4 3-309 0 0,9 6 749 0 0,-13-10-408 0 0,1 0 1 0 0,-1 0-1 0 0,0 0 1 0 0,1 0 0 0 0,-1 0-1 0 0,0 1 1 0 0,0-1-1 0 0,0 0 1 0 0,0 1-1 0 0,0-1 1 0 0,0 0-1 0 0,1 1 1 0 0,-1 0-1 0 0,0 0 1 0 0,2 1 90 0 0,-2-1-68 0 0,1 0 1 0 0,-1 0 0 0 0,0 0 0 0 0,1-1 0 0 0,-1 1 0 0 0,1 0 0 0 0,-1 0-1 0 0,0 0 1 0 0,0 0 0 0 0,1-1 0 0 0,-1 1 0 0 0,0 0 0 0 0,0 0 0 0 0,0 0-1 0 0,0 0 1 0 0,0 0 0 0 0,0 0 0 0 0,-1-1 0 0 0,1 1 0 0 0,0 0 0 0 0,-1 1 0 0 0,-1 3 140 0 0,1 0 1 0 0,-4 8-1 0 0,0-4-89 0 0,5-9-95 0 0,-8 26 1227 0 0,-24 44 1 0 0,25-58-1004 0 0,1 0-1 0 0,-6 20 1 0 0,12-31-441 0 0,10-16-13439 0 0,-10 14 13161 0 0,0 1 1 0 0,0-1 0 0 0,0-2 0 0 0,0-2-2970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3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81 90 9040 0 0,'0'-3'8563'0'0,"-2"5"-8474"0"0,1-1 0 0 0,0-1 0 0 0,0 1 0 0 0,-1 1 0 0 0,2-1 0 0 0,-1 0 0 0 0,0 0 0 0 0,0 1 0 0 0,0-1 0 0 0,-1 3-1 0 0,-7 18-2 0 0,-24 99 564 0 0,32-115-566 0 0,-14 66 854 0 0,12-58-491 0 0,0 0 0 0 0,0 24-1 0 0,3-28-203 0 0,0 0 0 0 0,1-1 0 0 0,0 1 0 0 0,3 18 0 0 0,-2-21-185 0 0,0-1-1 0 0,0 1 1 0 0,0-1-1 0 0,6 10 1 0 0,-6-13-51 0 0,0 0 0 0 0,1 2 0 0 0,0-2 0 0 0,-1 1 1 0 0,1-1-1 0 0,1 0 0 0 0,4 5 0 0 0,-6-7 8 0 0,0 1-1 0 0,1-1 1 0 0,-1 0-1 0 0,1 0 1 0 0,0 0-1 0 0,-1 0 1 0 0,1 0-1 0 0,0-1 1 0 0,-1 0-1 0 0,0 1 1 0 0,2-1-1 0 0,-2 0 1 0 0,0 0-1 0 0,2 0 1 0 0,2-1-1 0 0,0-1-41 0 0,0 1 0 0 0,0-1 0 0 0,-1 0 0 0 0,1-1 0 0 0,9-5 0 0 0,-10 5 102 0 0,-1 0 1 0 0,0-1-1 0 0,0 0 1 0 0,0 0 0 0 0,0-1-1 0 0,4-6 1 0 0,-1-1 142 0 0,1 0 0 0 0,-2-2 0 0 0,0 1-1 0 0,6-17 1 0 0,-5 7-160 0 0,5-25-1 0 0,-8 29 72 0 0,0 5-127 0 0,-2-2 0 0 0,0 2 0 0 0,-1-1 0 0 0,0-24 0 0 0,-3 8-569 0 0,-6-35 0 0 0,8 58 519 0 0,-2 1-1 0 0,0 0 0 0 0,0-1 1 0 0,0 1-1 0 0,-5-7 0 0 0,6 10 76 0 0,-2-1-1 0 0,1 1 0 0 0,0 0 1 0 0,-1 0-1 0 0,0-1 1 0 0,0 2-1 0 0,0-1 0 0 0,-7-4 1 0 0,7 5 55 0 0,1 1-32 0 0,0 0 0 0 0,0 1 0 0 0,1 0 0 0 0,-1 0 0 0 0,-3-2 0 0 0,-5-2 85 0 0,8 3-114 0 0,-1 1 0 0 0,1 0 0 0 0,-5-3 0 0 0,3 4-2 0 0,2-1-11 0 0,0 0 0 0 0,-2 1 0 0 0,2-1-1 0 0,-4 1 1 0 0,6 0-9 0 0,-1 0 0 0 0,0 0 0 0 0,0 0 0 0 0,0 1 0 0 0,1-1 0 0 0,-1 0 0 0 0,0 0 0 0 0,0 1 0 0 0,1-1 0 0 0,-1 1 0 0 0,0-1 0 0 0,0 0 0 0 0,0 0 0 0 0,1 1 0 0 0,0 0 0 0 0,-1-1 0 0 0,1 1 0 0 0,-2 1 0 0 0,1-1-9 0 0,-2 2-8 0 0,-1 1 0 0 0,2 0 0 0 0,-1 1 1 0 0,0 0-1 0 0,1-1 0 0 0,-1 0 1 0 0,1 1-1 0 0,-2 7 0 0 0,3-6 116 0 0,0 0 0 0 0,-1 0 0 0 0,1 0 0 0 0,0 1 0 0 0,1-1-1 0 0,0 0 1 0 0,0 0 0 0 0,0 1 0 0 0,1-1 0 0 0,0 1 0 0 0,0-1 0 0 0,0-1-1 0 0,1 1 1 0 0,2 6 0 0 0,-2-7-104 0 0,0-2 1 0 0,0 1-1 0 0,0 1 0 0 0,0-2 1 0 0,1 0-1 0 0,0 2 0 0 0,-1-2 0 0 0,2 0 1 0 0,5 5-1 0 0,-7-6 15 0 0,0-1-1 0 0,0 0 1 0 0,0 0 0 0 0,0 0-1 0 0,0 0 1 0 0,0-1 0 0 0,1 1 0 0 0,-1-1-1 0 0,0 1 1 0 0,1-1 0 0 0,3 0 0 0 0,-2-1 67 0 0,-2 1 1 0 0,1-1 0 0 0,0 0-1 0 0,0 1 1 0 0,1-2 0 0 0,-2 2-1 0 0,1-2 1 0 0,3-1 0 0 0,2-2 23 0 0,-1 1 10 0 0,-1 0 0 0 0,2-1 0 0 0,-2 0 0 0 0,11-10 0 0 0,-9 6 56 0 0,35-40-1172 0 0,-43 47 943 0 0,1 1-244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3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21 13 14544 0 0,'0'-8'975'0'0,"0"7"-372"0"0,2-2 1408 0 0,1 58 3691 0 0,-1 2-4723 0 0,-3-10-362 0 0,-11 79-1 0 0,2-51-616 0 0,8-33 50 0 0,1-24-36 0 0,0-13-14 0 0,1 1 0 0 0,0-1 0 0 0,1 1 0 0 0,0 0 0 0 0,-1-1 0 0 0,1 1 0 0 0,2 7 0 0 0,-3-12-13 0 0,0 1-1 0 0,1-2 1 0 0,-1 1-1 0 0,2 0 1 0 0,-2 0-1 0 0,1 1 1 0 0,-1-1-1 0 0,0-1 1 0 0,1 1 0 0 0,0 1-1 0 0,0-2 1 0 0,0 1-1 0 0,-1 0 1 0 0,1 0-1 0 0,0-1 1 0 0,0 1-1 0 0,0 0 1 0 0,0-1-1 0 0,0 1 1 0 0,0-1-1 0 0,0 1 1 0 0,-1-1-1 0 0,2 1 1 0 0,-1-1 0 0 0,0 0-1 0 0,0 0 1 0 0,0 0-1 0 0,0 0 1 0 0,0 0-1 0 0,1 0 1 0 0,-1 0-1 0 0,-1 0 1 0 0,2 0-1 0 0,0-1 1 0 0,2 0-37 0 0,-2 0-1 0 0,1 0 1 0 0,0 0 0 0 0,0-1-1 0 0,-1 0 1 0 0,1 0 0 0 0,0 1 0 0 0,-1-2-1 0 0,1 1 1 0 0,-1 0 0 0 0,3-3 0 0 0,0-2-259 0 0,1 0 1 0 0,-1-1 0 0 0,1 1 0 0 0,-1-1 0 0 0,-1 0 0 0 0,1-1-1 0 0,3-12 1 0 0,-8 21 298 0 0,9-35-2067 0 0,-8 31 1271 0 0,0 0 0 0 0,-1 0 0 0 0,0 1 0 0 0,0-1 1 0 0,0 0-1 0 0,0 0 0 0 0,-1-5 0 0 0,-1-1-2159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3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0 111 23119 0 0,'6'-6'1097'0'0,"3"-2"-740"0"0,0 0-1 0 0,0 0 1 0 0,15-7-1 0 0,15-10-836 0 0,-17 14-347 0 0,-20 10 562 0 0,0 0 1 0 0,-1 0-1 0 0,0 1 0 0 0,3-4 0 0 0,-3 4-110 0 0,0 0-1 0 0,-1-1 0 0 0,1 1 1 0 0,-1-1-1 0 0,0 1 0 0 0,0 0 1 0 0,0 0-1 0 0,1-1 0 0 0,-1 1 1 0 0,0-1-1 0 0,1 0 0 0 0,-1 0 1 0 0,0 1-1 0 0,0-1 0 0 0,1 1 1 0 0,-1-1-1 0 0,0 1 1 0 0,0-1-1 0 0,0 0 0 0 0,1-11-8754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3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 1358 8896 0 0,'0'0'4302'0'0,"-3"-6"-1504"0"0,3-6 1053 0 0,1 12-3618 0 0,0 0-125 0 0,0 0-1 0 0,1 0 1 0 0,-1 0 0 0 0,0 0-1 0 0,0 0 1 0 0,1 1-1 0 0,-2 0 1 0 0,2-1 0 0 0,-1 0-1 0 0,0 1 1 0 0,0-1 0 0 0,2 2-1 0 0,-1-1 12 0 0,1 0 1 0 0,0 0-1 0 0,0 1 0 0 0,0-2 0 0 0,0 2 0 0 0,0-2 0 0 0,0 0 0 0 0,5 0 0 0 0,-7 0-76 0 0,2 0 0 0 0,-1 0-1 0 0,0 0 1 0 0,-1-1-1 0 0,1 0 1 0 0,3-1 0 0 0,-3 1-23 0 0,0 0 0 0 0,1 0 0 0 0,4-1 0 0 0,10-2 119 0 0,-14 3-63 0 0,0 0 1 0 0,0 0-1 0 0,0 0 1 0 0,4 0-1 0 0,-6 1-61 0 0,0 0 0 0 0,1 0 0 0 0,-1 1 0 0 0,-1-1 0 0 0,2 0 0 0 0,-1 0 0 0 0,0 1 0 0 0,0-1 0 0 0,0 1-1 0 0,0 0 1 0 0,0 0 0 0 0,0-1 0 0 0,0 1 0 0 0,0-1 0 0 0,1 3 0 0 0,4 2-81 0 0,-6-4 90 0 0,2 2 1 0 0,0-3 0 0 0,-1 2 0 0 0,1 0 0 0 0,-1-1-1 0 0,1-1 1 0 0,0 2 0 0 0,-1-1 0 0 0,1 0 0 0 0,0 0-1 0 0,0 0 1 0 0,3 0 0 0 0,2 1 104 0 0,-5-2-80 0 0,0 1 1 0 0,0-1-1 0 0,0 0 0 0 0,1 0 1 0 0,-1 0-1 0 0,0 0 1 0 0,0 0-1 0 0,5-1 0 0 0,-7 1-49 0 0,5-2 26 0 0,-1 1-1 0 0,1-1 1 0 0,0 0 0 0 0,7-5-1 0 0,-12 7-20 0 0,0 0 1 0 0,1 0-1 0 0,0 0 0 0 0,-1-1 0 0 0,2 1 1 0 0,-2-1-1 0 0,0 1 0 0 0,1 0 0 0 0,0 0 0 0 0,1-1 1 0 0,-1 1 5 0 0,1 0 1 0 0,-1-1-1 0 0,1 1 1 0 0,-1-1 0 0 0,0 1-1 0 0,3-2 1 0 0,-4 2-6 0 0,1 0 1 0 0,-1 0-1 0 0,0-1 1 0 0,1 1 0 0 0,-1 0-1 0 0,0 0 1 0 0,1 0-1 0 0,-1 0 1 0 0,0 0-1 0 0,1 0 1 0 0,-1 0-1 0 0,0 0 1 0 0,0 0-1 0 0,0 0 1 0 0,0 0-1 0 0,1 0 1 0 0,0 0-1 0 0,-1 0 1 0 0,0 0-1 0 0,1 0 1 0 0,-1 1-1 0 0,0-1 1 0 0,0 0 0 0 0,1 0-1 0 0,-1 0 1 0 0,0 1-1 0 0,0-1 1 0 0,0 0-1 0 0,0 0 1 0 0,0 0-1 0 0,1 0 1 0 0,4 11 120 0 0,-3-5-26 0 0,-1-6-100 0 0,-1 0-1 0 0,1 0 1 0 0,-1 0-1 0 0,0 0 1 0 0,0 0-1 0 0,0 0 0 0 0,0 1 1 0 0,0-1-1 0 0,1 1 1 0 0,-1-1-1 0 0,0 0 0 0 0,0 0 1 0 0,0 1-1 0 0,0-1 1 0 0,0 0-1 0 0,0 1 0 0 0,0-1 1 0 0,0 0-1 0 0,0 0 1 0 0,0 1-1 0 0,0-1 0 0 0,0 2 2055 0 0,0-10-2489 0 0,1-22 7 0 0,0 15 304 0 0,1-48 22 0 0,-1 1 240 0 0,2-6 66 0 0,-2 19-238 0 0,1-30-497 0 0,-2 79 921 0 0,0-1-336 0 0,1-4-45 0 0,0 4-26 0 0,-1 0 1 0 0,1 0-1 0 0,-1 0 0 0 0,1-1 0 0 0,0 1 0 0 0,-1 1 1 0 0,1-1-1 0 0,-1 0 0 0 0,1 0 0 0 0,0 0 1 0 0,1-1-1 0 0,-1 1 18 0 0,0 0 1 0 0,0 0-1 0 0,0 0 0 0 0,1 0 1 0 0,-1 0-1 0 0,-1-1 0 0 0,1 1 1 0 0,1-2-1 0 0,-2 2 12 0 0,0 0 0 0 0,1 0 0 0 0,-1 0 0 0 0,0 0 0 0 0,0 1 0 0 0,0 0 0 0 0,0-1-1 0 0,1-2 1 0 0,-1 3-11 0 0,0 0-1 0 0,0 0 0 0 0,0 0 0 0 0,0 0 0 0 0,0 0 1 0 0,0 0-1 0 0,0-1 0 0 0,0 1 0 0 0,0 0 0 0 0,0 0 1 0 0,0 0-1 0 0,0 0 0 0 0,0 0 0 0 0,0 0 1 0 0,0 0-1 0 0,0-1 0 0 0,0 1 0 0 0,0 0 0 0 0,0 0 1 0 0,0 0-1 0 0,0 0 0 0 0,0 0 0 0 0,0 0 0 0 0,0 0 1 0 0,0 0-1 0 0,0 0 0 0 0,1 0 0 0 0,-1 0 1 0 0,0 0-1 0 0,0 0 0 0 0,0 0 0 0 0,0 0 0 0 0,0 0 1 0 0,0-1-1 0 0,0 0 74 0 0,0 1-65 0 0,0-1 1 0 0,0 1-1 0 0,0 0 1 0 0,0 0-1 0 0,0 0 0 0 0,0-1 1 0 0,0 1-1 0 0,0 0 1 0 0,0 0-1 0 0,0 0 1 0 0,0-1-1 0 0,0 1 0 0 0,0-1 1 0 0,0 1-1 0 0,0 0 1 0 0,0 0-1 0 0,1 0 0 0 0,-1 0 1 0 0,0 0-1 0 0,0 0 1 0 0,0 0-1 0 0,0 0 1 0 0,1-1-4 0 0,5-2 78 0 0,2 2-15 0 0,9 0-7 0 0,6 0 53 0 0,-18 1-90 0 0,-1-1-1 0 0,0 0 0 0 0,0 1 1 0 0,9-3-1 0 0,-4 0 63 0 0,15 0 1 0 0,8-2-13 0 0,-20 2-29 0 0,0 1-1 0 0,0 2 0 0 0,15-1 1 0 0,-22 1-34 0 0,10 1-14 0 0,-6-1 0 0 0,0 0 0 0 0,-1 0 0 0 0,1-1 0 0 0,10-3 0 0 0,-11 3-53 0 0,-4 1 107 0 0,-2 1 22 0 0,-2-1-72 0 0,0 0 0 0 0,0 0-1 0 0,0 0 1 0 0,0 0 0 0 0,0 1 0 0 0,0-1 0 0 0,0 0 0 0 0,1 0 0 0 0,-1 0-1 0 0,0 0 1 0 0,0 0 0 0 0,0 0 0 0 0,0 0 0 0 0,0 0 0 0 0,0 0 0 0 0,0 0-1 0 0,0 0 1 0 0,0 0 0 0 0,0 0 0 0 0,0 0 0 0 0,0 0 0 0 0,0 1 0 0 0,1-1 0 0 0,-1 0-1 0 0,0 0 1 0 0,0 0 0 0 0,0 0 0 0 0,0 0 0 0 0,0 0 0 0 0,0 0 0 0 0,0 0-1 0 0,0 0 1 0 0,0 0 0 0 0,1-1 12 0 0,-1 1 1 0 0,1 0 0 0 0,-1 0 0 0 0,1 0 0 0 0,0 0 0 0 0,-1 0 0 0 0,0 0 0 0 0,0 0 0 0 0,1 0 0 0 0,0 0 0 0 0,0 0 0 0 0,-1 1 0 0 0,0-1 0 0 0,0 1 1 0 0,1-1-1 0 0,0 0 0 0 0,-1 0 0 0 0,1 1 0 0 0,0-1 25 0 0,0-1-31 0 0,1 0-6 0 0,-2 0-1 0 0,1 1 1 0 0,-1-1 0 0 0,0 1-1 0 0,1-1 1 0 0,0 1 0 0 0,-1 0-1 0 0,1 0 1 0 0,-1-1-1 0 0,1 0 1 0 0,-1 0 0 0 0,0 1-1 0 0,0-1 1 0 0,1 0 0 0 0,0 0-1 0 0,-1 1 1 0 0,0-1-1 0 0,1-1 1 0 0,-1-1-20 0 0,0 3-54 0 0,5-9-319 0 0,-2 8 373 0 0,-2 0-1 0 0,0-2 0 0 0,1 1 1 0 0,1-2-1 0 0,-1-1-98 0 0,5-7 50 0 0,-6 9 75 0 0,-1 2 46 0 0,0-4 203 0 0,3-12-679 0 0,-3 14 416 0 0,1 0 0 0 0,-1-1 0 0 0,0 1 0 0 0,0-1 0 0 0,0 1 0 0 0,0-5 0 0 0,-1-4-38 0 0,0 0-1 0 0,1-24 1 0 0,0 13-211 0 0,0 2 29 0 0,0 6 51 0 0,2-30-1 0 0,-1 38 77 0 0,-1-1-1 0 0,0-7 1 0 0,-1 3-527 0 0,2 11 495 0 0,0-1 8 0 0,-3-8 120 0 0,-1 6 724 0 0,3 4-712 0 0,0 0 0 0 0,0 0 0 0 0,0 0 0 0 0,0 0 0 0 0,0-1 1 0 0,0 1-1 0 0,0 0 0 0 0,0 0 0 0 0,0 0 0 0 0,0 0 0 0 0,0 0 0 0 0,0 0 0 0 0,0 0 0 0 0,0 0 0 0 0,0 0 0 0 0,0 0 0 0 0,0 0 0 0 0,0 0 1 0 0,0 0-1 0 0,0 0 0 0 0,0 0 0 0 0,0 0 0 0 0,0 0 0 0 0,0 0 0 0 0,0 0 0 0 0,0 0 0 0 0,1 0 0 0 0,-1 0 0 0 0,0 0 0 0 0,0 0 1 0 0,0 0-1 0 0,0 0 0 0 0,0 0 0 0 0,0 0 0 0 0,0 0 0 0 0,0 0 0 0 0,0 0 0 0 0,0 0 0 0 0,0 0 0 0 0,0 0 0 0 0,0 0 0 0 0,0 0 0 0 0,0 0 1 0 0,0 0-1 0 0,0 0 0 0 0,0 0 0 0 0,1 0 0 0 0,-1 0 0 0 0,0 0 0 0 0,0 0 0 0 0,0 0 0 0 0,0 0 0 0 0,12 6 200 0 0,-8-3-196 0 0,10 3 0 0 0,-2-1 32 0 0,-7-3 23 0 0,0-2-1 0 0,-1 1 1 0 0,1 0-1 0 0,0-1 1 0 0,0 1-1 0 0,-1-1 1 0 0,8-1 0 0 0,3 0 60 0 0,7 0-19 0 0,0-1 0 0 0,-1-2 0 0 0,29-8 0 0 0,5-6-7 0 0,-12 3-45 0 0,-40 14-58 0 0,14-5-54 0 0,-1 2 0 0 0,0 1 1 0 0,20-2-1 0 0,-19 4 23 0 0,-5-1-32 0 0,1 2 0 0 0,13 1 0 0 0,-14 0 24 0 0,-5 0-2 0 0,-1 0 0 0 0,0-1 0 0 0,11 5 0 0 0,-11-4 16 0 0,-5-1 18 0 0,-1 0-1 0 0,1 0 0 0 0,0 1 1 0 0,0-1-1 0 0,0 0 0 0 0,-1 1 0 0 0,1-1 1 0 0,0 1-1 0 0,0-1 0 0 0,0 2 0 0 0,6 2-19 0 0,-6-3 23 0 0,0-1 0 0 0,1 1 0 0 0,-2 0-1 0 0,1-1 1 0 0,1 1 0 0 0,-1 0 0 0 0,-1 0 0 0 0,1 1 0 0 0,0-2 0 0 0,0 1-1 0 0,0 1 1 0 0,0 0 0 0 0,-1-1 4 0 0,0-1-3 0 0,0 0 1 0 0,1 1-1 0 0,-1-1 0 0 0,0 0 1 0 0,1 0-1 0 0,-1 1 1 0 0,0-1-1 0 0,0 1 0 0 0,0-1 1 0 0,1 0-1 0 0,-1 0 1 0 0,0 1-1 0 0,0-1 1 0 0,0 0-1 0 0,0 0 0 0 0,0 0 1 0 0,1 0-1 0 0,-1 0 1 0 0,0 1-1 0 0,0-1 0 0 0,1 0 1 0 0,0 0-1 0 0,-1 0-63 0 0,1 0 22 0 0,-1 0 1 0 0,0 0-1 0 0,1-1 0 0 0,0 1 0 0 0,0 0 1 0 0,-1 0-1 0 0,1-1 0 0 0,-1 1 0 0 0,0-1 1 0 0,0 0-1 0 0,1 1 0 0 0,-1 0 0 0 0,1-1 1 0 0,-1 1-1 0 0,1-1 0 0 0,-1 0 93 0 0,0-1 1 0 0,0 1-1 0 0,0 0 0 0 0,0 1 0 0 0,0-2 1 0 0,0 1-1 0 0,0 0 0 0 0,-1 0 0 0 0,1 0 1 0 0,-1 0-1 0 0,1 0 0 0 0,-1 0 0 0 0,1-2 1 0 0,0 3-50 0 0,0 0 70 0 0,-1-1-12 0 0,0-2-37 0 0,0 3-5 0 0,0 0-218 0 0,1 0 230 0 0,0 0-1 0 0,0 0 0 0 0,0 0 0 0 0,0 0 0 0 0,0 0 0 0 0,0 0 1 0 0,-1 0-1 0 0,1 0 0 0 0,0 0 0 0 0,-1 0 0 0 0,1-1 1 0 0,0 1-1 0 0,0 0 0 0 0,-1 0 0 0 0,1 0 0 0 0,0 0 0 0 0,-1-3-10 0 0,1 2-19 0 0,0 1 0 0 0,0 0 0 0 0,0-1 0 0 0,0 1 0 0 0,0 0 0 0 0,0 0 0 0 0,0-1 0 0 0,0 1 0 0 0,0 0 0 0 0,0 0 0 0 0,0 0 0 0 0,0 0 0 0 0,0 0 0 0 0,0-1 0 0 0,0 1 0 0 0,0-1 0 0 0,0 1 0 0 0,0 0 0 0 0,0 0 0 0 0,0-1 0 0 0,0 1 0 0 0,1 0 0 0 0,-1-2 0 0 0,0 0 0 0 0,1 1-3 0 0,-1 1 1 0 0,0-1-1 0 0,0 1 0 0 0,0-1 0 0 0,1 0 0 0 0,-1 1 1 0 0,0-1-1 0 0,1 1 0 0 0,-1 0 0 0 0,0 0 1 0 0,0-1-1 0 0,0 1 0 0 0,1-1 0 0 0,0 0 0 0 0,1-1-22 0 0,1-2-7 0 0,-2 3 26 0 0,0 0 1 0 0,0 0-1 0 0,0 0 0 0 0,0 0 1 0 0,-1 0-1 0 0,1-1 1 0 0,1-1-1 0 0,1-4 14 0 0,-1 2 11 0 0,-1 0 0 0 0,2-9-1 0 0,3-15-82 0 0,-4 21 64 0 0,0-1 0 0 0,-1 1 0 0 0,6-10 0 0 0,-7 17 0 0 0,4-11 0 0 0,-1 0 0 0 0,3-19 0 0 0,-2 1-66 0 0,-3 0-1 0 0,-2-31 0 0 0,1 21 11 0 0,-2-17-216 0 0,1 53 237 0 0,1 1-1 0 0,-1-1 1 0 0,0 1-1 0 0,-2-5 1 0 0,0-4-28 0 0,3 12 58 0 0,0 0 1 0 0,-1 0-1 0 0,1 0 0 0 0,0-1 1 0 0,0 1-1 0 0,0 0 0 0 0,0 0 1 0 0,0 0-1 0 0,0 0 0 0 0,0-1 1 0 0,0 1-1 0 0,0 0 0 0 0,0 0 0 0 0,0 0 1 0 0,0-1-1 0 0,0 1 0 0 0,1 0 1 0 0,-1 0-1 0 0,0-1 0 0 0,0 1 1 0 0,0 0-1 0 0,0 0 0 0 0,0 0 0 0 0,0 0 1 0 0,0-1-1 0 0,1 1 0 0 0,-1-1 1 0 0,0 1-1 0 0,1 0-20 0 0,-1 0 0 0 0,1-1-1 0 0,-1 1 1 0 0,0 0 0 0 0,0 0 0 0 0,1 0 0 0 0,-1 0 0 0 0,1 0-1 0 0,-1 0 1 0 0,1 0 0 0 0,0 0 0 0 0,1 0-53 0 0,0 0 1 0 0,-1 1 0 0 0,1-1-1 0 0,-1 1 1 0 0,3 1 0 0 0,-2-2 46 0 0,-1 0 37 0 0,0 0 1 0 0,-1 0-1 0 0,0 0 0 0 0,0 0 1 0 0,1 0-1 0 0,-1 0 1 0 0,1 0-1 0 0,-1 0 1 0 0,1 0-1 0 0,-1 0 0 0 0,0 0 1 0 0,0 0-1 0 0,1 0 1 0 0,-1 0-1 0 0,1 1 0 0 0,-1-1 1 0 0,1 0-1 0 0,0 0 1 0 0,-1 1-1 0 0,0-1 0 0 0,0 0 1 0 0,0 0-1 0 0,1 1 1 0 0,-1-1-1 0 0,0 0 0 0 0,1 1 1 0 0,0 0-1 0 0,-1-1 17 0 0,0 1 0 0 0,0-1 0 0 0,1 1 0 0 0,-1-1 0 0 0,0 0 0 0 0,0 1 0 0 0,0-1 0 0 0,0 0 0 0 0,1 0 0 0 0,-1 1 0 0 0,1-1 0 0 0,0 0 1 0 0,6 4 95 0 0,0-1 1 0 0,0 0 0 0 0,1-2 0 0 0,10 4 0 0 0,-17-5-110 0 0,11 1 15 0 0,0 0 1 0 0,-1-1-1 0 0,23-2 0 0 0,-10 0-9 0 0,43-7-85 0 0,-53 6 39 0 0,50-10-239 0 0,-45 10 80 0 0,36-13 0 0 0,16-12-88 0 0,-66 27 272 0 0,24-14-51 0 0,-19 10 43 0 0,-1 1-1 0 0,2-1 0 0 0,-2 1 1 0 0,13-2-1 0 0,-15 5 45 0 0,-5 0-13 0 0,1 1 0 0 0,0-1 1 0 0,-1 1-1 0 0,1-1 0 0 0,0 1 1 0 0,0 0-1 0 0,0 0 0 0 0,0 1 1 0 0,-1-1-1 0 0,5 2 0 0 0,1 0-151 0 0,-6-2 94 0 0,-1 0-1 0 0,0 1 1 0 0,1-1-1 0 0,-2 1 1 0 0,1-1-1 0 0,1 1 1 0 0,-1 0 0 0 0,1 0-1 0 0,0 0-160 0 0,-2 1-1 0 0,2-1 1 0 0,0 1 0 0 0,-1 0-1 0 0,2 3 1 0 0,1 2-724 0 0,-4-6 705 0 0,1 0 1 0 0,-1-1 0 0 0,1 2 0 0 0,-1-1-1 0 0,1 0 1 0 0,-1 0 0 0 0,1 2 0 0 0,-1 1-3462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0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0 456 0 0,'0'0'0'0'0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1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58 1 456 0 0,'-4'4'0'0'0,"-7"6"0"0"0,8-7 0 0 0,0 0 0 0 0,-5 6 0 0 0,5-6 0 0 0,-16 8 17679 0 0,18-11-17514 0 0,0 2 0 0 0,0 0-1 0 0,1 0 1 0 0,-1-1 0 0 0,1 0-1 0 0,0 2 1 0 0,-1-2 0 0 0,1 0-1 0 0,0 1 1 0 0,-1 0 0 0 0,1 2-1 0 0,1-2 32 0 0,0-2-1 0 0,-1 2 0 0 0,1-1 1 0 0,0 0-1 0 0,1 2 0 0 0,-1-2-131 0 0,2 1 1 0 0,-2-1-1 0 0,1 0 0 0 0,-1 0 0 0 0,1-1 0 0 0,0 2 0 0 0,-1-2 0 0 0,3 2 0 0 0,15 1 133 0 0,-14-2-155 0 0,4 0 80 0 0,0 0 0 0 0,11-1 0 0 0,30-5 476 0 0,-15 3-224 0 0,-12 1-218 0 0,27 2 0 0 0,22 8-38 0 0,-70-9-116 0 0,61 4 99 0 0,-34-3-45 0 0,83-2 55 0 0,-92 0-83 0 0,115-15 147 0 0,-1-10 131 0 0,-70 13-129 0 0,37-4 205 0 0,-56 13-282 0 0,62 2 0 0 0,101 24-227 0 0,-163-17 128 0 0,27 4-1 0 0,32 3 0 0 0,25 2 54 0 0,-48-10 76 0 0,18 2 132 0 0,-18 3-100 0 0,-59-5-165 0 0,34 12 0 0 0,-46-13-56 0 0,8 4-20 0 0,-14-5 72 0 0,0 0 0 0 0,0 0-1 0 0,1 0 1 0 0,-1-2 0 0 0,1 2 0 0 0,-1-1-1 0 0,1-1 1 0 0,-1 1 0 0 0,0-1-1 0 0,9-1 1 0 0,-9-1 7 0 0,1 1 0 0 0,-1-1 0 0 0,6-3 0 0 0,-10 4 6 0 0,0 1-8 0 0,0 0 0 0 0,1 0-1 0 0,-1 0 1 0 0,0 0-1 0 0,0 0 1 0 0,0 0 0 0 0,1 0-1 0 0,-1 0 1 0 0,0-1 0 0 0,0 1-1 0 0,0 0 1 0 0,0 0-1 0 0,0 0 1 0 0,0 0 0 0 0,0 0-1 0 0,0 0 1 0 0,0 0-1 0 0,1 0 1 0 0,-1 0 0 0 0,0-1-1 0 0,0 1 1 0 0,0 0 0 0 0,0 0-1 0 0,0 0 1 0 0,0 0-1 0 0,0 0 1 0 0,0 0 0 0 0,0 0-1 0 0,0-1 1 0 0,0 1-1 0 0,0 0 1 0 0,0 0 0 0 0,0 0-1 0 0,0 0 1 0 0,0-1-216 0 0,0 0 0 0 0,-1 0 0 0 0,1 0 0 0 0,0-1 0 0 0,-1 2 1 0 0,1-1-1 0 0,-1 0 0 0 0,1 0 0 0 0,-1 0 0 0 0,1 0 0 0 0,0 0 0 0 0,0 1 0 0 0,-2-3 0 0 0,0 2-287 0 0,1 0 1 0 0,-1-1-1 0 0,1 0 0 0 0,0 0 0 0 0,0 1 0 0 0,0-1 0 0 0,0 0 0 0 0,-1-3 0 0 0,-2-4-1326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1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5 12872 0 0,'0'0'1286'0'0,"1"0"-1058"0"0,2 2 279 0 0,0-1-1 0 0,1 1 1 0 0,-1-2-1 0 0,1 0 1 0 0,0 1-1 0 0,0 0 1 0 0,3-1-1 0 0,14-2 326 0 0,24-3 0 0 0,-37 4-812 0 0,0-1 0 0 0,0 1 1 0 0,0 1-1 0 0,0 0 0 0 0,1 0 0 0 0,-1 1 0 0 0,10 2 0 0 0,-12-1-15 0 0,-5-2-16 0 0,0 0 0 0 0,1 1-1 0 0,0-1 1 0 0,-1 1 0 0 0,0 0 0 0 0,1-1 0 0 0,1 1 0 0 0,-3 0 7 0 0,0-1 0 0 0,1 0-1 0 0,-1 1 1 0 0,0-1 0 0 0,0 1 0 0 0,0 0 0 0 0,1-1 0 0 0,-1 0-1 0 0,0 0 1 0 0,1 1 0 0 0,-1 0 0 0 0,0-1 0 0 0,0 1-1 0 0,1-1 1 0 0,-1 1 0 0 0,0 0 0 0 0,0-1 0 0 0,0 1 0 0 0,0-1-1 0 0,0 1 1 0 0,0-1 0 0 0,0 1 0 0 0,0-1 0 0 0,0 1-1 0 0,0 0 1 0 0,0 1 0 0 0,-1 4 29 0 0,-1-1 0 0 0,2 1 0 0 0,-2-1 0 0 0,0 0 1 0 0,-3 8-1 0 0,-15 26 925 0 0,16-31-766 0 0,-23 33 837 0 0,20-31-639 0 0,0 0 0 0 0,-9 16 0 0 0,9-13 84 0 0,-9 15-1 0 0,8-17 10 0 0,-7 17-1 0 0,-8 18 198 0 0,22-46-689 0 0,0 1 0 0 0,1 0 0 0 0,0 0 0 0 0,-1-1 1 0 0,1 1-1 0 0,-1-1 0 0 0,0 1 0 0 0,0-1 0 0 0,1 0 0 0 0,-1 1 1 0 0,0 0-163 0 0,3-2-1991 0 0,-1 1 1958 0 0,0 0 1 0 0,1 0-1 0 0,-1-1 0 0 0,0 1 1 0 0,0 0-1 0 0,0 0 1 0 0,0-1-1 0 0,0 0 0 0 0,0 1 1 0 0,0-2-1 0 0,0 2 1 0 0,0-1-1 0 0,0 0 0 0 0,0 1 1 0 0,-1-1-1 0 0,0-1 1 0 0,1 1-1 0 0,0 0 1 0 0,0 0-1 0 0,0 0 0 0 0,-1-3 1 0 0,5-8-1647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1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27 59 8264 0 0,'0'-1'182'0'0,"0"-2"-96"0"0,1 1 0 0 0,0-1 0 0 0,-1 2 0 0 0,0-2 0 0 0,3-3 0 0 0,0-2 72 0 0,7-24 10031 0 0,-13 36-8396 0 0,-1 9-1304 0 0,-1 7-172 0 0,1 0 0 0 0,0 1 0 0 0,-1 24 0 0 0,1-10-121 0 0,0 23-92 0 0,0 2-48 0 0,2-45-68 0 0,-3 29 51 0 0,4-37-34 0 0,1-1-1 0 0,0 1 1 0 0,1-1-1 0 0,0 11 1 0 0,0-13-35 0 0,0 0 1 0 0,0-1 0 0 0,0 2-1 0 0,3 4 1 0 0,-3-8 25 0 0,-1-1 0 0 0,0 1 0 0 0,1-1 0 0 0,-1 1 0 0 0,1-1 0 0 0,-1 0 0 0 0,1 0 0 0 0,-1 0 0 0 0,0 1-1 0 0,0-1 1 0 0,1 0 0 0 0,-1 0 0 0 0,1 1 0 0 0,0-1 0 0 0,0 0 0 0 0,-1 1 0 0 0,0-1 0 0 0,0 0 0 0 0,1 0 0 0 0,0 0 0 0 0,-1 0 0 0 0,1 0 0 0 0,0 0 0 0 0,1-1-35 0 0,0 0 0 0 0,0 1 1 0 0,0-1-1 0 0,4 0 0 0 0,3-4-186 0 0,-1 0 0 0 0,1-1 0 0 0,-1 1 0 0 0,0-2 0 0 0,0 1 0 0 0,0-1-1 0 0,0-1 1 0 0,-1 0 0 0 0,0 0 0 0 0,-1-1 0 0 0,0 0 0 0 0,7-12 0 0 0,-10 14-1121 0 0,4-11 1 0 0,-3 7-169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1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 84 17623 0 0,'-3'1'2004'0'0,"5"-2"-1688"0"0,-1 0-1 0 0,1 0 0 0 0,-1 0 0 0 0,2-1 1 0 0,2 1-1 0 0,0-1 212 0 0,5-2 94 0 0,1 0 0 0 0,11-2-1 0 0,2 0-805 0 0,-11 3-808 0 0,0-2 0 0 0,-2 0 0 0 0,1-1 0 0 0,22-16 0 0 0,-18 13-2375 0 0,-11 3 1650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1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0 769 1696 0 0,'0'0'1428'0'0,"2"2"781"0"0,0 2-1608 0 0,0-2 0 0 0,1 1 0 0 0,-1 1 0 0 0,5 3 0 0 0,-7-6-583 0 0,10 5 1107 0 0,-7-2-656 0 0,0-2 0 0 0,0 2 0 0 0,1-2-1 0 0,0 1 1 0 0,-1-1 0 0 0,1 1 0 0 0,5 2 0 0 0,2-1 391 0 0,17 8 176 0 0,-25-11-951 0 0,-2 0 1 0 0,2-1 0 0 0,-1 1 0 0 0,1-1 0 0 0,1 1 0 0 0,3 0 95 0 0,-3-1-23 0 0,0 0 1 0 0,1 0 0 0 0,8-1-1 0 0,2 0 317 0 0,-11 0-316 0 0,0 1 1 0 0,1-1 0 0 0,-1 0-1 0 0,0 0 1 0 0,0 0 0 0 0,5-3-1 0 0,-2 0-67 0 0,0 1 0 0 0,10-8 0 0 0,-1-6 78 0 0,-4 5-151 0 0,3-4 60 0 0,-8 9-23 0 0,8-7 0 0 0,-11 11-15 0 0,1-3 0 0 0,6-6 0 0 0,-6 7-4 0 0,11-18 71 0 0,-14 19-100 0 0,0 2 1 0 0,-1-1-1 0 0,1 0 0 0 0,-1 0 0 0 0,0 0 0 0 0,1 0 0 0 0,-1-5 0 0 0,9-24-172 0 0,-7 22-72 0 0,4-20 0 0 0,-4 11 23 0 0,5-32 30 0 0,-4 10 249 0 0,0 1 172 0 0,-2 10 2 0 0,2-5-13 0 0,19-75-54 0 0,-18 86-200 0 0,8-32-96 0 0,-10 48 121 0 0,-1 0 1 0 0,1 1-1 0 0,0 1 1 0 0,0-1-1 0 0,6-9 0 0 0,-3 5 2 0 0,4-6 0 0 0,41-51 1100 0 0,-47 64-1015 0 0,-1 0-1 0 0,1 0 0 0 0,0 1 0 0 0,0-1 0 0 0,0 1 0 0 0,1 0 0 0 0,-1 1 0 0 0,0-1 0 0 0,1 2 1 0 0,6-4-1 0 0,-9 5-57 0 0,-1 0 1 0 0,0 0-1 0 0,0 0 0 0 0,1 0 1 0 0,-2 0-1 0 0,2 0 1 0 0,0 0-1 0 0,-2 0 0 0 0,2 0 1 0 0,-1 0-1 0 0,0 0 1 0 0,0 1-1 0 0,1 0 0 0 0,-1 0 1 0 0,0-1-1 0 0,0 1 1 0 0,1 1-1 0 0,9 4 142 0 0,-8-4-136 0 0,1 0-1 0 0,-1 0 0 0 0,0 1 0 0 0,1-1 0 0 0,-1 1 0 0 0,5 5 1 0 0,-2-1 16 0 0,0 1 1 0 0,5 10 0 0 0,-9-15-7 0 0,0 2 0 0 0,-1-2 0 0 0,2 1 0 0 0,-3 0 0 0 0,3 6 0 0 0,0 1 136 0 0,4 18 375 0 0,-4-19-451 0 0,0-1-1 0 0,-1 2 1 0 0,6 8-1 0 0,-5-12-74 0 0,0 0-1 0 0,-2 0 1 0 0,2 0 0 0 0,-1 0-1 0 0,1 10 1 0 0,3 35 132 0 0,-4-17 37 0 0,12 51 160 0 0,-4-21-394 0 0,7 33-54 0 0,-16-95 105 0 0,-1 0 0 0 0,1 0 0 0 0,0 0 1 0 0,0 0-1 0 0,0 1 0 0 0,1-2 0 0 0,-1 1 0 0 0,0-1 0 0 0,1 1 0 0 0,3 4 0 0 0,-3-4 40 0 0,1 1 0 0 0,0-2 0 0 0,0 2 0 0 0,0-2 0 0 0,0 1-1 0 0,1-1 1 0 0,-1 1 0 0 0,5 1 0 0 0,2 1 33 0 0,-5-1 8 0 0,1-1 1 0 0,10 4 0 0 0,-12-6-91 0 0,-1 0-1 0 0,7 5 1 0 0,-8-4 11 0 0,1 0-1 0 0,0-1 1 0 0,-1 0-1 0 0,1 0 0 0 0,0 1 1 0 0,2-1-1 0 0,7 1 66 0 0,6 2-37 0 0,-17-4-34 0 0,1 0 0 0 0,0 0 1 0 0,-1 0-1 0 0,0 0 0 0 0,1 0 0 0 0,-2-1 0 0 0,3 1 1 0 0,-2-1-1 0 0,3-1 0 0 0,2 1 41 0 0,-5 1-44 0 0,0 0 0 0 0,-1-1 0 0 0,1 1 0 0 0,0 0 0 0 0,0 0 0 0 0,0-1 0 0 0,0 0 0 0 0,15-9 57 0 0,-9 5-53 0 0,-6 5 15 0 0,0-1 0 0 0,0 1 1 0 0,0-1-1 0 0,0 0 1 0 0,2-2-1 0 0,3-3-1 0 0,-1-1 0 0 0,1 0 0 0 0,-1-1 0 0 0,-1 1 0 0 0,7-14 1 0 0,2-9-218 0 0,-4 12-5 0 0,-1 0-1 0 0,0-1 1 0 0,5-22-1 0 0,3-32-172 0 0,-9 47 319 0 0,0-2 16 0 0,-5 17 11 0 0,1 0 0 0 0,6-15 0 0 0,-5 15-9 0 0,4-11-3 0 0,0 1 1 0 0,2 0-1 0 0,18-30 0 0 0,-25 45 79 0 0,9-8 1 0 0,-3 1 32 0 0,2 0 78 0 0,11-10 1 0 0,-8 9-17 0 0,-6 5 8 0 0,0 3 0 0 0,9-8 0 0 0,-2 3 22 0 0,-9 6-140 0 0,1 0 0 0 0,0 2 0 0 0,12-5 0 0 0,-7 2-10 0 0,47-16-332 0 0,-53 21 322 0 0,-1 0 0 0 0,8-1 0 0 0,-10 2 36 0 0,-1 0-1 0 0,1 0 1 0 0,0 1 0 0 0,-1-1 0 0 0,1 1 0 0 0,-1-1 0 0 0,4 2 0 0 0,-4 0-12 0 0,1 0 0 0 0,0-1 1 0 0,-1 1-1 0 0,0 1 0 0 0,0-1 0 0 0,1 0 0 0 0,-1 0 1 0 0,0 1-1 0 0,-1 0 0 0 0,2-1 0 0 0,-2 2 0 0 0,1-2 1 0 0,-1 1-1 0 0,0 0 0 0 0,1 0 0 0 0,0 5 1 0 0,1 2 65 0 0,0 1 1 0 0,-1 0 0 0 0,0 0-1 0 0,0 10 1 0 0,0 41-45 0 0,-1-40-49 0 0,-1 18 1 0 0,0 19-7 0 0,3-3 1 0 0,-2-15-7 0 0,10 62 1 0 0,-6-85-94 0 0,6 23-1 0 0,-1-2-270 0 0,5 7-51 0 0,-8-27 332 0 0,-3-9 66 0 0,0 0 1 0 0,0-1-1 0 0,9 15 0 0 0,-7-15-183 0 0,1-1-1 0 0,9 10 1 0 0,-14-15 188 0 0,1-1 0 0 0,-1 1 0 0 0,1-2 0 0 0,0 2 0 0 0,-1-2 0 0 0,1 1 0 0 0,-1 0 0 0 0,1-1 0 0 0,0 0 0 0 0,0 0 0 0 0,0-1 0 0 0,1 2 0 0 0,-2-2 0 0 0,1 0 0 0 0,0 1 0 0 0,1-1 0 0 0,-1 0 0 0 0,-1-1 0 0 0,1 1 0 0 0,1-1 0 0 0,4 0 0 0 0,7-7-6 0 0,-4 4 233 0 0,-1-1 0 0 0,19-13 0 0 0,-15 8-123 0 0,0 1-50 0 0,20-22 1 0 0,-21 17-36 0 0,-1-1 0 0 0,0-1 0 0 0,0-1 0 0 0,8-19 0 0 0,-13 24-29 0 0,-1-1 0 0 0,0-1 0 0 0,-1 0 0 0 0,0 0 0 0 0,0 0 0 0 0,2-18 0 0 0,20-70-588 0 0,-21 83 585 0 0,-2 7-13 0 0,0 1 0 0 0,0-1 0 0 0,0 1 0 0 0,13-21 0 0 0,5-6-233 0 0,1-5-140 0 0,-9 24 166 0 0,27-31 1 0 0,-33 43 351 0 0,0 0 0 0 0,0 0 0 0 0,14-7 0 0 0,-12 7-35 0 0,-7 4 63 0 0,1 2-1 0 0,0-1 1 0 0,0 0-1 0 0,0 1 1 0 0,0 0-1 0 0,-1 1 1 0 0,1-1-1 0 0,0 0 1 0 0,0 1 0 0 0,0 0-1 0 0,0 0 1 0 0,0 0-1 0 0,0 1 1 0 0,0 0-1 0 0,0-1 1 0 0,6 4-1 0 0,-5-2-135 0 0,-1 1 0 0 0,0 0 0 0 0,1 1 0 0 0,0-1 0 0 0,-1 1 0 0 0,0 0 0 0 0,7 9 0 0 0,-8-10-151 0 0,-1 0 0 0 0,0 2-1 0 0,0-2 1 0 0,-1 1 0 0 0,1 0 0 0 0,0 0-1 0 0,-1-1 1 0 0,2 9 0 0 0,-2-6 425 0 0,1 2 1 0 0,-1-1-1 0 0,-1 0 1 0 0,1 11-1 0 0,-1-13-245 0 0,-1-1-1 0 0,1 1 1 0 0,-1 0 0 0 0,0-1-1 0 0,0 2 1 0 0,0-2 0 0 0,-3 7-1 0 0,3-9-123 0 0,0-1 1 0 0,0 1-1 0 0,0 0 0 0 0,0-1 0 0 0,-1 0 1 0 0,2 1-1 0 0,-2 0 0 0 0,1-2 0 0 0,0 2 1 0 0,0-1-1 0 0,-2 0 0 0 0,3 1 0 0 0,-2-2 1 0 0,-1 2-1 0 0,0-1 21 0 0,1 1 0 0 0,0-1 0 0 0,0 0 0 0 0,0 1 0 0 0,0 0 1 0 0,-2 2-1 0 0,2-2-334 0 0,0 0 1 0 0,0 1 0 0 0,2-1-1 0 0,-2 1 1 0 0,0-1-1 0 0,-1 6 1 0 0,3-6 247 0 0,-1-1-1 0 0,1 1 1 0 0,0 0 0 0 0,0 0-1 0 0,0-1 1 0 0,0 2 0 0 0,0-1-1 0 0,0-1 1 0 0,0 1 0 0 0,0 0-1 0 0,0 0 1 0 0,0 2 0 0 0,0-2-240 0 0,2 4-632 0 0,2 0 251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1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6 10192 0 0,'0'0'1018'0'0,"7"-6"32"0"0,-7 7-891 0 0,1-1 1 0 0,0 0 0 0 0,-1 0 0 0 0,1 0-1 0 0,-1 1 1 0 0,0-1 0 0 0,0 0-1 0 0,0 0 1 0 0,1 1 0 0 0,-1-1 0 0 0,0 0-1 0 0,1 0 1 0 0,-1 1 0 0 0,0-1-1 0 0,1 0 1 0 0,-1 2 0 0 0,5 6 733 0 0,-3 4-574 0 0,0-1 0 0 0,-1 0 0 0 0,1-1 1 0 0,-1 1-1 0 0,0 16 0 0 0,1 41 1210 0 0,2 2-334 0 0,-3-38-772 0 0,1-1 0 0 0,1 0 0 0 0,12 51 0 0 0,-3-28-412 0 0,-9-44 16 0 0,1-1 1 0 0,-1 0-1 0 0,7 15 0 0 0,-2-7-182 0 0,-6-14 52 0 0,-2 0-1 0 0,2 1 1 0 0,0-1 0 0 0,0 0-1 0 0,0 0 1 0 0,-1 0-1 0 0,2-1 1 0 0,-1 2-1 0 0,4 2 1 0 0,-6-6 35 0 0,0 0-1 0 0,0 0 0 0 0,1 0 1 0 0,-1 0-1 0 0,1 0 1 0 0,-1 0-1 0 0,1 0 1 0 0,-1 0-1 0 0,1 0 1 0 0,-1 0-1 0 0,0 0 1 0 0,0 0-1 0 0,0 0 1 0 0,1 0-1 0 0,-1 0 1 0 0,1 0-1 0 0,-1 0 1 0 0,1 0-1 0 0,-1 0 1 0 0,0 0-1 0 0,0 0 1 0 0,0 0-1 0 0,1-1 1 0 0,-1 1-1 0 0,2-1 1 0 0,5-8-2147 0 0,-6 9 2179 0 0,2-6-1286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2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42 8808 0 0,'0'0'418'0'0,"0"-1"-58"0"0,1-3-269 0 0,-1 2 56 0 0,1-1-1 0 0,-1 0 1 0 0,1 0-1 0 0,1 1 1 0 0,-1-1 0 0 0,-1 1-1 0 0,4-3 1 0 0,-4 3 136 0 0,2 1 1 0 0,-1-1-1 0 0,0 2 1 0 0,0-2 0 0 0,1 1-1 0 0,-1-1 1 0 0,2 1-1 0 0,-2 0-150 0 0,-1 1 0 0 0,0 0 1 0 0,0 0-1 0 0,0 0 0 0 0,1-1 0 0 0,-1 1 0 0 0,1 0 0 0 0,-1 0 0 0 0,0 0 0 0 0,1 0 0 0 0,-1 0 0 0 0,0-1 1 0 0,1 1-1 0 0,-1 0 0 0 0,1 0 0 0 0,-1 0 0 0 0,0 0 0 0 0,2 1 0 0 0,-2-1-31 0 0,0 1 0 0 0,0-1 1 0 0,1 1-1 0 0,-1-1 0 0 0,1 0 0 0 0,-1 1 0 0 0,0-1 1 0 0,1 2-1 0 0,-1-2 0 0 0,0 1 0 0 0,1-1 0 0 0,-1 2 0 0 0,1 0 54 0 0,-1 1-1 0 0,1-2 0 0 0,-1 1 0 0 0,1 1 0 0 0,-1-1 0 0 0,0 1 0 0 0,1-2 0 0 0,-2 5 0 0 0,-2 21 1017 0 0,1-8-484 0 0,1 60 889 0 0,2-43-1275 0 0,-1 42 200 0 0,0 72 515 0 0,2-50-419 0 0,-2-46-415 0 0,2 25 112 0 0,0-3 49 0 0,3 31-52 0 0,-4-97-258 0 0,4 42 173 0 0,1-18-83 0 0,-6-31-109 0 0,1-1-1 0 0,0 1 1 0 0,0-1 0 0 0,2 5-1 0 0,-3-6-13 0 0,0-1-1 0 0,1 1 0 0 0,-1-1 0 0 0,0 1 1 0 0,0-1-1 0 0,0 0 0 0 0,0 0 0 0 0,0 1 1 0 0,0-1-1 0 0,1 0 0 0 0,-1 0 0 0 0,0 1 1 0 0,1-1-1 0 0,-1 0 0 0 0,1 0 0 0 0,-1 1 1 0 0,0-1-1 0 0,1 1 0 0 0,-1-1 0 0 0,0 0 1 0 0,0 0-1 0 0,0 0 0 0 0,1 0 0 0 0,-1 0 1 0 0,1 0-1 0 0,0 0 0 0 0,-1 0 1 0 0,1 0-1 0 0,-1 0 0 0 0,0 0 0 0 0,0 0 1 0 0,0 0-1 0 0,1 0 0 0 0,-1 0 0 0 0,1 0 1 0 0,0-2-12 0 0,0 1 0 0 0,-1 0 0 0 0,1 0 1 0 0,0-1-1 0 0,0 1 0 0 0,-1-1 0 0 0,0 2 0 0 0,1-2 1 0 0,-1 1-1 0 0,1-1 0 0 0,-1 1 0 0 0,0-1 1 0 0,1-1-1 0 0,-1 0-25 0 0,2-10-495 0 0,-1 0 0 0 0,0 0-1 0 0,-1-22 1 0 0,0 17-415 0 0,0 0-10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2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1 204 6048 0 0,'0'0'456'0'0,"4"-2"-288"0"0,14-17 1825 0 0,-9 11-165 0 0,-1-1-1 0 0,0 1 1 0 0,9-15 0 0 0,-11 13-1489 0 0,0 0 1 0 0,0-1-1 0 0,0 0 1 0 0,-2-1 0 0 0,1 0-1 0 0,4-16 1 0 0,-8 25-314 0 0,0-4 81 0 0,1 0-1 0 0,0-1 0 0 0,4-8 1 0 0,-6 16-103 0 0,0 0 1 0 0,0 0-1 0 0,0 0 1 0 0,0 0-1 0 0,0 1 1 0 0,0-1 0 0 0,0 0-1 0 0,0 0 1 0 0,0 0-1 0 0,0 0 1 0 0,0 0-1 0 0,0 0 1 0 0,0 0-1 0 0,0 0 1 0 0,1 0-1 0 0,-1 0 1 0 0,0 0 0 0 0,0 0-1 0 0,0 0 1 0 0,0 0-1 0 0,0 0 1 0 0,0 0-1 0 0,0 0 1 0 0,0 0-1 0 0,0 0 1 0 0,0 0-1 0 0,0 0 1 0 0,0 0 0 0 0,0 0-1 0 0,0 0 1 0 0,0 0-1 0 0,0 0 1 0 0,0 0-1 0 0,0 0 1 0 0,0 0-1 0 0,0 0 1 0 0,0 0-1 0 0,0 0 1 0 0,0 0 0 0 0,0 0-1 0 0,0 0 1 0 0,0 0-1 0 0,0 0 1 0 0,0 0-1 0 0,0 0 1 0 0,0 0-1 0 0,0 0 1 0 0,0 0-1 0 0,0 0 1 0 0,0 0 0 0 0,0 0-1 0 0,1 0 1 0 0,-1 0-1 0 0,0 0 1 0 0,0 0-1 0 0,0 0 1 0 0,0 0-1 0 0,0 0 1 0 0,0 0-1 0 0,0 0 1 0 0,0 0 0 0 0,0 0-1 0 0,0 0 1 0 0,0 0-1 0 0,0 0 1 0 0,0 5 125 0 0,0 6-18 0 0,0-9-88 0 0,-1 29 464 0 0,0-23-297 0 0,0 0 0 0 0,1-1 1 0 0,0 1-1 0 0,1 15 0 0 0,0-19-157 0 0,0 0-1 0 0,-1 1 0 0 0,2-1 1 0 0,-1 0-1 0 0,0 0 0 0 0,1 0 1 0 0,-1 0-1 0 0,1 0 0 0 0,0 0 1 0 0,1-1-1 0 0,2 5 0 0 0,-3-4-45 0 0,1 0 0 0 0,3 7 0 0 0,4 7-432 0 0,-7-16 297 0 0,12 19-1066 0 0,-14-18 856 0 0,0 0 0 0 0,1-1-1 0 0,-2 1 1 0 0,2-1 0 0 0,-1 1 0 0 0,0-1 0 0 0,0 6 0 0 0,-1-1-545 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2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10 0 7600 0 0,'0'0'10631'0'0,"0"4"-9831"0"0,1 5-193 0 0,0-1-1 0 0,0 1 0 0 0,-2 13 1 0 0,1-5 47 0 0,-2 42 802 0 0,-2 27-200 0 0,2-16-856 0 0,0-58-275 0 0,2-10-94 0 0,0 1 0 0 0,-1-2-1 0 0,1 2 1 0 0,0-1 0 0 0,-1 5 0 0 0,1-7-255 0 0,0-8-2638 0 0,1 4 2201 0 0,-1 1 0 0 0,1 1-1 0 0,-1-2 1 0 0,1-2 0 0 0,0 3-681 0 0,0-1 0 0 0,-1 1 0 0 0,1 0-1 0 0,-1-5 1 0 0,0-1-2244 0 0,2 1-106 0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2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18 223 576 0 0,'-16'10'18675'0'0,"15"-12"-19999"0"0,1 1 1493 0 0,0 1 0 0 0,0-1 0 0 0,0 1 0 0 0,0-1-1 0 0,-1 1 1 0 0,1-1 0 0 0,0 0 0 0 0,0 0 0 0 0,0 1-1 0 0,1-1 1 0 0,-1 0 0 0 0,0 1 0 0 0,0 0 0 0 0,0-1-1 0 0,0 0 1 0 0,1 0 0 0 0,-1 1 0 0 0,0-1 0 0 0,0 1-1 0 0,0-1 1 0 0,0 0 0 0 0,0 1 0 0 0,1 0 0 0 0,-1 0-1 0 0,1-2 1 0 0,1-1 116 0 0,0 1 0 0 0,0-1 1 0 0,0 1-1 0 0,2-3 0 0 0,0 3 20 0 0,-1-1 0 0 0,7-2 0 0 0,2-3-59 0 0,14-11 140 0 0,-1-2 0 0 0,-1 0-1 0 0,33-38 1 0 0,-21 18-222 0 0,-28 33-120 0 0,2-3 19 0 0,-8 10-72 0 0,-2 4-74 0 0,-4 5-93 0 0,4-5 141 0 0,-14 28-764 0 0,5-11 241 0 0,8-16 329 0 0,-2 1-1 0 0,2 0 0 0 0,-6 6 0 0 0,4-6-794 0 0,0 1 0 0 0,-3 8 0 0 0,1-4-1283 0 0,0 1-1788 0 0,2-6 2015 0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2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0 177 12672 0 0,'0'0'289'0'0,"0"5"694"0"0,0-5-970 0 0,0 0 1 0 0,0 1-1 0 0,0-1 1 0 0,0 0-1 0 0,0 1 1 0 0,0 0 0 0 0,1-1-1 0 0,-1 0 1 0 0,0 1-1 0 0,0-1 1 0 0,0 0-1 0 0,0 1 1 0 0,0 0-1 0 0,0-1 1 0 0,1 0 0 0 0,-1 0-1 0 0,0 0 1 0 0,0 0-1 0 0,0 0 1 0 0,0 1-1 0 0,0-1 1 0 0,0 1 0 0 0,1-1-1 0 0,-1 0 1 0 0,0 0-1 0 0,1 1 1 0 0,-1-1-1 0 0,0 0 1 0 0,1 0-1 0 0,-1 0 1 0 0,0 0 0 0 0,1 0-1 0 0,-1 0 1 0 0,0 1-1 0 0,0-1 1 0 0,0 0-1 0 0,0 0 1 0 0,1 0 0 0 0,-1 0-1 0 0,2 0 1 0 0,-1 0 532 0 0,2 1 136 0 0,0-1-1 0 0,-1 0 1 0 0,2 0 0 0 0,-2 0-1 0 0,1 0 1 0 0,4-2 0 0 0,18-6 2478 0 0,-15 5-2659 0 0,-1 0-77 0 0,-1-1-1 0 0,0 1 1 0 0,0-2 0 0 0,0 2-1 0 0,0-2 1 0 0,10-10 0 0 0,26-23 242 0 0,54-64-1 0 0,-97 101-696 0 0,-1 2-31 0 0,-3 4-149 0 0,-3 6-520 0 0,4-6 29 0 0,-1 0 0 0 0,-1 0 0 0 0,1-1 0 0 0,0 0 0 0 0,-1 0 0 0 0,-6 6 0 0 0,9-10-715 0 0,1 0 1299 0 0,0 0 0 0 0,0 0-1 0 0,0 0 1 0 0,-1 0 0 0 0,1 0 0 0 0,0 0 0 0 0,0 0 0 0 0,0 0 0 0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30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 3 3312 0 0,'2'-3'6736'0'0,"2"11"-4267"0"0,-1-6-2078 0 0,-1 2 0 0 0,1-1 0 0 0,-1 0 0 0 0,0 1 0 0 0,0-2 0 0 0,0 3 0 0 0,0-2 0 0 0,1 6-1 0 0,1 3 429 0 0,3 17 0 0 0,-4-18-654 0 0,7 41 427 0 0,-6-27-358 0 0,2 42 1 0 0,-3-32-40 0 0,26 213 1902 0 0,-20-185-2054 0 0,1 121 0 0 0,-8-156-67 0 0,4 37 0 0 0,-2-40 29 0 0,-2-15 36 0 0,-1 1 0 0 0,3 0 0 0 0,-1 0 0 0 0,0 0-1 0 0,7 13 1 0 0,-7-17-77 0 0,-3-5-9 0 0,0-1 0 0 0,1 0 0 0 0,-1 0 0 0 0,0 1 0 0 0,1-1 0 0 0,0 1 0 0 0,0-2 0 0 0,0 3 0 0 0,-1-2-150 0 0,1-5-2157 0 0,-1 4 2180 0 0,1 0 0 0 0,-1 0 0 0 0,0-1 0 0 0,0 0 0 0 0,0 0 0 0 0,0 1 0 0 0,0-1 0 0 0,0 0 0 0 0,0-18-3953 0 0,0 11 2403 0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3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11 199 4896 0 0,'-10'-5'14036'0'0,"10"5"-13792"0"0,1-5-1793 0 0,0 3 1740 0 0,-1-1 0 0 0,2 0 0 0 0,-1 0 0 0 0,0 1-1 0 0,3-4 1 0 0,2-6-45 0 0,27-68-118 0 0,-27 66-135 0 0,10-17 0 0 0,1-1-747 0 0,-17 31 543 0 0,0 2-5 0 0,1 1 225 0 0,0-2 0 0 0,0 2 0 0 0,0-1 0 0 0,-1 1 0 0 0,1-1-1 0 0,-1 0 1 0 0,1 1 0 0 0,0-1 0 0 0,-1 1 0 0 0,0-1-1 0 0,1 3 1 0 0,0 21-36 0 0,0-14 331 0 0,0 7 673 0 0,0-1-1 0 0,8 33 0 0 0,-7-44-630 0 0,-1 0-1 0 0,2 1 0 0 0,-1-1 1 0 0,1 0-1 0 0,5 9 0 0 0,-4-11-270 0 0,7 8-2626 0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3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2 259 3312 0 0,'-2'4'11734'0'0,"8"-5"-9341"0"0,-2 0-1804 0 0,2 1-150 0 0,0 1-1 0 0,9-1 0 0 0,-8 2 18 0 0,1-1-1 0 0,-1 0 0 0 0,14-2 0 0 0,-5 1 35 0 0,-4-1-312 0 0,-1 0 1 0 0,0 0-1 0 0,0-1 1 0 0,14-5-1 0 0,42-20 73 0 0,-15 5 69 0 0,1 2 1 0 0,62-13-1 0 0,-65 23-48 0 0,17-5 145 0 0,94-22 108 0 0,-101 24-366 0 0,142-15 249 0 0,-115 23-166 0 0,-26 1-8 0 0,105-2-384 0 0,-63 9 330 0 0,11 1-158 0 0,33-1 86 0 0,89-7-164 0 0,-138-2-606 0 0,-79 5 432 0 0,-4-2 390 0 0,29-7 0 0 0,-14 2-238 0 0,-9 2-2 0 0,-13 4 52 0 0,-6 1 13 0 0,0 1 0 0 0,-1-1 0 0 0,1 1 0 0 0,-1 0 1 0 0,1 0-1 0 0,0-1 0 0 0,2 2 0 0 0,-3-1-12 0 0,1 1 0 0 0,1 0 0 0 0,-1-1 0 0 0,0 0 0 0 0,0 2 0 0 0,1-1 1 0 0,-2 1-1 0 0,1-1 0 0 0,0 0 0 0 0,0 1 0 0 0,0-1 0 0 0,0 1 0 0 0,-1 0 0 0 0,1 0 0 0 0,0-1 0 0 0,1 5 1 0 0,-2-4-36 0 0,1 0 0 0 0,0 0 0 0 0,-1 0 0 0 0,2 0 0 0 0,-2-1 0 0 0,4 3 0 0 0,-4-3-44 0 0,-1 0 44 0 0,0-1 0 0 0,0 0 0 0 0,0 1 0 0 0,0-1 0 0 0,0 1 0 0 0,0 0 1 0 0,1 0-1 0 0,-1-1 0 0 0,0 1 0 0 0,0 0 0 0 0,1-1 0 0 0,0 1 0 0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33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8 12 10680 0 0,'0'0'1072'0'0,"0"0"-979"0"0,0-1-29 0 0,0 1-1 0 0,1-1 1 0 0,-1 1 0 0 0,0 0 0 0 0,0-1 0 0 0,1 1-1 0 0,-1 0 1 0 0,0 0 0 0 0,0-1 0 0 0,0 1-1 0 0,1 0 1 0 0,-1-1 0 0 0,0 1 0 0 0,0 0-1 0 0,0-1 1 0 0,0 1 0 0 0,0 0 0 0 0,0 0-1 0 0,1-1 1 0 0,-1 1 0 0 0,0 0 0 0 0,1 0 0 0 0,-1 0-1 0 0,1-1 1 0 0,-1 1 0 0 0,0 0 0 0 0,1 0-1 0 0,-1-1 1 0 0,0 1 0 0 0,0 0 0 0 0,0 0-1 0 0,1 0 1 0 0,0 0 0 0 0,-1 0 0 0 0,0 0-1 0 0,1 0 1 0 0,0 0 0 0 0,0 0 124 0 0,5 0 475 0 0,-3-1-581 0 0,0 0 1 0 0,0 1 0 0 0,0-1-1 0 0,0 1 1 0 0,5 1-1 0 0,-8-1-93 0 0,1 0 0 0 0,-1 0-1 0 0,0 0 1 0 0,0 0 0 0 0,1 0 0 0 0,-1 1-1 0 0,0-1 1 0 0,1 0 0 0 0,-1 0-1 0 0,1 1 1 0 0,-1-1 0 0 0,0 0 0 0 0,1 0-1 0 0,-1 0 1 0 0,0 0 0 0 0,0 1-1 0 0,1 0 1 0 0,-1 0 0 0 0,4 3-309 0 0,9 6 749 0 0,-13-10-408 0 0,1 0 1 0 0,-1 0-1 0 0,0 0 1 0 0,1 0 0 0 0,-1 0-1 0 0,0 1 1 0 0,0-1-1 0 0,0 0 1 0 0,0 1-1 0 0,0-1 1 0 0,0 0-1 0 0,1 1 1 0 0,-1 0-1 0 0,0 0 1 0 0,2 1 90 0 0,-2-1-68 0 0,1 0 1 0 0,-1 0 0 0 0,0 0 0 0 0,1-1 0 0 0,-1 1 0 0 0,1 0 0 0 0,-1 0-1 0 0,0 0 1 0 0,0 0 0 0 0,1-1 0 0 0,-1 1 0 0 0,0 0 0 0 0,0 0 0 0 0,0 0-1 0 0,0 0 1 0 0,0 0 0 0 0,0 0 0 0 0,-1-1 0 0 0,1 1 0 0 0,0 0 0 0 0,-1 1 0 0 0,-1 3 140 0 0,1 0 1 0 0,-4 8-1 0 0,0-4-89 0 0,5-9-95 0 0,-8 26 1227 0 0,-24 44 1 0 0,25-58-1004 0 0,1 0-1 0 0,-6 20 1 0 0,12-31-441 0 0,10-16-13439 0 0,-10 14 13161 0 0,0 1 1 0 0,0-1 0 0 0,0-2 0 0 0,0-2-2970 0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3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81 90 9040 0 0,'0'-3'8563'0'0,"-2"5"-8474"0"0,1-1 0 0 0,0-1 0 0 0,0 1 0 0 0,-1 1 0 0 0,2-1 0 0 0,-1 0 0 0 0,0 0 0 0 0,0 1 0 0 0,0-1 0 0 0,-1 3-1 0 0,-7 18-2 0 0,-24 99 564 0 0,32-115-566 0 0,-14 66 854 0 0,12-58-491 0 0,0 0 0 0 0,0 24-1 0 0,3-28-203 0 0,0 0 0 0 0,1-1 0 0 0,0 1 0 0 0,3 18 0 0 0,-2-21-185 0 0,0-1-1 0 0,0 1 1 0 0,0-1-1 0 0,6 10 1 0 0,-6-13-51 0 0,0 0 0 0 0,1 2 0 0 0,0-2 0 0 0,-1 1 1 0 0,1-1-1 0 0,1 0 0 0 0,4 5 0 0 0,-6-7 8 0 0,0 1-1 0 0,1-1 1 0 0,-1 0-1 0 0,1 0 1 0 0,0 0-1 0 0,-1 0 1 0 0,1 0-1 0 0,0-1 1 0 0,-1 0-1 0 0,0 1 1 0 0,2-1-1 0 0,-2 0 1 0 0,0 0-1 0 0,2 0 1 0 0,2-1-1 0 0,0-1-41 0 0,0 1 0 0 0,0-1 0 0 0,-1 0 0 0 0,1-1 0 0 0,9-5 0 0 0,-10 5 102 0 0,-1 0 1 0 0,0-1-1 0 0,0 0 1 0 0,0 0 0 0 0,0-1-1 0 0,4-6 1 0 0,-1-1 142 0 0,1 0 0 0 0,-2-2 0 0 0,0 1-1 0 0,6-17 1 0 0,-5 7-160 0 0,5-25-1 0 0,-8 29 72 0 0,0 5-127 0 0,-2-2 0 0 0,0 2 0 0 0,-1-1 0 0 0,0-24 0 0 0,-3 8-569 0 0,-6-35 0 0 0,8 58 519 0 0,-2 1-1 0 0,0 0 0 0 0,0-1 1 0 0,0 1-1 0 0,-5-7 0 0 0,6 10 76 0 0,-2-1-1 0 0,1 1 0 0 0,0 0 1 0 0,-1 0-1 0 0,0-1 1 0 0,0 2-1 0 0,0-1 0 0 0,-7-4 1 0 0,7 5 55 0 0,1 1-32 0 0,0 0 0 0 0,0 1 0 0 0,1 0 0 0 0,-1 0 0 0 0,-3-2 0 0 0,-5-2 85 0 0,8 3-114 0 0,-1 1 0 0 0,1 0 0 0 0,-5-3 0 0 0,3 4-2 0 0,2-1-11 0 0,0 0 0 0 0,-2 1 0 0 0,2-1-1 0 0,-4 1 1 0 0,6 0-9 0 0,-1 0 0 0 0,0 0 0 0 0,0 0 0 0 0,0 1 0 0 0,1-1 0 0 0,-1 0 0 0 0,0 0 0 0 0,0 1 0 0 0,1-1 0 0 0,-1 1 0 0 0,0-1 0 0 0,0 0 0 0 0,0 0 0 0 0,1 1 0 0 0,0 0 0 0 0,-1-1 0 0 0,1 1 0 0 0,-2 1 0 0 0,1-1-9 0 0,-2 2-8 0 0,-1 1 0 0 0,2 0 0 0 0,-1 1 1 0 0,0 0-1 0 0,1-1 0 0 0,-1 0 1 0 0,1 1-1 0 0,-2 7 0 0 0,3-6 116 0 0,0 0 0 0 0,-1 0 0 0 0,1 0 0 0 0,0 1 0 0 0,1-1-1 0 0,0 0 1 0 0,0 0 0 0 0,0 1 0 0 0,1-1 0 0 0,0 1 0 0 0,0-1 0 0 0,0-1-1 0 0,1 1 1 0 0,2 6 0 0 0,-2-7-104 0 0,0-2 1 0 0,0 1-1 0 0,0 1 0 0 0,0-2 1 0 0,1 0-1 0 0,0 2 0 0 0,-1-2 0 0 0,2 0 1 0 0,5 5-1 0 0,-7-6 15 0 0,0-1-1 0 0,0 0 1 0 0,0 0 0 0 0,0 0-1 0 0,0 0 1 0 0,0-1 0 0 0,1 1 0 0 0,-1-1-1 0 0,0 1 1 0 0,1-1 0 0 0,3 0 0 0 0,-2-1 67 0 0,-2 1 1 0 0,1-1 0 0 0,0 0-1 0 0,0 1 1 0 0,1-2 0 0 0,-2 2-1 0 0,1-2 1 0 0,3-1 0 0 0,2-2 23 0 0,-1 1 10 0 0,-1 0 0 0 0,2-1 0 0 0,-2 0 0 0 0,11-10 0 0 0,-9 6 56 0 0,35-40-1172 0 0,-43 47 943 0 0,1 1-244 0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35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21 13 14544 0 0,'0'-8'975'0'0,"0"7"-372"0"0,2-2 1408 0 0,1 58 3691 0 0,-1 2-4723 0 0,-3-10-362 0 0,-11 79-1 0 0,2-51-616 0 0,8-33 50 0 0,1-24-36 0 0,0-13-14 0 0,1 1 0 0 0,0-1 0 0 0,1 1 0 0 0,0 0 0 0 0,-1-1 0 0 0,1 1 0 0 0,2 7 0 0 0,-3-12-13 0 0,0 1-1 0 0,1-2 1 0 0,-1 1-1 0 0,2 0 1 0 0,-2 0-1 0 0,1 1 1 0 0,-1-1-1 0 0,0-1 1 0 0,1 1 0 0 0,0 1-1 0 0,0-2 1 0 0,0 1-1 0 0,-1 0 1 0 0,1 0-1 0 0,0-1 1 0 0,0 1-1 0 0,0 0 1 0 0,0-1-1 0 0,0 1 1 0 0,0-1-1 0 0,0 1 1 0 0,-1-1-1 0 0,2 1 1 0 0,-1-1 0 0 0,0 0-1 0 0,0 0 1 0 0,0 0-1 0 0,0 0 1 0 0,0 0-1 0 0,1 0 1 0 0,-1 0-1 0 0,-1 0 1 0 0,2 0-1 0 0,0-1 1 0 0,2 0-37 0 0,-2 0-1 0 0,1 0 1 0 0,0 0 0 0 0,0-1-1 0 0,-1 0 1 0 0,1 0 0 0 0,0 1 0 0 0,-1-2-1 0 0,1 1 1 0 0,-1 0 0 0 0,3-3 0 0 0,0-2-259 0 0,1 0 1 0 0,-1-1 0 0 0,1 1 0 0 0,-1-1 0 0 0,-1 0 0 0 0,1-1-1 0 0,3-12 1 0 0,-8 21 298 0 0,9-35-2067 0 0,-8 31 1271 0 0,0 0 0 0 0,-1 0 0 0 0,0 1 0 0 0,0-1 1 0 0,0 0-1 0 0,0 0 0 0 0,-1-5 0 0 0,-1-1-2159 0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3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0 111 23119 0 0,'6'-6'1097'0'0,"3"-2"-740"0"0,0 0-1 0 0,0 0 1 0 0,15-7-1 0 0,15-10-836 0 0,-17 14-347 0 0,-20 10 562 0 0,0 0 1 0 0,-1 0-1 0 0,0 1 0 0 0,3-4 0 0 0,-3 4-110 0 0,0 0-1 0 0,-1-1 0 0 0,1 1 1 0 0,-1-1-1 0 0,0 1 0 0 0,0 0 1 0 0,0 0-1 0 0,1-1 0 0 0,-1 1 1 0 0,0-1-1 0 0,1 0 0 0 0,-1 0 1 0 0,0 1-1 0 0,0-1 0 0 0,1 1 1 0 0,-1-1-1 0 0,0 1 1 0 0,0-1-1 0 0,0 0 0 0 0,1-11-8754 0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4-04T01:33:43.63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4 1358 8896 0 0,'0'0'4302'0'0,"-3"-6"-1504"0"0,3-6 1053 0 0,1 12-3618 0 0,0 0-125 0 0,0 0-1 0 0,1 0 1 0 0,-1 0 0 0 0,0 0-1 0 0,0 0 1 0 0,1 1-1 0 0,-2 0 1 0 0,2-1 0 0 0,-1 0-1 0 0,0 1 1 0 0,0-1 0 0 0,2 2-1 0 0,-1-1 12 0 0,1 0 1 0 0,0 0-1 0 0,0 1 0 0 0,0-2 0 0 0,0 2 0 0 0,0-2 0 0 0,0 0 0 0 0,5 0 0 0 0,-7 0-76 0 0,2 0 0 0 0,-1 0-1 0 0,0 0 1 0 0,-1-1-1 0 0,1 0 1 0 0,3-1 0 0 0,-3 1-23 0 0,0 0 0 0 0,1 0 0 0 0,4-1 0 0 0,10-2 119 0 0,-14 3-63 0 0,0 0 1 0 0,0 0-1 0 0,0 0 1 0 0,4 0-1 0 0,-6 1-61 0 0,0 0 0 0 0,1 0 0 0 0,-1 1 0 0 0,-1-1 0 0 0,2 0 0 0 0,-1 0 0 0 0,0 1 0 0 0,0-1 0 0 0,0 1-1 0 0,0 0 1 0 0,0 0 0 0 0,0-1 0 0 0,0 1 0 0 0,0-1 0 0 0,1 3 0 0 0,4 2-81 0 0,-6-4 90 0 0,2 2 1 0 0,0-3 0 0 0,-1 2 0 0 0,1 0 0 0 0,-1-1-1 0 0,1-1 1 0 0,0 2 0 0 0,-1-1 0 0 0,1 0 0 0 0,0 0-1 0 0,0 0 1 0 0,3 0 0 0 0,2 1 104 0 0,-5-2-80 0 0,0 1 1 0 0,0-1-1 0 0,0 0 0 0 0,1 0 1 0 0,-1 0-1 0 0,0 0 1 0 0,0 0-1 0 0,5-1 0 0 0,-7 1-49 0 0,5-2 26 0 0,-1 1-1 0 0,1-1 1 0 0,0 0 0 0 0,7-5-1 0 0,-12 7-20 0 0,0 0 1 0 0,1 0-1 0 0,0 0 0 0 0,-1-1 0 0 0,2 1 1 0 0,-2-1-1 0 0,0 1 0 0 0,1 0 0 0 0,0 0 0 0 0,1-1 1 0 0,-1 1 5 0 0,1 0 1 0 0,-1-1-1 0 0,1 1 1 0 0,-1-1 0 0 0,0 1-1 0 0,3-2 1 0 0,-4 2-6 0 0,1 0 1 0 0,-1 0-1 0 0,0-1 1 0 0,1 1 0 0 0,-1 0-1 0 0,0 0 1 0 0,1 0-1 0 0,-1 0 1 0 0,0 0-1 0 0,1 0 1 0 0,-1 0-1 0 0,0 0 1 0 0,0 0-1 0 0,0 0 1 0 0,0 0-1 0 0,1 0 1 0 0,0 0-1 0 0,-1 0 1 0 0,0 0-1 0 0,1 0 1 0 0,-1 1-1 0 0,0-1 1 0 0,0 0 0 0 0,1 0-1 0 0,-1 0 1 0 0,0 1-1 0 0,0-1 1 0 0,0 0-1 0 0,0 0 1 0 0,0 0-1 0 0,1 0 1 0 0,4 11 120 0 0,-3-5-26 0 0,-1-6-100 0 0,-1 0-1 0 0,1 0 1 0 0,-1 0-1 0 0,0 0 1 0 0,0 0-1 0 0,0 0 0 0 0,0 1 1 0 0,0-1-1 0 0,1 1 1 0 0,-1-1-1 0 0,0 0 0 0 0,0 0 1 0 0,0 1-1 0 0,0-1 1 0 0,0 0-1 0 0,0 1 0 0 0,0-1 1 0 0,0 0-1 0 0,0 0 1 0 0,0 1-1 0 0,0-1 0 0 0,0 2 2055 0 0,0-10-2489 0 0,1-22 7 0 0,0 15 304 0 0,1-48 22 0 0,-1 1 240 0 0,2-6 66 0 0,-2 19-238 0 0,1-30-497 0 0,-2 79 921 0 0,0-1-336 0 0,1-4-45 0 0,0 4-26 0 0,-1 0 1 0 0,1 0-1 0 0,-1 0 0 0 0,1-1 0 0 0,0 1 0 0 0,-1 1 1 0 0,1-1-1 0 0,-1 0 0 0 0,1 0 0 0 0,0 0 1 0 0,1-1-1 0 0,-1 1 18 0 0,0 0 1 0 0,0 0-1 0 0,0 0 0 0 0,1 0 1 0 0,-1 0-1 0 0,-1-1 0 0 0,1 1 1 0 0,1-2-1 0 0,-2 2 12 0 0,0 0 0 0 0,1 0 0 0 0,-1 0 0 0 0,0 0 0 0 0,0 1 0 0 0,0 0 0 0 0,0-1-1 0 0,1-2 1 0 0,-1 3-11 0 0,0 0-1 0 0,0 0 0 0 0,0 0 0 0 0,0 0 0 0 0,0 0 1 0 0,0 0-1 0 0,0-1 0 0 0,0 1 0 0 0,0 0 0 0 0,0 0 1 0 0,0 0-1 0 0,0 0 0 0 0,0 0 0 0 0,0 0 1 0 0,0 0-1 0 0,0-1 0 0 0,0 1 0 0 0,0 0 0 0 0,0 0 1 0 0,0 0-1 0 0,0 0 0 0 0,0 0 0 0 0,0 0 0 0 0,0 0 1 0 0,0 0-1 0 0,0 0 0 0 0,1 0 0 0 0,-1 0 1 0 0,0 0-1 0 0,0 0 0 0 0,0 0 0 0 0,0 0 0 0 0,0 0 1 0 0,0-1-1 0 0,0 0 74 0 0,0 1-65 0 0,0-1 1 0 0,0 1-1 0 0,0 0 1 0 0,0 0-1 0 0,0 0 0 0 0,0-1 1 0 0,0 1-1 0 0,0 0 1 0 0,0 0-1 0 0,0 0 1 0 0,0-1-1 0 0,0 1 0 0 0,0-1 1 0 0,0 1-1 0 0,0 0 1 0 0,0 0-1 0 0,1 0 0 0 0,-1 0 1 0 0,0 0-1 0 0,0 0 1 0 0,0 0-1 0 0,0 0 1 0 0,1-1-4 0 0,5-2 78 0 0,2 2-15 0 0,9 0-7 0 0,6 0 53 0 0,-18 1-90 0 0,-1-1-1 0 0,0 0 0 0 0,0 1 1 0 0,9-3-1 0 0,-4 0 63 0 0,15 0 1 0 0,8-2-13 0 0,-20 2-29 0 0,0 1-1 0 0,0 2 0 0 0,15-1 1 0 0,-22 1-34 0 0,10 1-14 0 0,-6-1 0 0 0,0 0 0 0 0,-1 0 0 0 0,1-1 0 0 0,10-3 0 0 0,-11 3-53 0 0,-4 1 107 0 0,-2 1 22 0 0,-2-1-72 0 0,0 0 0 0 0,0 0-1 0 0,0 0 1 0 0,0 0 0 0 0,0 1 0 0 0,0-1 0 0 0,0 0 0 0 0,1 0 0 0 0,-1 0-1 0 0,0 0 1 0 0,0 0 0 0 0,0 0 0 0 0,0 0 0 0 0,0 0 0 0 0,0 0 0 0 0,0 0-1 0 0,0 0 1 0 0,0 0 0 0 0,0 0 0 0 0,0 0 0 0 0,0 0 0 0 0,0 1 0 0 0,1-1 0 0 0,-1 0-1 0 0,0 0 1 0 0,0 0 0 0 0,0 0 0 0 0,0 0 0 0 0,0 0 0 0 0,0 0 0 0 0,0 0-1 0 0,0 0 1 0 0,0 0 0 0 0,1-1 12 0 0,-1 1 1 0 0,1 0 0 0 0,-1 0 0 0 0,1 0 0 0 0,0 0 0 0 0,-1 0 0 0 0,0 0 0 0 0,0 0 0 0 0,1 0 0 0 0,0 0 0 0 0,0 0 0 0 0,-1 1 0 0 0,0-1 0 0 0,0 1 1 0 0,1-1-1 0 0,0 0 0 0 0,-1 0 0 0 0,1 1 0 0 0,0-1 25 0 0,0-1-31 0 0,1 0-6 0 0,-2 0-1 0 0,1 1 1 0 0,-1-1 0 0 0,0 1-1 0 0,1-1 1 0 0,0 1 0 0 0,-1 0-1 0 0,1 0 1 0 0,-1-1-1 0 0,1 0 1 0 0,-1 0 0 0 0,0 1-1 0 0,0-1 1 0 0,1 0 0 0 0,0 0-1 0 0,-1 1 1 0 0,0-1-1 0 0,1-1 1 0 0,-1-1-20 0 0,0 3-54 0 0,5-9-319 0 0,-2 8 373 0 0,-2 0-1 0 0,0-2 0 0 0,1 1 1 0 0,1-2-1 0 0,-1-1-98 0 0,5-7 50 0 0,-6 9 75 0 0,-1 2 46 0 0,0-4 203 0 0,3-12-679 0 0,-3 14 416 0 0,1 0 0 0 0,-1-1 0 0 0,0 1 0 0 0,0-1 0 0 0,0 1 0 0 0,0-5 0 0 0,-1-4-38 0 0,0 0-1 0 0,1-24 1 0 0,0 13-211 0 0,0 2 29 0 0,0 6 51 0 0,2-30-1 0 0,-1 38 77 0 0,-1-1-1 0 0,0-7 1 0 0,-1 3-527 0 0,2 11 495 0 0,0-1 8 0 0,-3-8 120 0 0,-1 6 724 0 0,3 4-712 0 0,0 0 0 0 0,0 0 0 0 0,0 0 0 0 0,0 0 0 0 0,0-1 1 0 0,0 1-1 0 0,0 0 0 0 0,0 0 0 0 0,0 0 0 0 0,0 0 0 0 0,0 0 0 0 0,0 0 0 0 0,0 0 0 0 0,0 0 0 0 0,0 0 0 0 0,0 0 0 0 0,0 0 0 0 0,0 0 1 0 0,0 0-1 0 0,0 0 0 0 0,0 0 0 0 0,0 0 0 0 0,0 0 0 0 0,0 0 0 0 0,0 0 0 0 0,0 0 0 0 0,1 0 0 0 0,-1 0 0 0 0,0 0 0 0 0,0 0 1 0 0,0 0-1 0 0,0 0 0 0 0,0 0 0 0 0,0 0 0 0 0,0 0 0 0 0,0 0 0 0 0,0 0 0 0 0,0 0 0 0 0,0 0 0 0 0,0 0 0 0 0,0 0 0 0 0,0 0 0 0 0,0 0 1 0 0,0 0-1 0 0,0 0 0 0 0,0 0 0 0 0,1 0 0 0 0,-1 0 0 0 0,0 0 0 0 0,0 0 0 0 0,0 0 0 0 0,0 0 0 0 0,12 6 200 0 0,-8-3-196 0 0,10 3 0 0 0,-2-1 32 0 0,-7-3 23 0 0,0-2-1 0 0,-1 1 1 0 0,1 0-1 0 0,0-1 1 0 0,0 1-1 0 0,-1-1 1 0 0,8-1 0 0 0,3 0 60 0 0,7 0-19 0 0,0-1 0 0 0,-1-2 0 0 0,29-8 0 0 0,5-6-7 0 0,-12 3-45 0 0,-40 14-58 0 0,14-5-54 0 0,-1 2 0 0 0,0 1 1 0 0,20-2-1 0 0,-19 4 23 0 0,-5-1-32 0 0,1 2 0 0 0,13 1 0 0 0,-14 0 24 0 0,-5 0-2 0 0,-1 0 0 0 0,0-1 0 0 0,11 5 0 0 0,-11-4 16 0 0,-5-1 18 0 0,-1 0-1 0 0,1 0 0 0 0,0 1 1 0 0,0-1-1 0 0,0 0 0 0 0,-1 1 0 0 0,1-1 1 0 0,0 1-1 0 0,0-1 0 0 0,0 2 0 0 0,6 2-19 0 0,-6-3 23 0 0,0-1 0 0 0,1 1 0 0 0,-2 0-1 0 0,1-1 1 0 0,1 1 0 0 0,-1 0 0 0 0,-1 0 0 0 0,1 1 0 0 0,0-2 0 0 0,0 1-1 0 0,0 1 1 0 0,0 0 0 0 0,-1-1 4 0 0,0-1-3 0 0,0 0 1 0 0,1 1-1 0 0,-1-1 0 0 0,0 0 1 0 0,1 0-1 0 0,-1 1 1 0 0,0-1-1 0 0,0 1 0 0 0,0-1 1 0 0,1 0-1 0 0,-1 0 1 0 0,0 1-1 0 0,0-1 1 0 0,0 0-1 0 0,0 0 0 0 0,0 0 1 0 0,1 0-1 0 0,-1 0 1 0 0,0 1-1 0 0,0-1 0 0 0,1 0 1 0 0,0 0-1 0 0,-1 0-63 0 0,1 0 22 0 0,-1 0 1 0 0,0 0-1 0 0,1-1 0 0 0,0 1 0 0 0,0 0 1 0 0,-1 0-1 0 0,1-1 0 0 0,-1 1 0 0 0,0-1 1 0 0,0 0-1 0 0,1 1 0 0 0,-1 0 0 0 0,1-1 1 0 0,-1 1-1 0 0,1-1 0 0 0,-1 0 93 0 0,0-1 1 0 0,0 1-1 0 0,0 0 0 0 0,0 1 0 0 0,0-2 1 0 0,0 1-1 0 0,0 0 0 0 0,-1 0 0 0 0,1 0 1 0 0,-1 0-1 0 0,1 0 0 0 0,-1 0 0 0 0,1-2 1 0 0,0 3-50 0 0,0 0 70 0 0,-1-1-12 0 0,0-2-37 0 0,0 3-5 0 0,0 0-218 0 0,1 0 230 0 0,0 0-1 0 0,0 0 0 0 0,0 0 0 0 0,0 0 0 0 0,0 0 0 0 0,0 0 1 0 0,-1 0-1 0 0,1 0 0 0 0,0 0 0 0 0,-1 0 0 0 0,1-1 1 0 0,0 1-1 0 0,0 0 0 0 0,-1 0 0 0 0,1 0 0 0 0,0 0 0 0 0,-1-3-10 0 0,1 2-19 0 0,0 1 0 0 0,0 0 0 0 0,0-1 0 0 0,0 1 0 0 0,0 0 0 0 0,0 0 0 0 0,0-1 0 0 0,0 1 0 0 0,0 0 0 0 0,0 0 0 0 0,0 0 0 0 0,0 0 0 0 0,0 0 0 0 0,0-1 0 0 0,0 1 0 0 0,0-1 0 0 0,0 1 0 0 0,0 0 0 0 0,0 0 0 0 0,0-1 0 0 0,0 1 0 0 0,1 0 0 0 0,-1-2 0 0 0,0 0 0 0 0,1 1-3 0 0,-1 1 1 0 0,0-1-1 0 0,0 1 0 0 0,0-1 0 0 0,1 0 0 0 0,-1 1 1 0 0,0-1-1 0 0,1 1 0 0 0,-1 0 0 0 0,0 0 1 0 0,0-1-1 0 0,0 1 0 0 0,1-1 0 0 0,0 0 0 0 0,1-1-22 0 0,1-2-7 0 0,-2 3 26 0 0,0 0 1 0 0,0 0-1 0 0,0 0 0 0 0,0 0 1 0 0,-1 0-1 0 0,1-1 1 0 0,1-1-1 0 0,1-4 14 0 0,-1 2 11 0 0,-1 0 0 0 0,2-9-1 0 0,3-15-82 0 0,-4 21 64 0 0,0-1 0 0 0,-1 1 0 0 0,6-10 0 0 0,-7 17 0 0 0,4-11 0 0 0,-1 0 0 0 0,3-19 0 0 0,-2 1-66 0 0,-3 0-1 0 0,-2-31 0 0 0,1 21 11 0 0,-2-17-216 0 0,1 53 237 0 0,1 1-1 0 0,-1-1 1 0 0,0 1-1 0 0,-2-5 1 0 0,0-4-28 0 0,3 12 58 0 0,0 0 1 0 0,-1 0-1 0 0,1 0 0 0 0,0-1 1 0 0,0 1-1 0 0,0 0 0 0 0,0 0 1 0 0,0 0-1 0 0,0 0 0 0 0,0-1 1 0 0,0 1-1 0 0,0 0 0 0 0,0 0 0 0 0,0 0 1 0 0,0-1-1 0 0,0 1 0 0 0,1 0 1 0 0,-1 0-1 0 0,0-1 0 0 0,0 1 1 0 0,0 0-1 0 0,0 0 0 0 0,0 0 0 0 0,0 0 1 0 0,0-1-1 0 0,1 1 0 0 0,-1-1 1 0 0,0 1-1 0 0,1 0-20 0 0,-1 0 0 0 0,1-1-1 0 0,-1 1 1 0 0,0 0 0 0 0,0 0 0 0 0,1 0 0 0 0,-1 0 0 0 0,1 0-1 0 0,-1 0 1 0 0,1 0 0 0 0,0 0 0 0 0,1 0-53 0 0,0 0 1 0 0,-1 1 0 0 0,1-1-1 0 0,-1 1 1 0 0,3 1 0 0 0,-2-2 46 0 0,-1 0 37 0 0,0 0 1 0 0,-1 0-1 0 0,0 0 0 0 0,0 0 1 0 0,1 0-1 0 0,-1 0 1 0 0,1 0-1 0 0,-1 0 1 0 0,1 0-1 0 0,-1 0 0 0 0,0 0 1 0 0,0 0-1 0 0,1 0 1 0 0,-1 0-1 0 0,1 1 0 0 0,-1-1 1 0 0,1 0-1 0 0,0 0 1 0 0,-1 1-1 0 0,0-1 0 0 0,0 0 1 0 0,0 0-1 0 0,1 1 1 0 0,-1-1-1 0 0,0 0 0 0 0,1 1 1 0 0,0 0-1 0 0,-1-1 17 0 0,0 1 0 0 0,0-1 0 0 0,1 1 0 0 0,-1-1 0 0 0,0 0 0 0 0,0 1 0 0 0,0-1 0 0 0,0 0 0 0 0,1 0 0 0 0,-1 1 0 0 0,1-1 0 0 0,0 0 1 0 0,6 4 95 0 0,0-1 1 0 0,0 0 0 0 0,1-2 0 0 0,10 4 0 0 0,-17-5-110 0 0,11 1 15 0 0,0 0 1 0 0,-1-1-1 0 0,23-2 0 0 0,-10 0-9 0 0,43-7-85 0 0,-53 6 39 0 0,50-10-239 0 0,-45 10 80 0 0,36-13 0 0 0,16-12-88 0 0,-66 27 272 0 0,24-14-51 0 0,-19 10 43 0 0,-1 1-1 0 0,2-1 0 0 0,-2 1 1 0 0,13-2-1 0 0,-15 5 45 0 0,-5 0-13 0 0,1 1 0 0 0,0-1 1 0 0,-1 1-1 0 0,1-1 0 0 0,0 1 1 0 0,0 0-1 0 0,0 0 0 0 0,0 1 1 0 0,-1-1-1 0 0,5 2 0 0 0,1 0-151 0 0,-6-2 94 0 0,-1 0-1 0 0,0 1 1 0 0,1-1-1 0 0,-2 1 1 0 0,1-1-1 0 0,1 1 1 0 0,-1 0 0 0 0,1 0-1 0 0,0 0-160 0 0,-2 1-1 0 0,2-1 1 0 0,0 1 0 0 0,-1 0-1 0 0,2 3 1 0 0,1 2-724 0 0,-4-6 705 0 0,1 0 1 0 0,-1-1 0 0 0,1 2 0 0 0,-1-1-1 0 0,1 0 1 0 0,-1 0 0 0 0,1 2 0 0 0,-1 1-3462 0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8-03T22:11:29.2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114 571 6448 0 0,'0'0'3016'0'0,"-6"-4"-2314"0"0,-32-26 4722 0 0,22 16-5646 0 0,12 9 381 0 0,0 1 1 0 0,1 0 0 0 0,-1-1 0 0 0,1 0 0 0 0,0 1 0 0 0,-3-10 0 0 0,-11-14 304 0 0,15 24-414 0 0,1 0 0 0 0,-1-1 0 0 0,1 1 0 0 0,0-1 0 0 0,0 1 0 0 0,0-1 0 0 0,1-6 0 0 0,2-16-55 0 0,-1 20 45 0 0,0 0 0 0 0,0 1-1 0 0,-1-1 1 0 0,0 0 0 0 0,-1-7 0 0 0,0 9 58 0 0,0 0 1 0 0,1 0-1 0 0,0 0 1 0 0,0 0-1 0 0,0 0 1 0 0,2-7-1 0 0,-2 9-81 0 0,0-1-1 0 0,0 1 1 0 0,0 0 0 0 0,-1 0-1 0 0,0-6 1 0 0,0 7-13 0 0,1 1-1 0 0,-1-1 1 0 0,1 0 0 0 0,0 0-1 0 0,0 1 1 0 0,0-1 0 0 0,0 0-1 0 0,0 0 1 0 0,0 0-1 0 0,0 1 1 0 0,0-1 0 0 0,1 0-1 0 0,-1 0 1 0 0,0 1 0 0 0,1-1-1 0 0,0 0 1 0 0,0-1-1 0 0,1 0 2 0 0,0 0-1 0 0,0 0 0 0 0,0 0 0 0 0,-1 0 1 0 0,3-6-1 0 0,7-14 45 0 0,4 3 35 0 0,74-91-213 0 0,-79 102 111 0 0,1 0 0 0 0,21-14 0 0 0,-28 21 24 0 0,1-1-1 0 0,-1 1 0 0 0,1 0 0 0 0,-1 0 0 0 0,1 1 0 0 0,9-2 1 0 0,-10 1 11 0 0,-2 2-16 0 0,-1 0 0 0 0,1 0 0 0 0,-1 0-1 0 0,1 0 1 0 0,-1 0 0 0 0,0 0 0 0 0,1 0 0 0 0,-1 1 0 0 0,1-1 0 0 0,1 1 0 0 0,2 1-1 0 0,-3-2 10 0 0,0 0 0 0 0,0 1-1 0 0,0-1 1 0 0,0 1-1 0 0,0-1 1 0 0,0 1-1 0 0,0 0 1 0 0,0 0-1 0 0,-1 0 1 0 0,1 0-1 0 0,0 0 1 0 0,-1 1-1 0 0,1-1 1 0 0,-1 0-1 0 0,1 1 1 0 0,-1-1-1 0 0,2 3 1 0 0,3 3 34 0 0,0 0 6 0 0,0 0 0 0 0,-1 1 0 0 0,0 0 0 0 0,0 0-1 0 0,-1 1 1 0 0,0 0 0 0 0,0-1 0 0 0,3 15-1 0 0,-6-19-25 0 0,0 0-1 0 0,0 1 0 0 0,0-1 1 0 0,-1 1-1 0 0,0 5 0 0 0,2 13 93 0 0,-1-15-97 0 0,0 0 0 0 0,-1 0-1 0 0,1 0 1 0 0,-2 0-1 0 0,1 0 1 0 0,-3 12-1 0 0,0 18-20 0 0,3 32 2 0 0,-4-28 0 0 0,1-27 0 0 0,2-1 0 0 0,-1 17 0 0 0,2-28 0 0 0,0 6 0 0 0,-5 4 0 0 0,3-11 7 0 0,2-1 27 0 0,-1-1 1 0 0,1 1 0 0 0,0-1-1 0 0,0 1 1 0 0,-1-1 0 0 0,1 1-1 0 0,0-1 1 0 0,0 1 0 0 0,0-1-1 0 0,-1 1 1 0 0,1-1 0 0 0,0 1 0 0 0,0-1-1 0 0,0 1 1 0 0,0-1 0 0 0,0 1-1 0 0,0 0 1 0 0,0-1 0 0 0,0 1-1 0 0,0-1 1 0 0,1 2 0 0 0,-1-1-162 0 0,-10-4-3731 0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8-03T22:11:29.7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26 6848 0 0,'0'0'528'0'0,"0"-2"-368"0"0,0-5 3172 0 0,10 12-2200 0 0,-7-3-934 0 0,1 1 1 0 0,-1-1-1 0 0,0 1 0 0 0,0 0 1 0 0,0 0-1 0 0,0 0 1 0 0,-1 1-1 0 0,1-1 1 0 0,-1 0-1 0 0,0 1 0 0 0,0 0 1 0 0,0-1-1 0 0,0 1 1 0 0,1 5-1 0 0,3 5 83 0 0,-4-12-242 0 0,0 2-67 0 0,-1 13 394 0 0,0-4 106 0 0,-1-10-345 0 0,1 0 1 0 0,-1 1 0 0 0,0-1 0 0 0,0 1 0 0 0,-1 5 0 0 0,-1-3-26 0 0,1 1 0 0 0,0-1 1 0 0,-1 14-1 0 0,-1 2-45 0 0,1-10-61 0 0,1-9 4 0 0,1-2 0 0 0,0 0 0 0 0,0 0 0 0 0,0-1 0 0 0,-1 1 0 0 0,1 0 0 0 0,0 0 0 0 0,0 0 0 0 0,0 0 0 0 0,0 0 0 0 0,1 0 0 0 0,-1-1 0 0 0,0 1 0 0 0,0 0 0 0 0,0 0 0 0 0,1 0 0 0 0,-1 0 0 0 0,1 1 0 0 0,2 6 0 0 0,-3-8 11 0 0,1 1-1 0 0,-1-1 0 0 0,0 0 0 0 0,0 1 0 0 0,1-1 1 0 0,-1 0-1 0 0,0 1 0 0 0,0-1 0 0 0,1 0 0 0 0,-1 1 1 0 0,0-1-1 0 0,1 0 0 0 0,-1 0 0 0 0,0 1 0 0 0,1-1 1 0 0,-1 0-1 0 0,0 0 0 0 0,1 0 0 0 0,-1 0 0 0 0,1 0 1 0 0,-1 1-1 0 0,0-1 0 0 0,1 0 0 0 0,-1 0 0 0 0,1 0 1 0 0,-1 0-1 0 0,0 0 0 0 0,1 0 0 0 0,-1 0 0 0 0,1 0 1 0 0,-1-1-1 0 0,0 1 0 0 0,1 0 0 0 0,-1 0 1 0 0,1 0-1 0 0,-1 0 0 0 0,0 0 0 0 0,1-1 0 0 0,0 1 1 0 0,14-8 412 0 0,-15 8-415 0 0,6-6 136 0 0,0 0 0 0 0,0 0 0 0 0,-1 0 0 0 0,1 0 0 0 0,-1-1 0 0 0,-1 0 0 0 0,5-8 0 0 0,10-14-80 0 0,-6 12-64 0 0,-3 2 0 0 0,1 1 0 0 0,1 0 0 0 0,16-15 0 0 0,-14 14 0 0 0,-12 12 0 0 0,1 0 0 0 0,-1-1 0 0 0,1 1 0 0 0,0 1 0 0 0,0-1 0 0 0,0 0 0 0 0,0 1 0 0 0,1 0 0 0 0,4-3 0 0 0,21-16-1673 0 0,-19 17-4693 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8-03T22:11:29.2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114 571 6448 0 0,'0'0'3016'0'0,"-6"-4"-2314"0"0,-32-26 4722 0 0,22 16-5646 0 0,12 9 381 0 0,0 1 1 0 0,1 0 0 0 0,-1-1 0 0 0,1 0 0 0 0,0 1 0 0 0,-3-10 0 0 0,-11-14 304 0 0,15 24-414 0 0,1 0 0 0 0,-1-1 0 0 0,1 1 0 0 0,0-1 0 0 0,0 1 0 0 0,0-1 0 0 0,1-6 0 0 0,2-16-55 0 0,-1 20 45 0 0,0 0 0 0 0,0 1-1 0 0,-1-1 1 0 0,0 0 0 0 0,-1-7 0 0 0,0 9 58 0 0,0 0 1 0 0,1 0-1 0 0,0 0 1 0 0,0 0-1 0 0,0 0 1 0 0,2-7-1 0 0,-2 9-81 0 0,0-1-1 0 0,0 1 1 0 0,0 0 0 0 0,-1 0-1 0 0,0-6 1 0 0,0 7-13 0 0,1 1-1 0 0,-1-1 1 0 0,1 0 0 0 0,0 0-1 0 0,0 1 1 0 0,0-1 0 0 0,0 0-1 0 0,0 0 1 0 0,0 0-1 0 0,0 1 1 0 0,0-1 0 0 0,1 0-1 0 0,-1 0 1 0 0,0 1 0 0 0,1-1-1 0 0,0 0 1 0 0,0-1-1 0 0,1 0 2 0 0,0 0-1 0 0,0 0 0 0 0,0 0 0 0 0,-1 0 1 0 0,3-6-1 0 0,7-14 45 0 0,4 3 35 0 0,74-91-213 0 0,-79 102 111 0 0,1 0 0 0 0,21-14 0 0 0,-28 21 24 0 0,1-1-1 0 0,-1 1 0 0 0,1 0 0 0 0,-1 0 0 0 0,1 1 0 0 0,9-2 1 0 0,-10 1 11 0 0,-2 2-16 0 0,-1 0 0 0 0,1 0 0 0 0,-1 0-1 0 0,1 0 1 0 0,-1 0 0 0 0,0 0 0 0 0,1 0 0 0 0,-1 1 0 0 0,1-1 0 0 0,1 1 0 0 0,2 1-1 0 0,-3-2 10 0 0,0 0 0 0 0,0 1-1 0 0,0-1 1 0 0,0 1-1 0 0,0-1 1 0 0,0 1-1 0 0,0 0 1 0 0,0 0-1 0 0,-1 0 1 0 0,1 0-1 0 0,0 0 1 0 0,-1 1-1 0 0,1-1 1 0 0,-1 0-1 0 0,1 1 1 0 0,-1-1-1 0 0,2 3 1 0 0,3 3 34 0 0,0 0 6 0 0,0 0 0 0 0,-1 1 0 0 0,0 0 0 0 0,0 0-1 0 0,-1 1 1 0 0,0 0 0 0 0,0-1 0 0 0,3 15-1 0 0,-6-19-25 0 0,0 0-1 0 0,0 1 0 0 0,0-1 1 0 0,-1 1-1 0 0,0 5 0 0 0,2 13 93 0 0,-1-15-97 0 0,0 0 0 0 0,-1 0-1 0 0,1 0 1 0 0,-2 0-1 0 0,1 0 1 0 0,-3 12-1 0 0,0 18-20 0 0,3 32 2 0 0,-4-28 0 0 0,1-27 0 0 0,2-1 0 0 0,-1 17 0 0 0,2-28 0 0 0,0 6 0 0 0,-5 4 0 0 0,3-11 7 0 0,2-1 27 0 0,-1-1 1 0 0,1 1 0 0 0,0-1-1 0 0,0 1 1 0 0,-1-1 0 0 0,1 1-1 0 0,0-1 1 0 0,0 1 0 0 0,0-1-1 0 0,-1 1 1 0 0,1-1 0 0 0,0 1 0 0 0,0-1-1 0 0,0 1 1 0 0,0-1 0 0 0,0 1-1 0 0,0 0 1 0 0,0-1 0 0 0,0 1-1 0 0,0-1 1 0 0,1 2 0 0 0,-1-1-162 0 0,-10-4-3731 0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8-03T22:11:29.7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26 6848 0 0,'0'0'528'0'0,"0"-2"-368"0"0,0-5 3172 0 0,10 12-2200 0 0,-7-3-934 0 0,1 1 1 0 0,-1-1-1 0 0,0 1 0 0 0,0 0 1 0 0,0 0-1 0 0,0 0 1 0 0,-1 1-1 0 0,1-1 1 0 0,-1 0-1 0 0,0 1 0 0 0,0 0 1 0 0,0-1-1 0 0,0 1 1 0 0,1 5-1 0 0,3 5 83 0 0,-4-12-242 0 0,0 2-67 0 0,-1 13 394 0 0,0-4 106 0 0,-1-10-345 0 0,1 0 1 0 0,-1 1 0 0 0,0-1 0 0 0,0 1 0 0 0,-1 5 0 0 0,-1-3-26 0 0,1 1 0 0 0,0-1 1 0 0,-1 14-1 0 0,-1 2-45 0 0,1-10-61 0 0,1-9 4 0 0,1-2 0 0 0,0 0 0 0 0,0 0 0 0 0,0-1 0 0 0,-1 1 0 0 0,1 0 0 0 0,0 0 0 0 0,0 0 0 0 0,0 0 0 0 0,0 0 0 0 0,1 0 0 0 0,-1-1 0 0 0,0 1 0 0 0,0 0 0 0 0,0 0 0 0 0,1 0 0 0 0,-1 0 0 0 0,1 1 0 0 0,2 6 0 0 0,-3-8 11 0 0,1 1-1 0 0,-1-1 0 0 0,0 0 0 0 0,0 1 0 0 0,1-1 1 0 0,-1 0-1 0 0,0 1 0 0 0,0-1 0 0 0,1 0 0 0 0,-1 1 1 0 0,0-1-1 0 0,1 0 0 0 0,-1 0 0 0 0,0 1 0 0 0,1-1 1 0 0,-1 0-1 0 0,0 0 0 0 0,1 0 0 0 0,-1 0 0 0 0,1 0 1 0 0,-1 1-1 0 0,0-1 0 0 0,1 0 0 0 0,-1 0 0 0 0,1 0 1 0 0,-1 0-1 0 0,0 0 0 0 0,1 0 0 0 0,-1 0 0 0 0,1 0 1 0 0,-1-1-1 0 0,0 1 0 0 0,1 0 0 0 0,-1 0 1 0 0,1 0-1 0 0,-1 0 0 0 0,0 0 0 0 0,1-1 0 0 0,0 1 1 0 0,14-8 412 0 0,-15 8-415 0 0,6-6 136 0 0,0 0 0 0 0,0 0 0 0 0,-1 0 0 0 0,1 0 0 0 0,-1-1 0 0 0,-1 0 0 0 0,5-8 0 0 0,10-14-80 0 0,-6 12-64 0 0,-3 2 0 0 0,1 1 0 0 0,1 0 0 0 0,16-15 0 0 0,-14 14 0 0 0,-12 12 0 0 0,1 0 0 0 0,-1-1 0 0 0,1 1 0 0 0,0 1 0 0 0,0-1 0 0 0,0 0 0 0 0,0 1 0 0 0,1 0 0 0 0,4-3 0 0 0,21-16-1673 0 0,-19 17-4693 0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8-03T22:11:39.479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1002 444 9072 0 0,'-1'-1'200'0'0,"-29"-25"146"0"0,14 11 92 0 0,-1 1 0 0 0,-25-16 0 0 0,35 26-218 0 0,1 1 0 0 0,-1-1 0 0 0,-1 1 0 0 0,1 0 0 0 0,0 1 0 0 0,-1 0 0 0 0,1 0 0 0 0,-1 1 0 0 0,0-1 0 0 0,-12 1 0 0 0,5 2-116 0 0,-1 0 0 0 0,1 2 1 0 0,0-1-1 0 0,0 2 1 0 0,1 0-1 0 0,-1 0 0 0 0,1 2 1 0 0,0 0-1 0 0,0 0 0 0 0,-21 15 1 0 0,10-4-108 0 0,0 1 1 0 0,2 1-1 0 0,0 1 1 0 0,-30 34 0 0 0,21-18 48 0 0,-125 146 151 0 0,113-126 249 0 0,-52 86 1 0 0,74-103-305 0 0,1 2 0 0 0,2 0 0 0 0,2 1 0 0 0,2 1 1 0 0,-14 62-1 0 0,22-68-58 0 0,1 0-1 0 0,3 1 1 0 0,0-1 0 0 0,3 1 0 0 0,1 0 0 0 0,11 71-1 0 0,-5-68-30 0 0,1 0 0 0 0,3-1-1 0 0,15 39 1 0 0,-15-51-97 0 0,-2-4 29 0 0,1 0-1 0 0,1-1 1 0 0,2 0 0 0 0,19 28 0 0 0,-20-35 164 0 0,1-1 0 0 0,0 0 0 0 0,1-1-1 0 0,28 22 1 0 0,-8-13-109 0 0,1-2-1 0 0,0-1 1 0 0,1-2 0 0 0,1-1-1 0 0,1-2 1 0 0,1-2 0 0 0,48 11-1 0 0,-63-19 28 0 0,1-2-1 0 0,39 3 0 0 0,53-7 160 0 0,-92 0-179 0 0,236-23 294 0 0,-4-26 176 0 0,-56-7-39 0 0,-99 26-430 0 0,282-102 373 0 0,-277 86 1 0 0,147-89 1 0 0,-114 41 87 0 0,-120 79-361 0 0,0-2 0 0 0,-1 0 0 0 0,-1-1-1 0 0,21-29 1 0 0,36-61 579 0 0,-60 84-481 0 0,-1-1-1 0 0,15-40 1 0 0,17-76 275 0 0,-40 117-380 0 0,-1-2 1 0 0,-1 1 0 0 0,0-45-1 0 0,-4 45-18 0 0,-2-1 0 0 0,-1 1 1 0 0,-1 0-1 0 0,-1 0 0 0 0,-1 0 0 0 0,-2 0 0 0 0,0 1 0 0 0,-2 1 0 0 0,0-1 0 0 0,-19-28 1 0 0,-93-149 315 0 0,84 145-413 0 0,-2 2 1 0 0,-53-54-1 0 0,72 86-54 0 0,-2 0 0 0 0,-1 1 0 0 0,-1 2 0 0 0,-1 0 1 0 0,-1 2-1 0 0,0 1 0 0 0,-35-16 0 0 0,28 17-97 0 0,-2 2 0 0 0,0 1-1 0 0,0 2 1 0 0,-1 2 0 0 0,-68-9 0 0 0,24 10-129 0 0,0 5-1 0 0,-117 9 0 0 0,134 0 227 0 0,1 4-1 0 0,0 2 0 0 0,-99 32 0 0 0,131-32-15 0 0,1 1 0 0 0,0 2 0 0 0,0 1 0 0 0,2 1 0 0 0,-29 22 0 0 0,25-14-35 0 0,2 1 1 0 0,0 2 0 0 0,-45 54-1 0 0,50-48-448 0 0,1 1 0 0 0,-26 51 0 0 0,-3 24-7078 0 0,33-64 923 0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8-03T22:11:48.68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582 207 7344 0 0,'-9'4'123'0'0,"-1"0"0"0"0,2 1 0 0 0,-1 0 1 0 0,-11 9-1 0 0,-3 1 21 0 0,-19 16 155 0 0,32-22-81 0 0,-2-1 0 0 0,-15 10 0 0 0,-20 9 970 0 0,-28 14-220 0 0,63-34-877 0 0,0 1 1 0 0,0 0-1 0 0,1 0 0 0 0,0 1 1 0 0,-11 12-1 0 0,2-2-4 0 0,1-1 4 0 0,1 1 1 0 0,1 1-1 0 0,1 0 1 0 0,0 1 0 0 0,2 1-1 0 0,-18 34 1 0 0,19-26 114 0 0,1 1-1 0 0,2 0 1 0 0,-10 49 0 0 0,19-67-164 0 0,0 0 0 0 0,1-1 0 0 0,0 1 1 0 0,3 23-1 0 0,0-9 12 0 0,5 42 3 0 0,4 1-1 0 0,2-2 1 0 0,28 81 0 0 0,-25-104 30 0 0,3 0 0 0 0,2-1 0 0 0,37 57 0 0 0,-19-40 86 0 0,65 76 0 0 0,-30-36 185 0 0,-41-62-68 0 0,2-2 0 0 0,1-2 0 0 0,2-1 0 0 0,1-2 0 0 0,2-1-1 0 0,0-3 1 0 0,76 38 0 0 0,-71-44 164 0 0,91 31 0 0 0,-104-43-344 0 0,201 51 254 0 0,-200-56-283 0 0,0-2-1 0 0,53-1 1 0 0,-77-2-39 0 0,21 0 104 0 0,0-2-1 0 0,0-2 1 0 0,-1-1 0 0 0,1-1 0 0 0,-1-1 0 0 0,-1-2-1 0 0,1-1 1 0 0,-2-2 0 0 0,1 0 0 0 0,-2-2 0 0 0,0-2-1 0 0,0 0 1 0 0,-2-2 0 0 0,0-1 0 0 0,-1 0 0 0 0,44-47-1 0 0,-65 62-136 0 0,25-27 59 0 0,31-44-1 0 0,-16 14 16 0 0,-4 5 17 0 0,-1-1 1 0 0,36-75-1 0 0,-48 72 28 0 0,-2-1 0 0 0,-3-1 0 0 0,-3-1 0 0 0,11-69 0 0 0,-13 45-3 0 0,25-169 51 0 0,-37 207-81 0 0,-2-1 0 0 0,-2 0 0 0 0,-7-59-1 0 0,2 83-15 0 0,-1 0 0 0 0,-1 0 0 0 0,-2 0 0 0 0,0 1 0 0 0,-2 0 0 0 0,-1 0 0 0 0,0 1 0 0 0,-2 1 0 0 0,-1 0 0 0 0,-1 1 0 0 0,-1 0-1 0 0,0 1 1 0 0,-2 1 0 0 0,-35-32 0 0 0,13 20-42 0 0,-1 1-1 0 0,-1 2 1 0 0,-2 1-1 0 0,-1 3 0 0 0,-88-36 1 0 0,102 49-18 0 0,-1 2-1 0 0,0 1 1 0 0,-1 1 0 0 0,1 2-1 0 0,-2 1 1 0 0,-62-1 0 0 0,39 8 3 0 0,0 2 1 0 0,0 2 0 0 0,-65 17-1 0 0,-35 20-138 0 0,40-7-112 0 0,44-13 116 0 0,-33 19-38 0 0,76-30 106 0 0,-131 71-306 0 0,99-49 69 0 0,41-22-340 0 0,0 1 0 0 0,0 1 0 0 0,-25 23 0 0 0,18-12-558 0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8-03T22:12:05.24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2093 621 11256 0 0,'0'0'256'0'0,"-2"0"34"0"0,-43-12 404 0 0,27 8-461 0 0,13 2-186 0 0,1 1-36 0 0,0 0 0 0 0,1 0-1 0 0,-1 0 1 0 0,0-1 0 0 0,1 1 0 0 0,-6-5 0 0 0,8 6-9 0 0,-1-1 1 0 0,1 0-1 0 0,-1 0 0 0 0,1 0 0 0 0,-1 1 0 0 0,1-1 0 0 0,-1 1 0 0 0,-3-1 1 0 0,-5-2 55 0 0,0 0 1 0 0,-1 0-1 0 0,1-1 1 0 0,0 0-1 0 0,-12-8 1 0 0,-17-7 231 0 0,13 10 210 0 0,0 0 0 0 0,-1 2 1 0 0,0 1-1 0 0,-34-3 0 0 0,18 5-250 0 0,0 3 1 0 0,-45 4-1 0 0,-10-3-236 0 0,6 0 76 0 0,76 0-10 0 0,-30-5 0 0 0,9 2 18 0 0,-94-11 514 0 0,37 4-84 0 0,-30 5-356 0 0,108 4-143 0 0,0 1 0 0 0,-1 0 0 0 0,1 2-1 0 0,-21 3 1 0 0,-63 19-33 0 0,76-17 8 0 0,-184 57 138 0 0,194-58-96 0 0,0 0 1 0 0,1 2 0 0 0,0-1-1 0 0,0 2 1 0 0,0 0 0 0 0,-16 15-1 0 0,-62 71 46 0 0,81-82-92 0 0,0 1 0 0 0,1 0 0 0 0,1 1 0 0 0,-7 15 0 0 0,-7 14 0 0 0,3-9 0 0 0,1 0 0 0 0,2 2 0 0 0,2 0 0 0 0,1 1 0 0 0,2 0 0 0 0,-8 49 0 0 0,4-14 0 0 0,-2 13 0 0 0,3 5 0 0 0,6-48 6 0 0,-3 84 0 0 0,11-107 25 0 0,0 1 0 0 0,2-1 0 0 0,0 0 0 0 0,2 0 0 0 0,0 0 0 0 0,8 22-1 0 0,-2-15 8 0 0,1 0 0 0 0,2-1-1 0 0,0-1 1 0 0,19 27-1 0 0,-9-22 20 0 0,1 0 0 0 0,2-1 0 0 0,0-2-1 0 0,2 0 1 0 0,1-2 0 0 0,1-1-1 0 0,1-2 1 0 0,1-1 0 0 0,0-1 0 0 0,61 26-1 0 0,47 20-123 0 0,65 27 62 0 0,-104-61 5 0 0,172 33 0 0 0,-195-53 32 0 0,78 0-1 0 0,-145-11-30 0 0,60 2 64 0 0,0-3-1 0 0,0-2 0 0 0,0-5 0 0 0,-1-2 0 0 0,0-3 0 0 0,-1-3 1 0 0,99-36-1 0 0,-118 33 26 0 0,2 0 84 0 0,92-47 0 0 0,-84 31 4 0 0,-2-2-1 0 0,-1-3 0 0 0,-2-3 1 0 0,65-62-1 0 0,-90 74-148 0 0,99-109-121 0 0,-89 89 135 0 0,-17 24 55 0 0,-2-1-1 0 0,-1 0 0 0 0,-1-2 0 0 0,19-38 1 0 0,-21 29 81 0 0,-3 0 0 0 0,-1-1 0 0 0,9-42 0 0 0,-18 62-84 0 0,-1 0 0 0 0,0 0 1 0 0,-2 0-1 0 0,0 0 1 0 0,-1 0-1 0 0,-1 0 0 0 0,-1 0 1 0 0,-1 0-1 0 0,0 1 1 0 0,-11-34-1 0 0,-93-175 55 0 0,36 88-176 0 0,-35-63-357 0 0,6 10 45 0 0,-33-62 535 0 0,122 235-108 0 0,1 0-26 0 0,-1 0-1 0 0,-24-29 0 0 0,30 42-66 0 0,-2-1-1 0 0,1 1 1 0 0,-1 0-1 0 0,0 0 0 0 0,0 0 1 0 0,-1 1-1 0 0,0 0 1 0 0,1 1-1 0 0,-12-5 1 0 0,7 5-74 0 0,0 0 0 0 0,0 0 0 0 0,0 2 0 0 0,0-1 0 0 0,0 2 0 0 0,0-1 0 0 0,0 2 0 0 0,-1-1 0 0 0,-24 4 0 0 0,18 0-92 0 0,0 2 1 0 0,0 0-1 0 0,1 1 0 0 0,-1 0 1 0 0,-29 17-1 0 0,-48 37-838 0 0,35-20 167 0 0,-65 34-5453 0 0,65-40 190 0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8-03T22:12:11.307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2401 373 13440 0 0,'-8'-1'215'0'0,"2"-1"-124"0"0,-1 0 0 0 0,1 0-1 0 0,-1 1 1 0 0,0 0 0 0 0,1 0-1 0 0,-1 1 1 0 0,0 0 0 0 0,-13 2 0 0 0,18-2-55 0 0,0 0 1 0 0,1 0 0 0 0,-1 0-1 0 0,0 0 1 0 0,1 0 0 0 0,-1-1-1 0 0,0 1 1 0 0,-2-1 0 0 0,-5-1-5 0 0,6 0-28 0 0,1 1 0 0 0,-1 0 0 0 0,1-1 0 0 0,0 0 0 0 0,0 1-1 0 0,0-1 1 0 0,0 0 0 0 0,0 0 0 0 0,-3-4 0 0 0,1 0 153 0 0,-1 1 0 0 0,1-1 0 0 0,0 0 0 0 0,1-1 0 0 0,-1 1 0 0 0,1-1 0 0 0,0 1 0 0 0,1-1 0 0 0,0 0 0 0 0,-2-10-1 0 0,2 9 66 0 0,-1 0-1 0 0,0 1 0 0 0,0-1 1 0 0,0 1-1 0 0,-1 0 0 0 0,0 0 1 0 0,-1 0-1 0 0,1 0 0 0 0,-8-7 0 0 0,3 2 94 0 0,3 5-158 0 0,-1 0-1 0 0,0 0 0 0 0,0 1 1 0 0,0 0-1 0 0,-1 0 0 0 0,0 1 1 0 0,0 0-1 0 0,0 0 0 0 0,-1 0 1 0 0,0 1-1 0 0,-14-4 0 0 0,-25-10 90 0 0,34 12-134 0 0,0 1 0 0 0,0 0 0 0 0,-25-4 0 0 0,-90-14 260 0 0,32 5-346 0 0,47 11-5 0 0,0 2-1 0 0,-87 4 0 0 0,-98 22 293 0 0,133-4-168 0 0,5-1-32 0 0,-159 28 45 0 0,197-32-92 0 0,35-6-7 0 0,1 1-1 0 0,-34 14 0 0 0,18-5 23 0 0,24-10-60 0 0,1 2-1 0 0,0 0 0 0 0,-17 12 0 0 0,0 0-21 0 0,9-6 1 0 0,1 1 0 0 0,1 1 0 0 0,-18 19 0 0 0,-50 57 0 0 0,64-62-36 0 0,-28 45-1 0 0,15-19 28 0 0,15-23-5 0 0,2 1 1 0 0,1 1 0 0 0,-18 47-1 0 0,24-52 14 0 0,4-11 0 0 0,1 0 0 0 0,-6 24 0 0 0,4-3-16 0 0,1 0 0 0 0,2 1 0 0 0,1 0 0 0 0,1 68 0 0 0,7-63 0 0 0,12 148-118 0 0,-10-171 122 0 0,1 1-1 0 0,1-1 0 0 0,1 0 0 0 0,0 0 0 0 0,2-1 0 0 0,13 24 0 0 0,58 87 13 0 0,-63-107 0 0 0,2-2 0 0 0,1-1 0 0 0,24 24 0 0 0,-13-19 29 0 0,2-1 0 0 0,2-2 0 0 0,0-1 0 0 0,1-2-1 0 0,1-1 1 0 0,1-2 0 0 0,1-2 0 0 0,0-1 0 0 0,43 10-1 0 0,-59-19 7 0 0,55 16 21 0 0,94 14 1 0 0,-145-33-49 0 0,165 18-4 0 0,75-16 28 0 0,-200-9-16 0 0,134-21 0 0 0,-73-3 11 0 0,175-60 0 0 0,-188 37 54 0 0,-56 22-18 0 0,-4 3 74 0 0,-2-3 0 0 0,73-51 0 0 0,-89 52-58 0 0,-1-2 0 0 0,-2-1 0 0 0,58-64 1 0 0,-78 75-29 0 0,-1 0 1 0 0,0-1-1 0 0,-1 0 1 0 0,-1-1-1 0 0,-1 0 1 0 0,8-28-1 0 0,1-11 198 0 0,11-66 0 0 0,-23 85-138 0 0,-2 1 0 0 0,-1-1 0 0 0,-3 0-1 0 0,-4-52 1 0 0,-5 12 124 0 0,-22-91 0 0 0,-8 7-235 0 0,31 136-45 0 0,-2 1 0 0 0,-1 0 0 0 0,-1 0 0 0 0,-2 1-1 0 0,-1 0 1 0 0,0 1 0 0 0,-2 1 0 0 0,-1 0 0 0 0,-1 1-1 0 0,-1 1 1 0 0,-1 1 0 0 0,-1 1 0 0 0,-1 1 0 0 0,-1 0 0 0 0,-1 2-1 0 0,-43-26 1 0 0,49 35-32 0 0,-2 0 0 0 0,1 2 1 0 0,-1 0-1 0 0,0 1 0 0 0,0 1 0 0 0,-29-3 0 0 0,19 5-211 0 0,0 1 1 0 0,0 2 0 0 0,-55 6-1 0 0,62-3-387 0 0,-1 2 0 0 0,-31 10 0 0 0,7 3-1140 0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8-03T22:12:12.51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1224 34 16384 0 0,'-35'-8'968'0'0,"-61"-12"-113"0"0,78 17-838 0 0,0 1 1 0 0,0 1-1 0 0,-25 2 1 0 0,9 2-146 0 0,0 2 1 0 0,1 2-1 0 0,-55 17 1 0 0,65-16 26 0 0,0 1 1 0 0,0 2 0 0 0,1 0-1 0 0,0 2 1 0 0,-36 26 0 0 0,-49 46 86 0 0,79-61 14 0 0,-27 29 0 0 0,19-17 0 0 0,-22 22 0 0 0,-94 122 0 0 0,131-150 24 0 0,2 2-1 0 0,2-1 0 0 0,-18 43 0 0 0,-29 105 220 0 0,53-139-180 0 0,3 1-1 0 0,-7 75 0 0 0,10-70-6 0 0,2-8-33 0 0,1 0-1 0 0,2 1 0 0 0,2-1 1 0 0,2 1-1 0 0,12 59 1 0 0,-4-53-6 0 0,1 0 0 0 0,2-1 1 0 0,2 0-1 0 0,28 50 0 0 0,-30-69 26 0 0,0-1-1 0 0,2 0 0 0 0,1-1 1 0 0,1-1-1 0 0,42 38 0 0 0,-15-21-97 0 0,93 59 0 0 0,-101-75 117 0 0,1-2-1 0 0,1-2 0 0 0,0-1 0 0 0,2-2 0 0 0,0-2 0 0 0,0-2 1 0 0,58 9-1 0 0,-54-13 53 0 0,1-2 0 0 0,1-2 0 0 0,-1-2 0 0 0,1-3 0 0 0,-1-1 0 0 0,0-2 0 0 0,0-3 0 0 0,53-13 0 0 0,-56 7 41 0 0,0-2-1 0 0,-2-1 0 0 0,0-2 0 0 0,-1-3 0 0 0,-1-1 1 0 0,-1-1-1 0 0,-1-3 0 0 0,65-56 0 0 0,-80 60-46 0 0,-2-1 1 0 0,0-2-1 0 0,-2 0 0 0 0,0-1 0 0 0,-2-1 0 0 0,-1 0 0 0 0,-1-1 0 0 0,-2-1 0 0 0,-1 0 0 0 0,-1-1 0 0 0,-1 0 0 0 0,-2-1 0 0 0,-1 0 0 0 0,-1 0 0 0 0,-2-1 0 0 0,-1 1 1 0 0,-2-46-1 0 0,-3 46-2 0 0,-1 0 0 0 0,-1 0 0 0 0,-2 1 1 0 0,-2-1-1 0 0,0 1 0 0 0,-17-37 1 0 0,-48-85 441 0 0,58 127-456 0 0,-1 1 0 0 0,0 0 1 0 0,-40-41-1 0 0,11 24-5 0 0,-2 2-1 0 0,-1 2 1 0 0,-2 3 0 0 0,-103-54-1 0 0,103 63-168 0 0,-1 2 0 0 0,-82-25 0 0 0,103 39-32 0 0,-1 3 1 0 0,1 0 0 0 0,-1 2-1 0 0,0 1 1 0 0,0 1 0 0 0,-38 4-1 0 0,49 0-335 0 0,1 0-1 0 0,-1 2 1 0 0,1 0-1 0 0,0 2 1 0 0,0 0 0 0 0,1 0-1 0 0,0 2 1 0 0,0 1-1 0 0,-29 17 1 0 0,9 0-1369 0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8-03T22:12:20.992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2429 412 12464 0 0,'-2'-1'281'0'0,"-24"-8"42"0"0,0-1-1 0 0,0-2 1 0 0,-26-16 0 0 0,-61-29 929 0 0,42 10-508 0 0,36 24-208 0 0,-49-25-1 0 0,58 34-154 0 0,-28-11 14 0 0,21 12-391 0 0,0 2 0 0 0,-62-11-1 0 0,-196-10 365 0 0,213 31-170 0 0,1 5 0 0 0,-1 2 0 0 0,-78 18 0 0 0,125-17-101 0 0,1 0-1 0 0,0 3 1 0 0,1 0-1 0 0,0 2 1 0 0,1 1-1 0 0,0 1 1 0 0,1 2 0 0 0,0 0-1 0 0,2 2 1 0 0,0 1-1 0 0,-23 22 1 0 0,-157 162-280 0 0,133-128 175 0 0,16-18 106 0 0,-80 105 0 0 0,93-99-155 0 0,-40 79 0 0 0,60-96 68 0 0,1 2 0 0 0,-23 81 0 0 0,37-95 28 0 0,-4 47 0 0 0,8-57-31 0 0,0 17 15 0 0,2 1-1 0 0,1 0 0 0 0,3 0 1 0 0,1-1-1 0 0,2 1 0 0 0,16 64 0 0 0,-15-84-14 0 0,2 0 0 0 0,0-1 0 0 0,1 0 0 0 0,1-1 0 0 0,1 0 0 0 0,1 0 0 0 0,0-1 0 0 0,19 21 0 0 0,-1-7 12 0 0,1-1 1 0 0,2-2 0 0 0,44 32 0 0 0,169 108 125 0 0,-188-136-104 0 0,2-2 1 0 0,90 33-1 0 0,-92-45-19 0 0,0-2 0 0 0,87 14-1 0 0,-99-26-18 0 0,-1-1 0 0 0,1-3 0 0 0,86-6 0 0 0,-61-4-4 0 0,136-32 0 0 0,237-115 91 0 0,-197 43 82 0 0,-186 80-21 0 0,109-78 0 0 0,-108 63-6 0 0,79-78 0 0 0,-113 96-83 0 0,-1-1 0 0 0,-2-1 0 0 0,-1-1 0 0 0,31-56 0 0 0,-20 21-126 0 0,43-115 0 0 0,-62 134 109 0 0,-2 0 0 0 0,-2 0 0 0 0,8-75-1 0 0,-15 75 336 0 0,-3 0-1 0 0,-6-90 1 0 0,2 118-259 0 0,-1 1-1 0 0,-1 0 1 0 0,0 0-1 0 0,-2 1 1 0 0,0-1-1 0 0,-1 1 1 0 0,-1 0-1 0 0,0 1 1 0 0,-2 0-1 0 0,-11-17 1 0 0,-6 2 6 0 0,-1 2 1 0 0,-2 0-1 0 0,-45-34 0 0 0,-16-7-294 0 0,-102-60 0 0 0,114 86-105 0 0,-90-36-1 0 0,163 78 259 0 0,-245-90-707 0 0,201 79-19 0 0,-1 3-1 0 0,-1 1 1 0 0,1 3 0 0 0,-94-1-1 0 0,46 7-491 0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8-03T22:11:29.2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114 571 6448 0 0,'0'0'3016'0'0,"-6"-4"-2314"0"0,-32-26 4722 0 0,22 16-5646 0 0,12 9 381 0 0,0 1 1 0 0,1 0 0 0 0,-1-1 0 0 0,1 0 0 0 0,0 1 0 0 0,-3-10 0 0 0,-11-14 304 0 0,15 24-414 0 0,1 0 0 0 0,-1-1 0 0 0,1 1 0 0 0,0-1 0 0 0,0 1 0 0 0,0-1 0 0 0,1-6 0 0 0,2-16-55 0 0,-1 20 45 0 0,0 0 0 0 0,0 1-1 0 0,-1-1 1 0 0,0 0 0 0 0,-1-7 0 0 0,0 9 58 0 0,0 0 1 0 0,1 0-1 0 0,0 0 1 0 0,0 0-1 0 0,0 0 1 0 0,2-7-1 0 0,-2 9-81 0 0,0-1-1 0 0,0 1 1 0 0,0 0 0 0 0,-1 0-1 0 0,0-6 1 0 0,0 7-13 0 0,1 1-1 0 0,-1-1 1 0 0,1 0 0 0 0,0 0-1 0 0,0 1 1 0 0,0-1 0 0 0,0 0-1 0 0,0 0 1 0 0,0 0-1 0 0,0 1 1 0 0,0-1 0 0 0,1 0-1 0 0,-1 0 1 0 0,0 1 0 0 0,1-1-1 0 0,0 0 1 0 0,0-1-1 0 0,1 0 2 0 0,0 0-1 0 0,0 0 0 0 0,0 0 0 0 0,-1 0 1 0 0,3-6-1 0 0,7-14 45 0 0,4 3 35 0 0,74-91-213 0 0,-79 102 111 0 0,1 0 0 0 0,21-14 0 0 0,-28 21 24 0 0,1-1-1 0 0,-1 1 0 0 0,1 0 0 0 0,-1 0 0 0 0,1 1 0 0 0,9-2 1 0 0,-10 1 11 0 0,-2 2-16 0 0,-1 0 0 0 0,1 0 0 0 0,-1 0-1 0 0,1 0 1 0 0,-1 0 0 0 0,0 0 0 0 0,1 0 0 0 0,-1 1 0 0 0,1-1 0 0 0,1 1 0 0 0,2 1-1 0 0,-3-2 10 0 0,0 0 0 0 0,0 1-1 0 0,0-1 1 0 0,0 1-1 0 0,0-1 1 0 0,0 1-1 0 0,0 0 1 0 0,0 0-1 0 0,-1 0 1 0 0,1 0-1 0 0,0 0 1 0 0,-1 1-1 0 0,1-1 1 0 0,-1 0-1 0 0,1 1 1 0 0,-1-1-1 0 0,2 3 1 0 0,3 3 34 0 0,0 0 6 0 0,0 0 0 0 0,-1 1 0 0 0,0 0 0 0 0,0 0-1 0 0,-1 1 1 0 0,0 0 0 0 0,0-1 0 0 0,3 15-1 0 0,-6-19-25 0 0,0 0-1 0 0,0 1 0 0 0,0-1 1 0 0,-1 1-1 0 0,0 5 0 0 0,2 13 93 0 0,-1-15-97 0 0,0 0 0 0 0,-1 0-1 0 0,1 0 1 0 0,-2 0-1 0 0,1 0 1 0 0,-3 12-1 0 0,0 18-20 0 0,3 32 2 0 0,-4-28 0 0 0,1-27 0 0 0,2-1 0 0 0,-1 17 0 0 0,2-28 0 0 0,0 6 0 0 0,-5 4 0 0 0,3-11 7 0 0,2-1 27 0 0,-1-1 1 0 0,1 1 0 0 0,0-1-1 0 0,0 1 1 0 0,-1-1 0 0 0,1 1-1 0 0,0-1 1 0 0,0 1 0 0 0,0-1-1 0 0,-1 1 1 0 0,1-1 0 0 0,0 1 0 0 0,0-1-1 0 0,0 1 1 0 0,0-1 0 0 0,0 1-1 0 0,0 0 1 0 0,0-1 0 0 0,0 1-1 0 0,0-1 1 0 0,1 2 0 0 0,-1-1-162 0 0,-10-4-3731 0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8-03T22:11:29.7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26 6848 0 0,'0'0'528'0'0,"0"-2"-368"0"0,0-5 3172 0 0,10 12-2200 0 0,-7-3-934 0 0,1 1 1 0 0,-1-1-1 0 0,0 1 0 0 0,0 0 1 0 0,0 0-1 0 0,0 0 1 0 0,-1 1-1 0 0,1-1 1 0 0,-1 0-1 0 0,0 1 0 0 0,0 0 1 0 0,0-1-1 0 0,0 1 1 0 0,1 5-1 0 0,3 5 83 0 0,-4-12-242 0 0,0 2-67 0 0,-1 13 394 0 0,0-4 106 0 0,-1-10-345 0 0,1 0 1 0 0,-1 1 0 0 0,0-1 0 0 0,0 1 0 0 0,-1 5 0 0 0,-1-3-26 0 0,1 1 0 0 0,0-1 1 0 0,-1 14-1 0 0,-1 2-45 0 0,1-10-61 0 0,1-9 4 0 0,1-2 0 0 0,0 0 0 0 0,0 0 0 0 0,0-1 0 0 0,-1 1 0 0 0,1 0 0 0 0,0 0 0 0 0,0 0 0 0 0,0 0 0 0 0,0 0 0 0 0,1 0 0 0 0,-1-1 0 0 0,0 1 0 0 0,0 0 0 0 0,0 0 0 0 0,1 0 0 0 0,-1 0 0 0 0,1 1 0 0 0,2 6 0 0 0,-3-8 11 0 0,1 1-1 0 0,-1-1 0 0 0,0 0 0 0 0,0 1 0 0 0,1-1 1 0 0,-1 0-1 0 0,0 1 0 0 0,0-1 0 0 0,1 0 0 0 0,-1 1 1 0 0,0-1-1 0 0,1 0 0 0 0,-1 0 0 0 0,0 1 0 0 0,1-1 1 0 0,-1 0-1 0 0,0 0 0 0 0,1 0 0 0 0,-1 0 0 0 0,1 0 1 0 0,-1 1-1 0 0,0-1 0 0 0,1 0 0 0 0,-1 0 0 0 0,1 0 1 0 0,-1 0-1 0 0,0 0 0 0 0,1 0 0 0 0,-1 0 0 0 0,1 0 1 0 0,-1-1-1 0 0,0 1 0 0 0,1 0 0 0 0,-1 0 1 0 0,1 0-1 0 0,-1 0 0 0 0,0 0 0 0 0,1-1 0 0 0,0 1 1 0 0,14-8 412 0 0,-15 8-415 0 0,6-6 136 0 0,0 0 0 0 0,0 0 0 0 0,-1 0 0 0 0,1 0 0 0 0,-1-1 0 0 0,-1 0 0 0 0,5-8 0 0 0,10-14-80 0 0,-6 12-64 0 0,-3 2 0 0 0,1 1 0 0 0,1 0 0 0 0,16-15 0 0 0,-14 14 0 0 0,-12 12 0 0 0,1 0 0 0 0,-1-1 0 0 0,1 1 0 0 0,0 1 0 0 0,0-1 0 0 0,0 0 0 0 0,0 1 0 0 0,1 0 0 0 0,4-3 0 0 0,21-16-1673 0 0,-19 17-4693 0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8-03T22:13:04.394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1261 173 12448 0 0,'-13'-7'227'0'0,"0"0"1"0"0,-1 1-1 0 0,-27-8 1 0 0,-48-7-222 0 0,22 5 238 0 0,26 7-106 0 0,0 2 0 0 0,-62-2 0 0 0,1 0-6 0 0,8-8 75 0 0,-17-4 152 0 0,67 13-354 0 0,-86-13 92 0 0,124 20-24 0 0,1 1-1 0 0,-1 0 0 0 0,1 0 1 0 0,-1 1-1 0 0,1 0 1 0 0,-1 0-1 0 0,1 0 1 0 0,-1 1-1 0 0,1-1 0 0 0,-10 5 1 0 0,2 2 64 0 0,-1 0 0 0 0,-17 14 0 0 0,8-5-215 0 0,4-2 76 0 0,1 0 0 0 0,1 2 0 0 0,1 0 0 0 0,-20 26 0 0 0,34-41 1 0 0,-8 11-19 0 0,1 1 0 0 0,0 0 0 0 0,1 0 0 0 0,1 1 0 0 0,0 0 0 0 0,1 0-1 0 0,1 1 1 0 0,-4 18 0 0 0,-1 13 85 0 0,-5 72-1 0 0,12-54-222 0 0,5 68-1 0 0,-1-113 163 0 0,3 34-4 0 0,12 59 0 0 0,19 53 0 0 0,-28-139 0 0 0,-1 4 0 0 0,3 0 0 0 0,0-1 0 0 0,2 0 0 0 0,1 0 0 0 0,21 36 0 0 0,-17-39 0 0 0,1-2 0 0 0,1 1 0 0 0,1-2 0 0 0,35 35 0 0 0,-25-31 136 0 0,2-2 0 0 0,60 41 0 0 0,-67-52-59 0 0,-2-1 63 0 0,0-1-1 0 0,31 13 0 0 0,-6-9 112 0 0,62 15 0 0 0,-84-26-193 0 0,1-2 0 0 0,0 0 1 0 0,0-2-1 0 0,32-1 1 0 0,-14-3 12 0 0,0-3-1 0 0,-1-1 1 0 0,1-2 0 0 0,-1-2 0 0 0,-1-2 0 0 0,0-1 0 0 0,40-20-1 0 0,-54 20-11 0 0,205-99 595 0 0,-189 87-514 0 0,-1-1 0 0 0,-2-3 0 0 0,44-37-1 0 0,-34 20-12 0 0,76-89 0 0 0,-105 107-19 0 0,-1-1 0 0 0,-1-1 0 0 0,-1 0 1 0 0,-2-1-1 0 0,14-36 0 0 0,-19 33 45 0 0,13-62-1 0 0,-21 71 60 0 0,-1 0 0 0 0,-1-1 0 0 0,-2 1 0 0 0,0-1 0 0 0,-8-44 0 0 0,3 37-112 0 0,-2 1-1 0 0,-1 0 1 0 0,-2 0 0 0 0,-1 1-1 0 0,-2 0 1 0 0,0 1-1 0 0,-2 0 1 0 0,-25-35-1 0 0,29 49-67 0 0,4 4-13 0 0,-1 1 0 0 0,0 0-1 0 0,0 0 1 0 0,-2 1 0 0 0,-15-14-1 0 0,11 13-25 0 0,0 1 1 0 0,-1 1-1 0 0,0 0 0 0 0,-1 1 0 0 0,0 0 0 0 0,-20-6 0 0 0,15 8-27 0 0,0 1 1 0 0,-1 0-1 0 0,0 2 1 0 0,-35-2-1 0 0,11 5-69 0 0,-1 2-1 0 0,1 2 0 0 0,-91 20 0 0 0,-133 54-453 0 0,240-69 481 0 0,-32 11-260 0 0,-95 44 0 0 0,11 19-451 0 0,123-68 395 0 0,1 2 1 0 0,1 1-1 0 0,-39 39 1 0 0,-24 41-1077 0 0,46-45 626 0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8-03T22:13:13.246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2525 269 4808 0 0,'0'0'519'0'0,"-5"-4"43"0"0,-3-3 346 0 0,0 0 0 0 0,-1 1-1 0 0,0 0 1 0 0,-17-9 0 0 0,10 9-60 0 0,14 5-798 0 0,0 0-1 0 0,0 1 0 0 0,1-1 0 0 0,-1 0 0 0 0,0 0 0 0 0,0 0 0 0 0,1 0 0 0 0,-1 0 1 0 0,-1-2-1 0 0,-2-1 50 0 0,1 1 0 0 0,-1 0 1 0 0,0 0-1 0 0,0 1 0 0 0,0-1 1 0 0,-7-1-1 0 0,-13-7 322 0 0,5 2 189 0 0,-27-9 1 0 0,15 7-252 0 0,9 2-91 0 0,-4-1 53 0 0,1 0 0 0 0,-41-8 1 0 0,4 3-4 0 0,-19-3-52 0 0,-109 6 270 0 0,76 7-233 0 0,-24-4 97 0 0,89 4-239 0 0,-268-19 332 0 0,276 25-490 0 0,0 2 1 0 0,-78 17 0 0 0,-81 33-1 0 0,148-38 4 0 0,-188 70-110 0 0,219-76 97 0 0,1 2-1 0 0,1 0 0 0 0,0 1 0 0 0,0 2 0 0 0,2-1 0 0 0,-1 2 0 0 0,2 1 0 0 0,0 0 0 0 0,1 1 0 0 0,-16 21 0 0 0,7 0 40 0 0,1 1 0 0 0,2 1-1 0 0,-29 74 1 0 0,23-40-132 0 0,3 1-1 0 0,-26 142 0 0 0,45-181 91 0 0,3 0 0 0 0,1 1 0 0 0,2-1 0 0 0,1 0 0 0 0,12 68 0 0 0,54 177-100 0 0,-43-193 83 0 0,-10-37 17 0 0,41 97 0 0 0,-43-124 47 0 0,1 1 0 0 0,1-1 1 0 0,1-1-1 0 0,0-1 1 0 0,31 33-1 0 0,-34-43-43 0 0,1-1-1 0 0,1 0 0 0 0,0 0 1 0 0,1-2-1 0 0,0 0 1 0 0,27 12-1 0 0,98 30-247 0 0,-103-41 249 0 0,1-1 1 0 0,1-2-1 0 0,-1-2 0 0 0,61 1 0 0 0,153-17 192 0 0,-250 10-185 0 0,66-6 86 0 0,1-3 1 0 0,75-22-1 0 0,128-57 140 0 0,-217 65-159 0 0,-1-2 0 0 0,-1-2-1 0 0,78-55 1 0 0,133-124 315 0 0,-211 162-234 0 0,-2-1-1 0 0,66-78 1 0 0,-101 104-26 0 0,0 0 1 0 0,-1-2-1 0 0,-1 0 0 0 0,-2 0 1 0 0,0-2-1 0 0,-1 1 1 0 0,-1-1-1 0 0,-2-1 0 0 0,11-46 1 0 0,-17 54 0 0 0,-1-1 1 0 0,0 1-1 0 0,-2-1 0 0 0,0 1 1 0 0,0-1-1 0 0,-2 1 1 0 0,0-1-1 0 0,-2 1 1 0 0,1 1-1 0 0,-8-18 0 0 0,-12-21 100 0 0,-46-80 0 0 0,64 125-230 0 0,-106-171-39 0 0,91 151-40 0 0,-2 1-1 0 0,-1 1 1 0 0,-48-43-1 0 0,56 59 2 0 0,-1 0 0 0 0,0 1 0 0 0,-1 1 0 0 0,1 0 0 0 0,-2 2 0 0 0,0 0 0 0 0,0 1 0 0 0,0 1 0 0 0,-1 1 0 0 0,1 0 0 0 0,-40-3 0 0 0,29 5 46 0 0,7 1-386 0 0,-1 0 1 0 0,0 1-1 0 0,-40 5 0 0 0,31 0-446 0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8-03T22:13:18.401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1996 211 7856 0 0,'-2'-1'174'0'0,"-28"-19"405"0"0,24 16-495 0 0,1 0 0 0 0,-1 0 0 0 0,0 0-1 0 0,0 1 1 0 0,0 0 0 0 0,0 0 0 0 0,-11-3 0 0 0,-4 0 295 0 0,-1 0-1 0 0,-31-16 1 0 0,29 12-212 0 0,-40-11 0 0 0,-90-23 1275 0 0,141 41-1266 0 0,0 0 0 0 0,0 0 0 0 0,-16 0 1 0 0,-5-1 182 0 0,8 1-40 0 0,0 1 1 0 0,0 1-1 0 0,0 1 0 0 0,-44 6 1 0 0,-24 2 245 0 0,-43 5-166 0 0,89-7-260 0 0,-36 6 89 0 0,62-8-205 0 0,-25 5 205 0 0,-60 20 0 0 0,72-18-70 0 0,1 2 0 0 0,0 2-1 0 0,1 1 1 0 0,-43 28-1 0 0,16-6-86 0 0,-16 12-18 0 0,28-15-53 0 0,-37 28 0 0 0,73-52 0 0 0,-6 3 0 0 0,0 1 0 0 0,2 1 0 0 0,-20 24 0 0 0,20-19 0 0 0,2 1 0 0 0,1 0 0 0 0,0 1 0 0 0,-11 31 0 0 0,-30 104 0 0 0,52-151 0 0 0,-8 28 15 0 0,2 0-1 0 0,2 1 1 0 0,-3 38-1 0 0,7-17 149 0 0,4 70 0 0 0,13 4-495 0 0,-7-72 328 0 0,-1-19 4 0 0,1-1 0 0 0,2 0 0 0 0,1 0 0 0 0,3-1 0 0 0,1 0 0 0 0,34 61 0 0 0,-36-78 4 0 0,1 0-1 0 0,27 30 1 0 0,40 34 232 0 0,-79-83-225 0 0,20 17-48 0 0,1-1 0 0 0,0 0 1 0 0,2-2-1 0 0,0-1 0 0 0,0-1 0 0 0,30 12 0 0 0,-16-9 184 0 0,1-2 0 0 0,80 21-1 0 0,-84-30 8 0 0,1-2-1 0 0,40 1 0 0 0,75-8 39 0 0,-90-2-97 0 0,0-2 0 0 0,0-3 0 0 0,88-27 0 0 0,-48 6 138 0 0,-2-5 0 0 0,103-52 0 0 0,-88 27-48 0 0,-2-4 0 0 0,202-156 0 0 0,-288 197-141 0 0,0-1 0 0 0,23-29 0 0 0,-19 21-6 0 0,-6 2 92 0 0,-1-1 0 0 0,-1-1 0 0 0,21-43 0 0 0,-36 61-76 0 0,-1 0 0 0 0,-1 0-1 0 0,0 0 1 0 0,-2-1 0 0 0,1 0-1 0 0,-2 0 1 0 0,0 0 0 0 0,-1 0-1 0 0,-1-1 1 0 0,0 1 0 0 0,-1 0-1 0 0,-3-24 1 0 0,-3 2 160 0 0,-1 0 1 0 0,-2 1-1 0 0,-2 0 0 0 0,-18-43 1 0 0,21 57-106 0 0,-2 1 0 0 0,-1 0 1 0 0,-1 0-1 0 0,0 1 0 0 0,-2 0 1 0 0,-28-32-1 0 0,-2 9 13 0 0,-81-63 0 0 0,69 65-75 0 0,-1 3 1 0 0,-3 2 0 0 0,-1 3-1 0 0,-1 2 1 0 0,-68-23-1 0 0,-265-84-1207 0 0,377 133 1006 0 0,2 0-288 0 0,0 0 1 0 0,0 2-1 0 0,-18-4 0 0 0,6 5-1037 0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8-03T22:13:21.538"/>
    </inkml:context>
    <inkml:brush xml:id="br0">
      <inkml:brushProperty name="width" value="0.1" units="cm"/>
      <inkml:brushProperty name="height" value="0.1" units="cm"/>
      <inkml:brushProperty name="color" value="#004F8B"/>
    </inkml:brush>
  </inkml:definitions>
  <inkml:trace contextRef="#ctx0" brushRef="#br0">1581 568 9184 0 0,'-12'-5'192'0'0,"1"-1"0"0"0,0 0 0 0 0,0 0 0 0 0,-20-16 0 0 0,2-1 327 0 0,-1 2 1 0 0,0 1 0 0 0,-2 2 0 0 0,-1 1 0 0 0,-50-19-1 0 0,16 4 155 0 0,50 22-498 0 0,0 2 0 0 0,-1 0 0 0 0,0 1 0 0 0,0 0 0 0 0,-29-5 0 0 0,-2 4 34 0 0,19 2-42 0 0,-1 1 0 0 0,0 2-1 0 0,-54 0 1 0 0,50 7-185 0 0,0 1 0 0 0,1 2 0 0 0,-1 1 0 0 0,2 1 0 0 0,-48 21 0 0 0,30-7-5 0 0,2 2 1 0 0,-80 54-1 0 0,96-53 58 0 0,1 1-1 0 0,-53 58 1 0 0,68-65-22 0 0,1 0 1 0 0,1 1-1 0 0,1 1 1 0 0,1 0-1 0 0,1 0 1 0 0,-16 44-1 0 0,-36 152-84 0 0,54-169 49 0 0,2 0 1 0 0,2 0 0 0 0,2 1 0 0 0,5 96 0 0 0,5-83-5 0 0,2 1-1 0 0,3-2 1 0 0,27 86 0 0 0,-29-121 33 0 0,2 0 0 0 0,0-1 1 0 0,1 0-1 0 0,2-1 0 0 0,1 0 0 0 0,0-1 0 0 0,2-1 0 0 0,35 38 1 0 0,4-4 142 0 0,2-3 1 0 0,78 58 0 0 0,-92-82 118 0 0,1-1 0 0 0,1-2 0 0 0,1-3 0 0 0,65 25 0 0 0,-33-22 202 0 0,160 32 0 0 0,89-19 54 0 0,-9-39-332 0 0,-294-2-188 0 0,314-25 208 0 0,-216 11-23 0 0,205-53 0 0 0,-63-26 268 0 0,-205 66-333 0 0,0-3 1 0 0,-2-3-1 0 0,75-56 0 0 0,-106 70-16 0 0,-2 0 0 0 0,0-2-1 0 0,39-46 1 0 0,-51 53-10 0 0,-2-1 0 0 0,0 0 1 0 0,0-1-1 0 0,-2 0 0 0 0,0 0 0 0 0,-1-1 0 0 0,11-35 0 0 0,-14 30 51 0 0,0-1 0 0 0,-2 0-1 0 0,0-1 1 0 0,-2 1-1 0 0,-3-47 1 0 0,-3 31 49 0 0,-1 1 0 0 0,-22-72 0 0 0,-88-238 281 0 0,84 267-487 0 0,-5 1 1 0 0,-52-87-1 0 0,38 93 43 0 0,-107-121 0 0 0,149 186-20 0 0,-30-32-135 0 0,-1 1 0 0 0,-3 2 0 0 0,-1 2 0 0 0,-2 2 0 0 0,-1 2 0 0 0,-2 2 0 0 0,-1 2 0 0 0,-1 3 0 0 0,-1 1 0 0 0,-2 3-1 0 0,0 3 1 0 0,-1 1 0 0 0,0 3 0 0 0,-73-9 0 0 0,99 21-96 0 0,0 1 0 0 0,-1 1 0 0 0,1 1-1 0 0,-1 2 1 0 0,1 2 0 0 0,0 0 0 0 0,0 2 0 0 0,0 1-1 0 0,1 1 1 0 0,0 1 0 0 0,0 2 0 0 0,1 1 0 0 0,1 1-1 0 0,-49 32 1 0 0,2 12-1045 0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7-01-08T23:35:29.60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-1 41 164 0,'0'8'63'0,"0"-8"-34"0,0-24-25 0,0 18 15 16,0 1 4-16,0 3 3 0,0-2-2 16,0 0-3-1,0 1-11-15,0 2 0 0,2 1 1 0,-2 0-4 16,0 0-2-16,0 0 4 15,2 1 2-15,3 6 0 16,-1 7 8 0,1 8-2-16,-2-1-2 15,1 10 0-15,-2-5-4 16,2 11 1-16,-1-6-5 16,2 20 1-16,-1-8-3 15,0 20 0-15,2-12-1 16,-2 17 2-16,3 38 1 15,-2-2 1-15,-1-7-2 16,-2-38 1-16,1-8-2 16,-1 13 0-16,0-10-1 0,0 14 2 15,1-11-3-15,0 13 0 16,-2-11 1-16,2 17 0 16,-1-10-2-16,1 13-2 15,-2-12 1-15,2 15 1 16,0-12-1-16,-1 21 2 15,0-15 2-15,0 17 2 16,1-16-6-16,-2 17 0 16,2-16-3-16,0 8 0 15,-1-13 4-15,-4 13 1 16,2-14-1-16,-6 11 1 16,2-11-2-16,0 3-1 15,-1-9-2-15,2 18 1 0,2-12 1 16,5 14 0-16,1-11-7 15,3-3 0-15,0-12-2 16,1 9 1-16,-2-12 2 16,2 4 4-16,1-6 1 15,-4 3 1-15,1-10 0 16,0 3 0-16,-2-5 0 16,-1 0 2-16,1-7-1 15,-3 4-1-15,0-8-13 16,1-5-4-16,-3-3-11 15,0-4-3-15,0-4 4 16,0-3 1-16,0-2-23 16,-3-6-10-16,1-2-60 15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7-01-08T23:35:31.82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-6 262 264 0,'-11'28'99'0,"11"-28"-54"0,0 9-50 0,0-8 15 0,4 2-2 16,1-3 3-16,9-4 7 15,-3 0 3-15,8-17-10 16,-3 3-2-16,7-21-2 0,-1 6-1 16,-1-25-1-16,-2 10-3 15,-1-16-2-15,-2 7-21 16,0 0-11-16,-2 8-42 15,-2-4-15-15,-3 8-15 16</inkml:trace>
  <inkml:trace contextRef="#ctx0" brushRef="#br0" timeOffset="211.73">240 166 292 0,'-2'10'110'0,"2"-10"-60"0,16-6-63 0,-14 6 17 15,8-10-19-15,-1 2-6 16,2-19 1-16,-2 4 1 16,3-23 11-16,-3 6-4 0,3-21-2 15,-3 10-80 1</inkml:trace>
  <inkml:trace contextRef="#ctx0" brushRef="#br0" timeOffset="-448.12">-13-30 296 0,'3'11'112'0,"-3"-11"-60"0,34 32-39 0,-27-27 30 16,14 12-22-16,-3-5-4 15,17-3-8-15,-10-4-4 16,10 6-2-16,-8-1 0 0,7-2 0 15,-4-2-1-15,0-6 1 0,-4 0-26 16,-1 0-12-16,-5 0-22 16,-8-6-7-16,0 2-23 15,-15-4-50 1,1 0 34-16</inkml:trace>
  <inkml:trace contextRef="#ctx0" brushRef="#br0" timeOffset="-237.76">-47-210 260 0,'-10'0'96'0,"10"0"-52"0,24 6-34 15,-20-4 23-15,17 6-3 0,-5 0 2 16,19 9-13-16,-6-6-6 16,15 2-8-16,-10 0-4 0,10-4 2 15,-7-1-11-15,2-1-2 16,-6-1-22-16,-6-4-9 15,-2 0-27-15,-11 0-12 16,-2 0-26 0</inkml:trace>
  <inkml:trace contextRef="#ctx0" brushRef="#br0" timeOffset="975.03">144-607 344 0,'-7'4'129'0,"7"-4"-70"0,2 4-60 16,-2-2 25-16,5-19-10 15,-1 3 0-15,5-16-8 16,0 4-4-16,6-24-1 15,-4 7-8-15,3-4 0 0,-3 8-26 16,-2-5-8-16,0 4 8 16,-6 0 6-16,-1 5 14 15,-4 4 7-15,-1 6 9 16,-8-5 3-16,0 6 9 16,-3 8 4-16,2 1 6 15,1 3 2-15,0 1-12 0,3 17-6 16,1-1-4-16,10 13 1 15,-1-1 6-15,14 11 2 16,-2-2-3-16,7 3 1 16,-3-7-9-16,5-3-2 15,-2-3 1-15,4-11 1 16,-2-3-4-16,0-4-1 16,-5-1-32-16,-2-11-15 15,-1 2-28-15,-11-10-12 16,1 3-34-1</inkml:trace>
  <inkml:trace contextRef="#ctx0" brushRef="#br0" timeOffset="587.53">-123-916 280 0,'-7'4'104'0,"7"-4"-56"0,14 0-38 0,-12 0 25 15,12 3 1-15,-3-3 3 16,17 10-15-16,-3-2-4 16,19 8-12-16,-7-4-3 0,11 4-1 15,-9-1-2-15,3 4 1 16,-6-3-24-16,1 6-11 16,-5-3-34-16,-7 5-16 15,-4-3-53 1</inkml:trace>
  <inkml:trace contextRef="#ctx0" brushRef="#br0" timeOffset="1279.05">252-1325 260 0,'-5'-18'99'0,"5"18"-54"0,3-2-44 16,-3 2 21-16,2 8 8 15,0-2 8-15,10 3 0 16,-3-1 1-16,4 8-21 15,-1-4-6-15,4 0-1 0,-2 1-7 16,2-4 0-16,-2 2-4 16,-2-5-1-16,-3 1 7 15,-2-4 6-15,-3 2 0 16,-6-10 1-16,0 4-10 16,-8-14-1-16,4 3-2 15,-11-13 2-15,3 5-6 0,-4-9 1 16,2 5-8-16,0-5-3 15,3 4-36-15,-4 1-18 16,3 2-50 0,2 6-65-16,3 1 56 15</inkml:trace>
  <inkml:trace contextRef="#ctx0" brushRef="#br0" timeOffset="1818.58">226-1593 280 0,'8'0'104'0,"-8"0"-56"0,22 13-30 0,-17-12 31 16,6 8-25-16,-1-3-7 0,3 2-9 15,-1-2-1-15,2 0-4 16,-3 1-2-16,1-3 2 0,-3 0 4 16,-2 0 6-16,-3-2-9 15,-4-4-2-15,0 0-11 16,-9-7-4-16,0 1-2 15,-9-12 1-15,2 2-3 16,-10-11-2-16,6 4 11 16,-1 1 6-16,5 1 13 15,2 1 5-15,0 1-5 16,7 5-2-16,0 2 1 16,12 8 4-16,0 1 5 15,8 12 5-15,-1-3-10 0,4 6-3 16,-2-2-9-16,0 1-4 15,-2-1 3-15,-4-4 1 16,1 0 4-16,-1-7 1 16,-4 2-3-16,-8-14-1 15,-1 4-14-15,-9-16-8 16,0 2-1-16,-4-3-1 16,1 3 7-16,4 1 4 15,1 3 3-15,10 5 5 16,0 3 18-16,9 13 12 15,-1 0-12-15,9 2-6 16,-2 1-4-16,3-1 0 16,-1-1-14-16,-2-7-5 15,0 0-42-15,-1-6-16 0,0 1-28 16,-5-3-9-16,-1 2 4 16</inkml:trace>
  <inkml:trace contextRef="#ctx0" brushRef="#br0" timeOffset="2086.37">210-2376 320 0,'-18'0'121'0,"18"0"-66"0,-23 9-53 16,20-7 23-16,-1 8-15 15,2-2-1-15,-1 6-5 16,1-1-3-16,9-1 0 16,-3-2-6-16,13 1-1 0,-3-3 14 15,11-5 6-15,-4 2 0 16,14-3 0-16,-9-2-8 15,11 1-2-15,-5 2 4 0,-1 7 5 16,-6 1 6-16,-4 7 5 16,-5-2-3-16,-9 1-3 15,-1-3-6-15,-6 4-2 16,0 1-26-16,-9-9-9 16,2-2-43-16,-6-8-17 15,1 0-83 1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7-01-08T23:35:30.36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-220 166 200 0,'0'0'74'0,"3"0"-40"0,4 0-29 0,-3 0 19 0,5-3 2 16,-2 1 7-16,10-12-9 15,8-13-5-15,-2 0-10 16,-1-2-4-16,-1-1-1 0,-2 1-2 16,-6 2 1-16,-3 7 0 15,-4 3 1-15,2 6-2 16,-4-2-2-16,0 7 3 16,1 8 0-16,-1 7 7 15,2 5 6-15,-2 0-6 16,5 3-1-16,3 5-5 15,1-4-1-15,3 1-1 16,1-1-2-16,-1-1-19 16,0 1-8-16,-2 4-32 15,0-1-15-15,2 1-43 16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7-01-08T23:35:58.34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4 244 208 0,'-10'4'77'0,"10"-4"-42"0,0-6-28 0,0 6 18 0,0 0-9 16,0 0 1-16,0-6-10 15,2-2-4-15,0 2-2 16,1-1-1-16,1 3 2 0,1 0 1 15,-1 11 10 1,4-7 1-16,0-3-2 16,7 3 0-16,-2 0-3 15,2 3 2-15,2-3-2 16,4 0 2-16,2 0 0 16,2 0 3-16,3 0-7 15,-7 6-2-15,-2-1-1 0,8-5 2 16,19-2-5-16,-3 2-1 15,8-1 4-15,2-1 5 16,7-3-5-16,-1 1-2 16,4-2-1-16,1-2-1 15,5 4 4-15,5-1 5 16,-1 2-5-16,-4 1-2 16,8-1-1-16,-2 3 1 15,-1 0-1-15,0-1 2 16,-1 1-4-16,3-2 0 15,7 2 3-15,-1-3 1 16,-6 3 3-16,2 0 1 16,6 0-3-16,-4 0-1 15,-2 0-3-15,0 0-1 16,5 0 1-16,16 0 0 0,-7-2 0 16,-5 1 2-16,3 1-1 15,-1 0 2-15,-1-2-2 16,-7-1-1-16,1 1-2 15,2 2-1-15,-6 0 2 16,-5-2 2-16,-4 2 0 16,0 0-1-16,3 2 1 15,-3-2-1-15,1 0 0 16,-7 0 0-16,1 2 0 16,0 1 0-16,4 0 2 15,-4-3 1-15,-2-1-1 16,0-1-2-16,2-1 1 15,1 1-1-15,-1 0 0 0,-4-2 0 16,-7 0 0-16,-3 2 0 16,-1 0 0-16,-4 0 0 15,-1 2 0-15,-3 0 0 16,-1 0 0-16,-3-3 0 16,-2 2 0-16,-3-1 2 15,-3 0-1-15,-3-1-1 16,-3 3-2-16,-3 0 1 15,1 0 1-15,-2 0 0 16,-1 0 0-16,1-1 0 16,-2 1 0-16,0-2 0 15,-1-1 0-15,0 1 2 16,4 1-1-16,4-1-1 0,-2-1 1 16,4-1 1-16,-1 0-3 15,3-2 0-15,-3 0-1 16,3 0 0-16,1 0 2 15,6 0 2-15,-1-1-1 16,6 4-1-16,-3-2-2 16,-3 1 1-16,2 0 1 15,-1 0 0-15,-5 0 0 16,-2 0 2-16,-1 0-1 16,1 0 2-16,-3 0-2 15,0-1 2-15,0 4 0 16,1-4 1-16,0 2-2 15,-1 0 1-15,0 3-2 16,-2 0-1-16,0 0-2 0,0 3 1 16,3-2 1-16,-8 1 2 15,-2-2-1-15,0 0-1 16,3 0 1-16,-1-2 1 16,0 2-1-16,3-1 2 15,-5-2-2-15,2 1-1 16,1 0 1-16,-6 2 1 15,-1 0-1-15,0-2-1 16,-3 2 1-16,2-2-1 16,-2 0 0-16,3 0 2 15,0 2 1-15,-1 0 1 16,1 0-2-16,-1 0 1 0,3-2-4 16,-5 2 0-16,3 0 3 15,1 0-1 1,-1 0-1-16,2 2 1 15,-5 0-1-15,0-2 0 16,-2 0 2-16,0 0-3 16,-2 2 0-16,-1-2-1 15,-2 0 0-15,5 0 4 16,-2 0 1-16,-1 2-1 16,-4-2-2-16,5 0-2 15,-5 0 1-15,0 0 3 16,0 0 1-16,0 0-23 15,0 0-12-15,0 0-25 16,0 0-12-16,0 0-188 16,9-12 120-1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7-01-08T23:36:01.32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-3833 933 176 0,'-11'-8'66'0,"11"8"-36"0,-9-3-18 0,9 3 19 15,-7-3 1-15,-2 3 4 16,0 0-14-16,2 0-5 15,-7 5-10-15,2-2-1 0,-6 6 4 16,2-1-2-16,-1 4 3 16,4-1-6-16,-1 3-1 15,3-2-4-15,4 0-1 16,0-1-1-16,9-3 0 16,0 0 0-16,19 0 0 15,-3-2 2-15,12 4 2 16,-4-2-3-16,5-1 0 15,11 5 1-15,-7 6 0 16,-10 1 2-16,-11 1 1 0,-2 1 14 16,-8-1 8-16,-2-1-1 15,-13-2 0-15,1-2-7 16,-12-1-2-16,3-1-12 16,-9-5-1-16,6 0-2 15,-6-4 2-15,5 0-21 16,2-1-9-16,5-2-35 15,7-9-14-15,6-6-57 16</inkml:trace>
  <inkml:trace contextRef="#ctx0" brushRef="#br0" timeOffset="239.8">-3637 1056 248 0,'-12'19'93'0,"15"-11"-50"0,1 10-39 0,1-4 21 15,2 7-14-15,2 8-3 16,-2-7-8-16,0-3 0 16,7 10 0-16,-3-7 0 0,3 7 2 15,-3-5-28-15,-2-4-11 16,-1-2-33-1,-6-7-55-15,0-3 25 16</inkml:trace>
  <inkml:trace contextRef="#ctx0" brushRef="#br0" timeOffset="509.88">-3687 983 296 0,'-5'-2'110'0,"5"2"-60"0,5 0-63 16,-1 0 15-16,5 2 3 15,-2 0 7-15,11 2-9 16,17 4 0-16,2 2-3 16,-3 2 4-16,-8-3 2 0,-4-3-5 15,-3 2 0-15,2 4-1 16,-12 3 0-16,-7-1 2 16,-6 2 1-16,-11 3-4 15,-2-3 1-15,-7 2 0 0,4-1 0 16,-1 1-9-16,7-4-2 15,3-1-36-15,1-5-14 16,4-6-53 0</inkml:trace>
  <inkml:trace contextRef="#ctx0" brushRef="#br0" timeOffset="947.83">-3278 901 252 0,'-16'10'96'0,"9"-8"-52"0,-5 9-51 16,8-5 14-16,-4 4-7 15,2 4 2-15,-1 5 8 16,0 3 3-16,0 1-6 15,0 3 0-15,5 1 3 0,2-2-8 16,2-6-1-16,3-4 1 16,7-7 1-16,4-8-1 15,2-8-2-15,0-2-8 16,0-5-3-16,-2-1-1 16,-1-2 0-16,-6 0 7 15,-2 1 2-15,-1 2 5 0,-1 5 1 16,-3 2 10-16,-2 8 6 15,0 8-10 1,0 5-5-16,3 1 0 16,2 1-5-16,1 1 0 15,1 0-23-15,2-4-10 16,3-2-44 0,-1-2-59-16,1-3 35 15</inkml:trace>
  <inkml:trace contextRef="#ctx0" brushRef="#br0" timeOffset="1246.02">-3041 978 280 0,'-9'0'107'0,"9"3"-58"0,6 3-53 16,-3-2 21-16,1 4-2 15,1 0 5-15,-1 3-6 16,1-1-3-16,2 0-6 15,-3 0-4-15,2-2 0 0,-5-2 3 16,2-1 5-16,-3-1 1 16,-3-4 4-16,2-2-1 15,-2-5 2-15,0-2-8 16,1-6-2-16,2-4-5 16,5-1-3-16,4-3-3 15,2 1-1-15,3 4-27 16,0 4-10-16,2 1-44 15,2 5-17-15,3 2-6 16</inkml:trace>
  <inkml:trace contextRef="#ctx0" brushRef="#br0" timeOffset="1622.66">-2586 813 312 0,'-18'-4'115'0,"8"6"-62"0,-5 0-57 0,8 0 18 0,-5 2-6 16,-2 2 2-1,-2 2-1-15,0 5 0 0,-3 1-5 16,3 0-3-16,5-4 0 0,2 1-4 16,4-3 0-16,7 0 2 15,5 0 0-15,9 0 7 16,3 1 6-16,6-1-6 15,3 0-1-15,-3 2-3 16,-2 3-2-16,-5-1 3 16,-6 0 0-16,-8 2 7 15,-8-1 4-15,-8-1-3 16,-4-2 1-16,-2 0-7 16,-1-1-1-16,1-4 0 15,2 0 0-15,0-5-35 0,5-5-17 16,3-6-35-16,13-8-13 15,7 3-31 1</inkml:trace>
  <inkml:trace contextRef="#ctx0" brushRef="#br0" timeOffset="1817.31">-2421 830 348 0,'0'20'132'0,"0"-4"-72"0,5 13-52 0,-2-17 29 15,-2 5-19-15,2 3-4 16,2 0-7-16,-1 1 0 16,1-3-4-16,-3-2-2 0,0-3 2 15,1-3-26-15,-3-4-10 0,0-6-34 16,2-8-12-16,0-4-63 16</inkml:trace>
  <inkml:trace contextRef="#ctx0" brushRef="#br0" timeOffset="1952.61">-2421 680 296 0,'-20'-4'110'0,"17"2"-60"0,3 0-100 16,3 0-3-16,4 0-61 15,2 0-21-15</inkml:trace>
  <inkml:trace contextRef="#ctx0" brushRef="#br0" timeOffset="2356.01">-2124 603 328 0,'-6'-9'123'0,"6"7"-66"0,0 0-55 16,0 2 23-16,0 0-9 15,0 0 1-15,0 0-12 16,2 4-5-16,0 8 0 16,3 14 16-16,-3 6 10 0,0 6-7 15,1 8-1-15,1-3-8 16,3 2-4-16,0-5-1 16,2 0-1-16,1-8-11 15,-4-5-3-15,-2-7-55 16,-1-5-21-16,-3-12-78 15</inkml:trace>
  <inkml:trace contextRef="#ctx0" brushRef="#br0" timeOffset="2521.59">-2246 876 324 0,'-2'-2'123'0,"7"4"-66"0,8-4-60 0,-1 1 24 16,9-4-13-16,6-3-2 15,6-2-17-15,-1 2-7 16,2 2 9-16,1 1-34 0,-3 2-12 16,-2 0-69-1</inkml:trace>
  <inkml:trace contextRef="#ctx0" brushRef="#br0" timeOffset="2912.35">-1818 766 312 0,'-2'2'118'0,"2"7"-64"0,0-1-54 15,0-2 23-15,0 7-4 16,0 8 3-16,0 4-3 16,4-1 0-16,5 3-10 15,6-1-3-15,1-1 0 0,2-7-1 16,0-7 0-16,3-9-6 16,2-9-1-16,0-5-19 15,-7-8-9-15,-2-2-4 16,-5-5-2-16,-2-2 4 15,-2 2 5-15,-1 7 15 0,-1 16 20 16,1 8 8 0,3 7 8-16,3 6 5 15,3 4-7-15,3 6-3 16,3 5-5-16,-1 8 1 16,-4 6 1-16,-3 2-1 15,-4 0-1-15,-2-2-1 16,-3-14-3-16,-6 3-1 15,-3-6-5-15,-2-9-1 16,-3-5-32-16,-2-9-15 16,3-6-60-16,6-13-23 15,3-3-2 1</inkml:trace>
  <inkml:trace contextRef="#ctx0" brushRef="#br0" timeOffset="5238">-4170 721 236 0,'-12'-8'88'0,"12"8"-48"0,-14-8-29 0,14 8 23 15,-7 0-5-15,-9 0 3 16,0 4-14-16,0 4-3 16,0 4-9-16,0 19-2 0,0 16 2 15,4 12 6-15,7-9 4 16,1-7-6-16,6 9-1 16,12 36-5-16,7-8-1 15,7-18 1-15,6-8 2 16,2-4-34-16,1-12-13 15,4-9-112-15</inkml:trace>
  <inkml:trace contextRef="#ctx0" brushRef="#br0" timeOffset="70423.92">-1452 498 332 0,'-7'-2'123'0,"7"2"-66"0,3 0-69 0,-3 0 18 16,6 5-3-16,-1-4 5 15,6 8 11-15,-1-3 6 16,6 5-13-16,-3 2 2 0,8 6 0 15,-2-3-1-15,3 11 2 16,-1-5-2-16,2 12 0 16,-2-2-1-16,-2 8 0 15,-3-5-4-15,-5 12 0 16,0-8-3-16,-6 6 0 16,-5 17-1-16,-5-11 2 15,-1-8 1-15,-4-9 1 16,1-6-2-16,2-5 1 0,-2 0-11 15,2-7-2-15,0-4-24 16,3-3-10-16,1-4-19 16,1 0-6-16,0-1-27 15,6-7-84 1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7-01-08T23:36:12.460"/>
    </inkml:context>
    <inkml:brush xml:id="br0">
      <inkml:brushProperty name="width" value="0.1" units="cm"/>
      <inkml:brushProperty name="height" value="0.1" units="cm"/>
      <inkml:brushProperty name="fitToCurve" value="1"/>
    </inkml:brush>
    <inkml:brush xml:id="br1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43 5 184 0,'-4'-2'71'0,"4"2"-38"0,-2-4-25 0,2 4 16 15,0 0-1-15,0 0 3 16,0 0-10-16,-3 4-4 16,-1 2-7-16,-1 5-4 0,-2 0 2 15,0 10 7-15,2 4 3 16,1 4 0-16,2 1 0 16,4-1-5-16,2 0-3 15,5-5-5-15,1-10-2 16,-1-1 5-16,12-7 3 15,14-2 1-15,-3-6 1 0,2-6-2 16,-13-3 1-16,-3 3-2 16,-2-8 0-16,2-15 1 15,-6 4 1-15,-7 1-1 16,-10 0 1-16,-7-1-6 16,-4 4-1-16,-6 4 0 15,-1 5 0-15,-1 6-3 16,2 4 0-16,0 4-18 15,4 2-7-15,5 0-51 16,3 1-22-16,4-3-9 16</inkml:trace>
  <inkml:trace contextRef="#ctx0" brushRef="#br0" timeOffset="1185.32">611 443 152 0,'0'-15'57'0,"0"11"-30"0,0 7-5 0,0-3 23 15,0 0-10-15,-2 1-2 16,0 4-15-16,0 5-4 16,-1-2-8-16,1 0 3 0,-3 9 1 15,0 7-1-15,5-3 2 16,0-5-2-16,5 8 0 15,-2-3-8-15,4 1 0 16,-3-1-1-16,8-3 2 0,-1-1 1 16,10-5 1-16,-3-2 0 15,10-8 2-15,13-9 1 16,-1-7 1-16,-6-4-2 16,-7-9 1-16,-6 1-2 15,-9-2 2-15,-12 1-2 16,-12 3 0-16,-9 3-6 15,-6 5-1-15,-3 3-2 16,0 3 3-16,4 2-2 16,1 6 1-16,2 0 2 15,2-1 0-15,5 1-27 16,5 1-9-16,4-1-22 16,5-1-8-16,2 1-45 15</inkml:trace>
  <inkml:trace contextRef="#ctx0" brushRef="#br0" timeOffset="2432.17">1168 891 152 0,'0'-5'57'0,"0"5"-30"0,11-10-21 0,-8 10 17 16,-1-4-5-16,0 0-1 15,1 0 8-15,-1 0 6 0,-4 2-16 16,-1 0 7-16,-1 2 2 0,-1 0-10 16,1 10-3-16,-1-2-3 15,0 9 0-15,1-3 0 16,2 12 2-16,-1-4-1 15,8 5 0-15,-3-4-5 16,10 2-3-16,-3-5 0 16,7-3-1-16,-3-1 4 15,8-8 2-15,-5 0 2 16,6-14 0-16,-4 0-4 16,5-14-1-16,-5 3 1 0,1-9 2 15,-6 3-1-15,-9-4 2 16,1 3-2-16,-11-3 2 15,1 5-4-15,-11 3-2 16,-14 1-5-16,5 16 0 16,4 0 2-16,-2 4 3 15,2 0-20-15,0-2-7 16,3 0-31-16,4 2-14 16,3-2-55-1</inkml:trace>
  <inkml:trace contextRef="#ctx0" brushRef="#br1" timeOffset="25356.59">75 101 140 0,'0'-12'55'0,"3"6"-30"0,-1 0-16 0,-2 6 14 15,0 0 6-15,0 0 7 16,0 0 1-16,0 0-1 16,0 0-19-16,0 0 3 0,0 6 3 15,2 8-12-15,0-2-6 16,-2 1-3-16,6 1-2 16,-2-2 0-16,1-1 0 15,2 1-3-15,-1-4 2 16,-2-1 1-16,4-6 0 15,1-2 4-15,-2-10 2 16,-3-4 0-16,1-2-1 16,-3-2-1-16,-2 1 0 0,-4 1 0 15,-3 5 0-15,-2 1 6 16,2 10 4-16,-1-1-5 16,0 4-3-16,-4 7-6 15,3 6 0-15,4 4 0 16,3-1 0-16,2 0-5 15,2-3 1-15,6-1 2 16,-2-4 1-16,6-4 1 16,-1-1 0-16,1-5 0 15,-1-5 2-15,-2-1 1 16,-1-4 3-16,-7-1-1 16,-1 1 2-16,-1-2-4 15,-4 2-2-15,-2 0-14 0,0 1-4 16,2 4-20-16,1 0-9 15,6 1-88 1</inkml:trace>
  <inkml:trace contextRef="#ctx0" brushRef="#br1" timeOffset="26290.91">699 521 164 0,'-5'3'63'0,"1"0"-34"0,-1 2-25 15,3 0 15-15,2 1 2 16,0-2 2-16,-3 5 1 16,1-4 0-16,2 4-13 15,0-4-7-15,2 2 0 0,1-1-3 16,4-2-1-16,-3 0 3 16,3-2 0-16,0 0 3 15,0-2 1-15,0-4 5 16,-2 0 3-16,-1 2-6 0,-2-6-3 15,-2-2-1-15,-2-1 1 16,-2 1-1-16,-4 4 2 16,1 0 0-16,1 6 3 15,-1 2-5-15,2 4-1 16,1 0-4-16,1 2-1 16,1 5-1-16,2-4 0 15,2 0 2-15,5-3 0 16,2-4 0-16,-1-2 2 15,-2 0 1-15,4-2 3 16,-1-2-14-16,-5 0-7 16,1 0-17-16,-5-2-7 15,0 1-61-15,-2 0-49 16,-1-4 53-16</inkml:trace>
  <inkml:trace contextRef="#ctx0" brushRef="#br1" timeOffset="27279.62">1244 927 168 0,'-7'-14'66'0,"7"14"-36"0,-7-12-20 0,5 10 17 15,0 0 4-15,-1 2 4 16,1 2-8-16,0 1-4 15,-1 4-13-15,1 3-6 0,2 5-1 16,0 4 0-16,2-2 3 16,1-2-1-16,1 1 0 15,3 2-6-15,0-7 1 16,-2-3 0-16,4-4 2 0,-2 0 8 16,5-11 3-16,-2 4-4 15,2-10-1-15,0-5-4 16,-5 1-1-16,-3 6 1 15,-2-6 2-15,-4-6-3 16,-2 5-2-16,-3 4 2 16,-5 8 0-16,0 4-4 15,2 6 1-15,-5 4-2 16,6 0 0-16,2-2 2 16,-2 15 0-16,0-5 0 15,7 6 2-15,-1 5-6 16,6-6-1-16,4-7 4 15,-1-8 2-15,-1 0 1 0,4-8-2 16,0 0-19-16,0-4-8 16,-2-1-52-16,1-1-22 15,-4 2-4 1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7-01-08T23:36:19.531"/>
    </inkml:context>
    <inkml:brush xml:id="br0">
      <inkml:brushProperty name="width" value="0.1" units="cm"/>
      <inkml:brushProperty name="height" value="0.1" units="cm"/>
      <inkml:brushProperty name="fitToCurve" value="1"/>
    </inkml:brush>
    <inkml:brush xml:id="br1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3626 1409 192 0,'-3'-12'74'0,"3"12"-40"0,0-16-20 0,0 12 20 0,0 4-4 16,0 0 2-16,-2 0-9 15,2 0-2-15,-2 0-12 16,0 0 6-16,-3 0 4 0,0 0-6 16,-4 5-2-16,2 2-6 15,-2 7-4-15,0-1 2 16,0 9 2-16,-1-3-2 15,6 9 0-15,-1-3-3 16,8 3-1-16,-1-4-1 16,9-3 0-16,1-2 4 15,11-7 1-15,-2-2 1 16,13-8 0-16,-4 0 0 0,4-14 2 16,-4 1-1-16,-2-9 2 15,-5 2-2-15,-5-9 2 16,-2 6-2-16,-13-13 0 15,-12-13-8-15,-7 12 0 16,-10 9-4-16,-4 12 2 16,1 7 3-16,-4 9 1 15,1 3-4-15,4-2-1 16,5 4-26-16,5-3-9 16,6 0-28-16,5-4-11 15,5 0-34 1</inkml:trace>
  <inkml:trace contextRef="#ctx0" brushRef="#br0" timeOffset="-731.92">3000 1356 168 0,'-4'0'63'0,"-2"-4"-34"0,2 2-10 16,2 0 23-16,0 0-14 16,0 2-4-16,-1-2-8 15,0 0-2-15,2 0-8 16,-4 0 0-16,2 0 4 0,-1 0 5 16,1 4 3-16,1 0-5 15,-2 2-3-15,-3 9-3 16,2 1 0-16,1-2 5 15,-3 10 2-15,2-3-5 16,2 11-1-16,2-3-2 16,1 2-1-16,0-5-6 15,7 0-1-15,-3 0 1 16,12-7 0-16,-2-2 3 0,14-7 3 16,-5 0 2-16,7-12 1 15,-3 0-2-15,1-11 1 16,-3 4-2-16,-4-12 0 15,-5 3-1-15,-9-7 2 16,-1 5-3-16,-12-5 0 16,-15-8-3-16,3 20-1 15,3 4 1-15,-7 3 0 16,1-1-3-16,-2 3 2 16,4 0-15-16,6 0-4 15,-3 0-39-15,4-1-16 16,8 4-63-1</inkml:trace>
  <inkml:trace contextRef="#ctx0" brushRef="#br0" timeOffset="-1365.47">2434 1395 152 0,'0'-4'57'0,"0"4"-30"0,0-12-16 0,0 10 15 16,0-1-1-16,0 3 0 16,0 3-1-16,0-3 0 15,-4 0-13-15,1 0-2 0,-3 5 1 16,1 2-4-16,-2 3 2 15,3 0-1-15,-1 11 3 16,2-5-3-16,3 6 1 16,0-1-5-16,8 1 0 15,-1-1-1-15,6-2-2 16,-1-1 3-16,10-7 2 16,-6-2 2-16,6-10 1 15,-4-2-2-15,2-9-1 16,-1 1-1-16,-3-6 0 0,-2 2 2 15,-7-1 1-15,-1 2-3 16,-8-7-1-16,0 4-3 16,-12 1-1-16,3 2 1 15,-7 4 0-15,2 2-5 16,-1 3 1-16,3 2-3 16,5 3 2-16,0 0-41 15,9-5-17-15,5-1-61 16</inkml:trace>
  <inkml:trace contextRef="#ctx0" brushRef="#br1" timeOffset="22055.67">2581 1397 172 0,'-2'0'66'0,"2"2"-36"0,0 8-22 15,0-5 16-15,0 1-10 16,0-1-3-16,0 4 9 15,-2-1 6-15,0 4-13 16,-1 2 8-16,3 3 3 0,0 0-8 16,3-3-2-16,1 0-8 0,1-6-4 15,-3 0 1-15,5-1 0 16,3 1-4-16,-4-7 1 16,1 2 2-16,0-6 1 15,-1-6-1-15,0 1 1 16,-4-1-2-16,-2-3 2 15,0 2-4-15,-5-4-2 16,-4-7 2-16,-5 4 2 16,-2 5 0-16,0 4-1 15,-1 4 3-15,1 4 2 16,3 2 4-16,1 4 5 16,1 2-8-16,4 3-3 15,0 0-5-15,4 0 1 16,2-3-1-16,2 2 0 0,-1 1 0 15,6-1 0-15,-2-2 2 16,5-2 0-16,-2 0 0 16,4-4 0-16,-1 1 2 15,2-8 3-15,-3 1-7 16,-2-6 0-16,-1 0-2 16,-3-1-1-16,-6-3 6 15,-1 6 1-15,-1 0-14 16,-4 2-4-16,-3 2-5 15,1 1-3-15,2 3-37 16,4 3-15-16,3-1-27 16</inkml:trace>
  <inkml:trace contextRef="#ctx0" brushRef="#br1" timeOffset="22849.62">2998 1446 220 0,'-5'-4'82'0,"2"2"-44"0,2-2-29 0,1 4 19 16,0 0 1-16,0 0 5 16,-3 0-8-16,1 0-1 15,0 2-14-15,-3 6-2 0,2 3-2 16,2-3-6-16,-2 6 0 15,1-2 1-15,2 0 3 0,0-1-4 16,5-1-1-16,-1-2 0 16,5-2 2-16,-2-2-1 15,5-4-1-15,-3 0 3 16,2-10 2-16,-2 0-2 16,-1-4 0-16,-1 1-3 15,-5-6-1-15,-4-8 1 16,-5 2 0-16,-5 4-5 15,0 5 1-15,-1 6 4 16,-2 7 2-16,5 14-5 16,0 1-2-16,1 2-7 15,2 0-3-15,5 1-27 16,2-3-10-16,2-2-74 16</inkml:trace>
  <inkml:trace contextRef="#ctx0" brushRef="#br1" timeOffset="23675.52">3605 1450 212 0,'-3'-4'82'0,"3"4"-44"0,0 0-38 0,0 0 16 0,0 0-3 15,0 4 5-15,0 3-6 16,3 4-2-16,-3 6-5 16,5 0 3-16,-1-3 2 0,1 0-5 15,-1-6-3-15,-1-1 1 16,4 1 0-16,-1 0 3 15,9-4 1-15,-2-2 3 16,3-4 1-16,5-10-3 16,-2-3-3-16,-3-4-2 15,-5 2-3-15,-4 0-2 16,-7 3 1-16,-7 3-4 16,-7 3 1-16,-2 5 2 15,0 3 1-15,-2 3 1 0,2 4 0 16,-3-4-3-16,5 3 0 15,3-1-27-15,8-5-109 32</inkml:trace>
  <inkml:trace contextRef="#ctx0" brushRef="#br0" timeOffset="-3558.52">1818 1483 144 0,'2'-7'55'0,"-2"7"-30"0,2-8-18 0,-2 8 15 15,0-1-4-15,0-1 1 16,0-3 1-16,0 4 0 15,-2-4-11-15,0 3 8 0,-3 0 5 16,3 1-5-16,-3 4 1 16,1-1-9-16,-3 12-3 15,0-1 3-15,0 6 2 16,0-3-2-16,2 10 0 0,3-1-3 16,4-1-1-16,1-1-6 15,9-3 1-15,-3-4 0 16,9-5 2-16,-4-3 1 15,15-10 1-15,-5 0 0 16,8-10 2-16,-7 1-3 16,0-11 0-16,-2 1 1 15,-4-5 2-15,-5-1-1 16,-14-5 0-16,0 3-3 16,-16 1-2-16,2 3 5 15,-16 9 1-15,-19 3 0 16,15 16-1-16,6-2-6 0,-4 8 1 15,7-3-7-15,4 4-3 16,5-2-47-16,9 1-22 16,0-4-51-1</inkml:trace>
  <inkml:trace contextRef="#ctx0" brushRef="#br1" timeOffset="21049.14">1800 1489 200 0,'-3'-6'74'0,"6"6"-40"0,-3 0-35 0,0 0 15 0,0 2 1 16,0 2 5-16,0 0 3 15,0 0 1-15,0 7-13 16,0 5 7-16,0-4 4 0,0-2-9 15,4 0-4-15,-2 3-6 16,5-2-3-16,5-2 1 16,-3-4-1-16,0-3 8 15,2-4 5-15,4-4-4 16,-2-2-1-16,-1-3-2 16,-5 3 1-16,-1-2-9 15,-3-3 0-15,-3-3 0 16,-5 2 3-16,-2 1 0 15,0 7-1-15,1 0 1 0,-4 6-1 16,-3 6 2-16,1 7 3 16,0 3-4-16,6 0-3 15,1 1-2-15,5 1 0 16,0-6 3-16,5 4 2 16,-1-3-5-16,5-3-1 15,-1-2 4-15,3-8 2 16,5-8-6-16,2-5-4 15,-2 0-37-15,-4 0-15 16,-3 3-64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7-01-08T23:36:20.920"/>
    </inkml:context>
    <inkml:brush xml:id="br0">
      <inkml:brushProperty name="width" value="0.1" units="cm"/>
      <inkml:brushProperty name="height" value="0.1" units="cm"/>
      <inkml:brushProperty name="fitToCurve" value="1"/>
    </inkml:brush>
    <inkml:brush xml:id="br1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4525 1783 152 0,'3'-16'57'0,"-3"16"-30"0,0-9-16 0,0 9 15 16,0-2-1-16,-3-1 2 16,2-2 0-16,-4 1 3 15,1 2-16-15,-4 2-1 0,4 4-2 16,-1 0-4-16,-6 7 1 15,2-1 4-15,-1 10 2 16,1-4-1-16,2 11 2 16,1-4-10-16,3 7-3 15,0-5-4-15,10-1 0 16,1 1 0-16,5-7 0 0,1-3 4 16,7-9 3-16,-3 0 2 15,8-16 1-15,-4 2 0 16,3-15 0-16,-1 2-4 15,-4-7-1-15,-1 4 1 16,-10-5 0-16,-2 4 0 16,-11 1 0-16,-2 3-5 15,-10 7-1-15,3 2-2 16,-8 8 0-16,5 2-8 16,0 5-5-16,2 2-31 15,3 1-11-15,-1 0-67 16</inkml:trace>
  <inkml:trace contextRef="#ctx0" brushRef="#br0" timeOffset="863.07">5030 2174 152 0,'-3'-8'57'0,"3"8"-30"0,-4-6-16 0,4 6 15 15,0-5-1-15,0 3 0 0,-3-6 1 16,1 2 3-16,-2-2-15 16,-1 2 12-16,-2-1 6 0,3 3-3 15,-4 2-2-15,1 2-13 16,-2 6-6-16,0-1-3 15,-2 11-1-15,2-4 0 16,-1 14 2-16,1-3-3 16,4 10 0-16,1-4-3 15,6 1-1-15,-2-3 3 16,10-1 1-16,-4-4-1 16,8-5-2-16,0-2 1 15,6-12 1-15,-1 2 3 16,2-11 4-16,-3-1-4 15,0-9-3-15,-2 2 1 0,-8-9 2 16,-4 5-4-16,-8-7-1 16,1 7-2-16,-6 1 0 15,0 3-7-15,-5 4-2 16,7 2-27-16,-2 2-11 16,1 0-45-16,7 4-19 15,-2-1 8 1</inkml:trace>
  <inkml:trace contextRef="#ctx0" brushRef="#br0" timeOffset="1612.64">5397 2605 156 0,'0'-4'57'0,"0"4"-30"0,0-9-5 0,0 9 20 16,0-3 0-16,0 1 1 15,-2-4 1-15,2 1 0 16,-4 2-24-16,1-2 6 0,-4 3 4 16,3 0-12-16,-3 4-2 0,0 0-15 15,0 11-3-15,0-3-1 16,2 12-2-16,1-1 4 15,2 7 0-15,-1-1 3 16,3 2 3-16,0-5-4 16,7 3-3-16,0-5 1 15,9 1 2-15,-2-5 0 16,9-6 2-16,-2 1 0 16,6-12 1-16,-4 1 0 15,5-12 0-15,-5 2 0 16,0-8 0-16,-4 2 0 15,-6-15 2-15,-1 4-10 16,-12-7-2-16,0 5-10 16,-14-2-3-16,3 2 10 0,-13 8 5 15,6 2 3-15,-8 5 1 16,6 1-27-16,-3 5-11 16,7 2-69-1,2 4-68-15,2 0 52 16</inkml:trace>
  <inkml:trace contextRef="#ctx0" brushRef="#br0" timeOffset="-22181.14">5821 2995 296 0,'-21'-9'110'16,"16"10"-60"-16,-1 1-39 0,1 3 26 0,5-2-14 15,-2 2-3 16,2 5-9-31,2 2-7 0,4-2 0 0,6 3-1 0,9-1 1 16,11-2 2-16,5-4-1 16,2 1 0-16,2 1-3 15,1 0 1-15,-7 0-4 16,-8 2 0-16,-6 0-1 16,-8 3 0-16,-5-2 6 15,-13 2 2-15,-11 3 6 16,0 1 3-16,-9-1 0 15,1 0 1-15,4-1-6 16,1-5-4-16,6 0-14 0,1-3-8 16,3-1-51-16,4-2-23 15,5-4-69 1</inkml:trace>
  <inkml:trace contextRef="#ctx0" brushRef="#br0" timeOffset="-21075.4">5655 3627 240 0,'-9'-12'90'0,"14"8"-48"0,-8-4-40 0,3 3 19 16,0 1 11-16,-2 0 7 16,2-2-3-16,0 3-1 15,0-2-20-15,0 1-2 0,0 0 0 0,5 0-12 16,-1 0-4-16,5-1-4 15,7 2 1-15,8 0 2 16,1 3 2-16,11 8-1 16,1 9 1-16,0 3 2 15,2 9 0-15,-5 2 2 16,1 1 1-16,-2 5-4 16,3 0 1-16,-3-2 0 15,-4 0 2-15,-1 0 1 16,-3-5 3-16,-6-3-25 15,-3-7-10-15,-7-6-25 16,-2-8-11-16,-5-8-62 16</inkml:trace>
  <inkml:trace contextRef="#ctx0" brushRef="#br0" timeOffset="-20857.83">6056 3782 364 0,'-16'3'134'0,"8"5"-72"0,-1 6-68 0,-2-2 22 16,-5 5-6-16,-3 4 4 15,-2 3-4-15,-2 0 0 16,1 1-6-16,1-1-1 0,5-3 1 16,1 1-7-16,2-6 0 15,6-3-41-15,1-3-18 16,0-2-45-16,16-12-71 15</inkml:trace>
  <inkml:trace contextRef="#ctx0" brushRef="#br1" timeOffset="23247.91">4551 1893 100 0,'-7'-9'38'0,"4"2"-20"0,2-1 3 16,1 4 17-16,0 2-3 16,0 0 2-16,0-1-10 15,0 0-4-15,0 0-13 0,1 1 0 0,-1 1 1 16,0-1-4-16,0-1 1 15,-1 3 12-15,-2 6 7 16,1 5-7-16,-1 5-4 16,2 0-1-16,1-6 1 15,0 1-9-15,4-1-2 16,2 2-1-16,4-4 0 16,4-8 4-16,-5-3 5 15,-2 0-5-15,5-11 0 16,1-9-11-16,-3 3-3 15,-6 0 5-15,-4 0 2 16,-2 3 1-16,-7 7-2 16,-3 5 1-16,0 3 1 0,-1 2-1 15,-1 5-1-15,0-2-4 16,5 2 0-16,2-1-27 16,3 2-9-16,1-2-48 15,6 0-19-15,-2 0 3 16</inkml:trace>
  <inkml:trace contextRef="#ctx0" brushRef="#br1" timeOffset="24042.45">4981 2208 200 0,'-4'-5'77'0,"1"2"-42"0,1 1-21 0,2 2 22 15,0 0-9-15,0 0-1 16,-2 0 0-16,-3 2 3 16,3 1-15-16,0-2-6 0,-1 9-3 15,0-2-3-15,6 5-2 16,-3-3-2-16,3 2-1 15,-1 1-1-15,2 1 3 16,3 4 0-16,-2-14 3 16,2-5 1-16,0 1 1 15,-1-8 0-15,1 1-2 16,-2-5-2-16,-1 2 1 16,-4-4-1-16,0 1-7 15,-4 3 0-15,-1 1-6 16,-3 4-2-16,0-1-11 15,-3 6-4-15,2 0-41 16,2 1-19-16,2 1-2 16</inkml:trace>
  <inkml:trace contextRef="#ctx0" brushRef="#br1" timeOffset="24884.36">5333 2634 184 0,'0'1'68'0,"0"-1"-36"0,0 3-40 0,0-3 10 16,2 0-3-16,-2 0 0 15,3 0 9-15,-3 0 5 16,0 0-6-16,0 0 7 0,2 2 5 16,-2 0 3-16,2 8 2 15,-2-2-13-15,2 7-4 16,1-5-3-16,1 2 2 15,1-2-1-15,2 3 2 16,-2-1-9-16,4-2 0 16,-2-2 0-16,2-2 3 15,0 1 6-15,0-4 6 16,-4 0-1-16,7-6 1 16,-6 3-5-16,4-8 0 0,-4 2-3 15,-1-6 2-15,4 1 0 16,-4-5 3-16,-1 2-3 15,-4-2-2-15,0 1-2 16,-4-1-3-16,-1 4 1 16,-4 4-1-16,2 0-7 15,-4 5-3-15,2 3 1 16,-3 8 0-16,3-2-1 16,-1 7 1-16,4-1-6 15,1 5-1-15,0-5-26 16,3 0-11-16,0-2-56 15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7-08T18:04:33.052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1,'5'0,"13"0,15 0,17 0,22 0,11 0,7 0,-2 0,-8 0,-9 0,-10 0,-10 0,-8 0,-6 0,-4 0,-8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7-08T18:04:34.372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0,'1'4,"-1"0,1 0,0-1,0 1,0-1,1 1,-1-1,1 1,0-1,0 0,0 0,5 6,36 34,-32-32,175 144,-184-153,1 0,-1 0,0 0,0 0,0 0,0 0,0 1,-1-1,1 0,-1 1,1 0,-1-1,0 1,0 0,0-1,-1 1,1 0,0 0,-1 0,0 0,0 0,0-1,0 1,0 0,0 0,-2 5,0-5,-1 0,1 1,-1-1,1 0,-1 0,0 0,0-1,-1 1,1-1,0 0,-1 0,0 0,1 0,-1 0,0-1,0 0,0 1,-7 0,-30 6,26-5,0 0,1 1,0 0,-17 8,26-10,1 1,-1-1,1 1,0 0,0 1,0-1,0 1,1 0,-1 0,1 0,0 0,1 0,-1 1,0-1,1 1,-2 6,-13 38,10-28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7-08T18:04:33.052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1,'5'0,"13"0,15 0,17 0,22 0,11 0,7 0,-2 0,-8 0,-9 0,-10 0,-10 0,-8 0,-6 0,-4 0,-8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7-08T18:04:34.372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0,'1'4,"-1"0,1 0,0-1,0 1,0-1,1 1,-1-1,1 1,0-1,0 0,0 0,5 6,36 34,-32-32,175 144,-184-153,1 0,-1 0,0 0,0 0,0 0,0 0,0 1,-1-1,1 0,-1 1,1 0,-1-1,0 1,0 0,0-1,-1 1,1 0,0 0,-1 0,0 0,0 0,0-1,0 1,0 0,0 0,-2 5,0-5,-1 0,1 1,-1-1,1 0,-1 0,0 0,0-1,-1 1,1-1,0 0,-1 0,0 0,1 0,-1 0,0-1,0 0,0 1,-7 0,-30 6,26-5,0 0,1 1,0 0,-17 8,26-10,1 1,-1-1,1 1,0 0,0 1,0-1,0 1,1 0,-1 0,1 0,0 0,1 0,-1 1,0-1,1 1,-2 6,-13 38,10-28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7-08T18:04:33.052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1,'5'0,"13"0,15 0,17 0,22 0,11 0,7 0,-2 0,-8 0,-9 0,-10 0,-10 0,-8 0,-6 0,-4 0,-8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7-08T18:04:34.372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0,'1'4,"-1"0,1 0,0-1,0 1,0-1,1 1,-1-1,1 1,0-1,0 0,0 0,5 6,36 34,-32-32,175 144,-184-153,1 0,-1 0,0 0,0 0,0 0,0 0,0 1,-1-1,1 0,-1 1,1 0,-1-1,0 1,0 0,0-1,-1 1,1 0,0 0,-1 0,0 0,0 0,0-1,0 1,0 0,0 0,-2 5,0-5,-1 0,1 1,-1-1,1 0,-1 0,0 0,0-1,-1 1,1-1,0 0,-1 0,0 0,1 0,-1 0,0-1,0 0,0 1,-7 0,-30 6,26-5,0 0,1 1,0 0,-17 8,26-10,1 1,-1-1,1 1,0 0,0 1,0-1,0 1,1 0,-1 0,1 0,0 0,1 0,-1 1,0-1,1 1,-2 6,-13 38,10-28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A153CA-62AF-46D1-859B-DF0F00FDE2E5}" type="datetimeFigureOut">
              <a:rPr lang="en-US" smtClean="0"/>
              <a:t>4/3/2024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F86371-18D6-4408-A35D-3FBD690A5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665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86371-18D6-4408-A35D-3FBD690A548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9709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B7C605D-E8DF-F245-9C36-DD8DFBA0E171}" type="slidenum">
              <a:rPr lang="en-US"/>
              <a:pPr/>
              <a:t>3</a:t>
            </a:fld>
            <a:endParaRPr lang="en-US"/>
          </a:p>
        </p:txBody>
      </p:sp>
      <p:sp>
        <p:nvSpPr>
          <p:cNvPr id="5324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5325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93"/>
              </a:spcAft>
              <a:buClrTx/>
              <a:buSzPct val="45000"/>
              <a:buFontTx/>
              <a:buNone/>
              <a:tabLst/>
              <a:defRPr/>
            </a:pPr>
            <a:r>
              <a:rPr lang="en-US" dirty="0"/>
              <a:t>Heuristic generation of ~10-100 models with fitting and evaluation </a:t>
            </a:r>
          </a:p>
          <a:p>
            <a:pPr>
              <a:spcAft>
                <a:spcPts val="1293"/>
              </a:spcAft>
              <a:buSzPct val="45000"/>
            </a:pPr>
            <a:endParaRPr lang="en-US" dirty="0"/>
          </a:p>
          <a:p>
            <a:pPr>
              <a:spcAft>
                <a:spcPts val="1293"/>
              </a:spcAft>
              <a:buSzPct val="45000"/>
            </a:pPr>
            <a:endParaRPr lang="en-US" dirty="0"/>
          </a:p>
          <a:p>
            <a:pPr>
              <a:spcAft>
                <a:spcPts val="1293"/>
              </a:spcAft>
              <a:buSzPct val="45000"/>
            </a:pPr>
            <a:r>
              <a:rPr lang="en-US" dirty="0"/>
              <a:t>Equation-free modeling</a:t>
            </a:r>
          </a:p>
          <a:p>
            <a:pPr>
              <a:spcAft>
                <a:spcPts val="1293"/>
              </a:spcAft>
              <a:buSzPct val="45000"/>
            </a:pPr>
            <a:r>
              <a:rPr lang="en-US" dirty="0"/>
              <a:t>Auto-regressive, moving average models</a:t>
            </a:r>
          </a:p>
          <a:p>
            <a:pPr>
              <a:spcAft>
                <a:spcPts val="1293"/>
              </a:spcAft>
              <a:buSzPct val="45000"/>
            </a:pPr>
            <a:r>
              <a:rPr lang="en-US" dirty="0"/>
              <a:t>Neural-networks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Clustering analysis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498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B7C605D-E8DF-F245-9C36-DD8DFBA0E171}" type="slidenum">
              <a:rPr lang="en-US"/>
              <a:pPr/>
              <a:t>4</a:t>
            </a:fld>
            <a:endParaRPr lang="en-US"/>
          </a:p>
        </p:txBody>
      </p:sp>
      <p:sp>
        <p:nvSpPr>
          <p:cNvPr id="5324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5325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6032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B7C605D-E8DF-F245-9C36-DD8DFBA0E171}" type="slidenum">
              <a:rPr lang="en-US"/>
              <a:pPr/>
              <a:t>5</a:t>
            </a:fld>
            <a:endParaRPr lang="en-US"/>
          </a:p>
        </p:txBody>
      </p:sp>
      <p:sp>
        <p:nvSpPr>
          <p:cNvPr id="5324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5325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2559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B7C605D-E8DF-F245-9C36-DD8DFBA0E171}" type="slidenum">
              <a:rPr lang="en-US"/>
              <a:pPr/>
              <a:t>6</a:t>
            </a:fld>
            <a:endParaRPr lang="en-US"/>
          </a:p>
        </p:txBody>
      </p:sp>
      <p:sp>
        <p:nvSpPr>
          <p:cNvPr id="5324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5325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6301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B7C605D-E8DF-F245-9C36-DD8DFBA0E171}" type="slidenum">
              <a:rPr lang="en-US"/>
              <a:pPr/>
              <a:t>7</a:t>
            </a:fld>
            <a:endParaRPr lang="en-US"/>
          </a:p>
        </p:txBody>
      </p:sp>
      <p:sp>
        <p:nvSpPr>
          <p:cNvPr id="5324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5325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4402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B7C605D-E8DF-F245-9C36-DD8DFBA0E171}" type="slidenum">
              <a:rPr lang="en-US"/>
              <a:pPr/>
              <a:t>8</a:t>
            </a:fld>
            <a:endParaRPr lang="en-US"/>
          </a:p>
        </p:txBody>
      </p:sp>
      <p:sp>
        <p:nvSpPr>
          <p:cNvPr id="5324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5325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5732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B7C605D-E8DF-F245-9C36-DD8DFBA0E171}" type="slidenum">
              <a:rPr lang="en-US"/>
              <a:pPr/>
              <a:t>9</a:t>
            </a:fld>
            <a:endParaRPr lang="en-US"/>
          </a:p>
        </p:txBody>
      </p:sp>
      <p:sp>
        <p:nvSpPr>
          <p:cNvPr id="5324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5325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7253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B7C605D-E8DF-F245-9C36-DD8DFBA0E171}" type="slidenum">
              <a:rPr lang="en-US"/>
              <a:pPr/>
              <a:t>10</a:t>
            </a:fld>
            <a:endParaRPr lang="en-US"/>
          </a:p>
        </p:txBody>
      </p:sp>
      <p:sp>
        <p:nvSpPr>
          <p:cNvPr id="5324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5325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1770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Noah</a:t>
            </a:r>
            <a:r>
              <a:rPr lang="en-US" baseline="0" dirty="0"/>
              <a:t> Simon</a:t>
            </a:r>
          </a:p>
          <a:p>
            <a:endParaRPr lang="en-US" baseline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86371-18D6-4408-A35D-3FBD690A548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755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parator Pag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2056080"/>
            <a:ext cx="12192000" cy="273888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Arial"/>
              </a:defRPr>
            </a:lvl1pPr>
          </a:lstStyle>
          <a:p>
            <a:r>
              <a:rPr lang="en-US" dirty="0"/>
              <a:t>Separator</a:t>
            </a:r>
          </a:p>
        </p:txBody>
      </p:sp>
      <p:pic>
        <p:nvPicPr>
          <p:cNvPr id="3" name="Picture 2" descr="NWU PPT Wide Opt 5_Separator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389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A3857-8F83-5548-92AC-D11B157A1E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160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NWU PPT Wide Opt 5_Master 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409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79F0A32E-4E2C-43D4-9E60-022CFD46B768}" type="datetimeFigureOut">
              <a:rPr lang="en-US" smtClean="0"/>
              <a:t>4/3/2024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7A732874-7645-4013-B2EF-7094B674414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93103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NWU PPT Wide Opt 5_Master 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4096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0A32E-4E2C-43D4-9E60-022CFD46B768}" type="datetimeFigureOut">
              <a:rPr lang="en-US" smtClean="0"/>
              <a:t>4/3/2024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32874-7645-4013-B2EF-7094B674414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39908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79F0A32E-4E2C-43D4-9E60-022CFD46B768}" type="datetimeFigureOut">
              <a:rPr lang="en-US" smtClean="0"/>
              <a:t>4/3/2024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7A732874-7645-4013-B2EF-7094B6744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399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>
                <a:latin typeface="Arial"/>
              </a:defRPr>
            </a:lvl1pPr>
            <a:lvl2pPr>
              <a:defRPr sz="2000">
                <a:latin typeface="Arial"/>
              </a:defRPr>
            </a:lvl2pPr>
            <a:lvl3pPr>
              <a:defRPr sz="1600">
                <a:latin typeface="Arial"/>
              </a:defRPr>
            </a:lvl3pPr>
            <a:lvl4pPr>
              <a:defRPr sz="1400">
                <a:latin typeface="Arial"/>
              </a:defRPr>
            </a:lvl4pPr>
            <a:lvl5pPr>
              <a:defRPr sz="1400">
                <a:latin typeface="Arial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79F0A32E-4E2C-43D4-9E60-022CFD46B768}" type="datetimeFigureOut">
              <a:rPr lang="en-US" smtClean="0"/>
              <a:t>4/3/2024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7A732874-7645-4013-B2EF-7094B6744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415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>
            <a:normAutofit/>
          </a:bodyPr>
          <a:lstStyle>
            <a:lvl1pPr algn="l">
              <a:defRPr sz="3200" b="1" cap="all"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79F0A32E-4E2C-43D4-9E60-022CFD46B768}" type="datetimeFigureOut">
              <a:rPr lang="en-US" smtClean="0"/>
              <a:t>4/3/2024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7A732874-7645-4013-B2EF-7094B6744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175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>
            <a:normAutofit/>
          </a:bodyPr>
          <a:lstStyle>
            <a:lvl1pPr>
              <a:defRPr sz="2400">
                <a:latin typeface="Arial"/>
              </a:defRPr>
            </a:lvl1pPr>
            <a:lvl2pPr>
              <a:defRPr sz="1800">
                <a:latin typeface="Arial"/>
              </a:defRPr>
            </a:lvl2pPr>
            <a:lvl3pPr>
              <a:defRPr sz="1600">
                <a:latin typeface="Arial"/>
              </a:defRPr>
            </a:lvl3pPr>
            <a:lvl4pPr>
              <a:defRPr sz="1400">
                <a:latin typeface="Arial"/>
              </a:defRPr>
            </a:lvl4pPr>
            <a:lvl5pPr>
              <a:defRPr sz="1400">
                <a:latin typeface="Arial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>
            <a:normAutofit/>
          </a:bodyPr>
          <a:lstStyle>
            <a:lvl1pPr>
              <a:defRPr sz="2400">
                <a:latin typeface="Arial"/>
              </a:defRPr>
            </a:lvl1pPr>
            <a:lvl2pPr>
              <a:defRPr sz="1800">
                <a:latin typeface="Arial"/>
              </a:defRPr>
            </a:lvl2pPr>
            <a:lvl3pPr>
              <a:defRPr sz="1600">
                <a:latin typeface="Arial"/>
              </a:defRPr>
            </a:lvl3pPr>
            <a:lvl4pPr>
              <a:defRPr sz="1400">
                <a:latin typeface="Arial"/>
              </a:defRPr>
            </a:lvl4pPr>
            <a:lvl5pPr>
              <a:defRPr sz="1400">
                <a:latin typeface="Arial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79F0A32E-4E2C-43D4-9E60-022CFD46B768}" type="datetimeFigureOut">
              <a:rPr lang="en-US" smtClean="0"/>
              <a:t>4/3/2024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7A732874-7645-4013-B2EF-7094B6744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689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>
            <a:normAutofit/>
          </a:bodyPr>
          <a:lstStyle>
            <a:lvl1pPr marL="0" indent="0">
              <a:buNone/>
              <a:defRPr sz="2667" b="1">
                <a:latin typeface="Arial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>
                <a:latin typeface="Arial"/>
              </a:defRPr>
            </a:lvl1pPr>
            <a:lvl2pPr>
              <a:defRPr sz="2667">
                <a:latin typeface="Arial"/>
              </a:defRPr>
            </a:lvl2pPr>
            <a:lvl3pPr>
              <a:defRPr sz="2400">
                <a:latin typeface="Arial"/>
              </a:defRPr>
            </a:lvl3pPr>
            <a:lvl4pPr>
              <a:defRPr sz="2133">
                <a:latin typeface="Arial"/>
              </a:defRPr>
            </a:lvl4pPr>
            <a:lvl5pPr>
              <a:defRPr sz="2133">
                <a:latin typeface="Arial"/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>
            <a:normAutofit/>
          </a:bodyPr>
          <a:lstStyle>
            <a:lvl1pPr marL="0" indent="0">
              <a:buNone/>
              <a:defRPr sz="2667" b="1">
                <a:latin typeface="Arial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>
                <a:latin typeface="Arial"/>
              </a:defRPr>
            </a:lvl1pPr>
            <a:lvl2pPr>
              <a:defRPr sz="2667">
                <a:latin typeface="Arial"/>
              </a:defRPr>
            </a:lvl2pPr>
            <a:lvl3pPr>
              <a:defRPr sz="2400">
                <a:latin typeface="Arial"/>
              </a:defRPr>
            </a:lvl3pPr>
            <a:lvl4pPr>
              <a:defRPr sz="2133">
                <a:latin typeface="Arial"/>
              </a:defRPr>
            </a:lvl4pPr>
            <a:lvl5pPr>
              <a:defRPr sz="2133">
                <a:latin typeface="Arial"/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79F0A32E-4E2C-43D4-9E60-022CFD46B768}" type="datetimeFigureOut">
              <a:rPr lang="en-US" smtClean="0"/>
              <a:t>4/3/2024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7A732874-7645-4013-B2EF-7094B6744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251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79F0A32E-4E2C-43D4-9E60-022CFD46B768}" type="datetimeFigureOut">
              <a:rPr lang="en-US" smtClean="0"/>
              <a:t>4/3/2024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7A732874-7645-4013-B2EF-7094B6744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382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>
                <a:latin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>
                <a:latin typeface="Arial"/>
              </a:defRPr>
            </a:lvl1pPr>
            <a:lvl2pPr>
              <a:defRPr sz="3733">
                <a:latin typeface="Arial"/>
              </a:defRPr>
            </a:lvl2pPr>
            <a:lvl3pPr>
              <a:defRPr sz="3200">
                <a:latin typeface="Arial"/>
              </a:defRPr>
            </a:lvl3pPr>
            <a:lvl4pPr>
              <a:defRPr sz="2667">
                <a:latin typeface="Arial"/>
              </a:defRPr>
            </a:lvl4pPr>
            <a:lvl5pPr>
              <a:defRPr sz="2667">
                <a:latin typeface="Arial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>
                <a:latin typeface="Arial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79F0A32E-4E2C-43D4-9E60-022CFD46B768}" type="datetimeFigureOut">
              <a:rPr lang="en-US" smtClean="0"/>
              <a:t>4/3/2024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7A732874-7645-4013-B2EF-7094B6744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9046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>
                <a:latin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>
                <a:latin typeface="Arial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>
                <a:latin typeface="Arial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79F0A32E-4E2C-43D4-9E60-022CFD46B768}" type="datetimeFigureOut">
              <a:rPr lang="en-US" smtClean="0"/>
              <a:t>4/3/2024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7A732874-7645-4013-B2EF-7094B6744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4044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  <a:lvl4pPr>
              <a:defRPr>
                <a:latin typeface="Arial"/>
              </a:defRPr>
            </a:lvl4pPr>
            <a:lvl5pPr>
              <a:defRPr>
                <a:latin typeface="Arial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79F0A32E-4E2C-43D4-9E60-022CFD46B768}" type="datetimeFigureOut">
              <a:rPr lang="en-US" smtClean="0"/>
              <a:t>4/3/2024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7A732874-7645-4013-B2EF-7094B674414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181597" y="-406079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5676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>
            <a:lvl1pPr>
              <a:defRPr>
                <a:latin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>
            <a:lvl1pPr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  <a:lvl4pPr>
              <a:defRPr>
                <a:latin typeface="Arial"/>
              </a:defRPr>
            </a:lvl4pPr>
            <a:lvl5pPr>
              <a:defRPr>
                <a:latin typeface="Arial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0A32E-4E2C-43D4-9E60-022CFD46B768}" type="datetimeFigureOut">
              <a:rPr lang="en-US" smtClean="0"/>
              <a:t>4/3/2024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fld id="{7A732874-7645-4013-B2EF-7094B674414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498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NWU PPT Wide Opt 5_Master 1.jpg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409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79F0A32E-4E2C-43D4-9E60-022CFD46B768}" type="datetimeFigureOut">
              <a:rPr lang="en-US" smtClean="0"/>
              <a:t>4/3/2024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6013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fld id="{7A732874-7645-4013-B2EF-7094B6744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051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Arial"/>
          <a:ea typeface="+mn-ea"/>
          <a:cs typeface="Arial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Arial"/>
          <a:ea typeface="+mn-ea"/>
          <a:cs typeface="Arial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Arial"/>
          <a:ea typeface="+mn-ea"/>
          <a:cs typeface="Arial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Arial"/>
          <a:ea typeface="+mn-ea"/>
          <a:cs typeface="Arial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2.jpeg"/><Relationship Id="rId18" Type="http://schemas.openxmlformats.org/officeDocument/2006/relationships/image" Target="../media/image25.pn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12" Type="http://schemas.openxmlformats.org/officeDocument/2006/relationships/image" Target="../media/image21.png"/><Relationship Id="rId17" Type="http://schemas.openxmlformats.org/officeDocument/2006/relationships/image" Target="../media/image24.png"/><Relationship Id="rId2" Type="http://schemas.openxmlformats.org/officeDocument/2006/relationships/image" Target="../media/image12.jpe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11" Type="http://schemas.openxmlformats.org/officeDocument/2006/relationships/image" Target="../media/image20.png"/><Relationship Id="rId5" Type="http://schemas.openxmlformats.org/officeDocument/2006/relationships/image" Target="../media/image15.jpeg"/><Relationship Id="rId15" Type="http://schemas.openxmlformats.org/officeDocument/2006/relationships/image" Target="../media/image9.jpeg"/><Relationship Id="rId10" Type="http://schemas.openxmlformats.org/officeDocument/2006/relationships/image" Target="../media/image7.png"/><Relationship Id="rId19" Type="http://schemas.openxmlformats.org/officeDocument/2006/relationships/image" Target="../media/image26.png"/><Relationship Id="rId4" Type="http://schemas.openxmlformats.org/officeDocument/2006/relationships/image" Target="../media/image14.jpeg"/><Relationship Id="rId9" Type="http://schemas.openxmlformats.org/officeDocument/2006/relationships/image" Target="../media/image19.jpeg"/><Relationship Id="rId1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1.png"/><Relationship Id="rId18" Type="http://schemas.openxmlformats.org/officeDocument/2006/relationships/customXml" Target="../ink/ink7.xml"/><Relationship Id="rId26" Type="http://schemas.openxmlformats.org/officeDocument/2006/relationships/image" Target="../media/image250.png"/><Relationship Id="rId39" Type="http://schemas.openxmlformats.org/officeDocument/2006/relationships/customXml" Target="../ink/ink16.xml"/><Relationship Id="rId34" Type="http://schemas.openxmlformats.org/officeDocument/2006/relationships/image" Target="../media/image400.png"/><Relationship Id="rId42" Type="http://schemas.openxmlformats.org/officeDocument/2006/relationships/image" Target="../media/image441.png"/><Relationship Id="rId47" Type="http://schemas.openxmlformats.org/officeDocument/2006/relationships/customXml" Target="../ink/ink20.xml"/><Relationship Id="rId7" Type="http://schemas.openxmlformats.org/officeDocument/2006/relationships/image" Target="../media/image1310.png"/><Relationship Id="rId2" Type="http://schemas.openxmlformats.org/officeDocument/2006/relationships/notesSlide" Target="../notesSlides/notesSlide7.xml"/><Relationship Id="rId16" Type="http://schemas.openxmlformats.org/officeDocument/2006/relationships/customXml" Target="../ink/ink6.xml"/><Relationship Id="rId29" Type="http://schemas.openxmlformats.org/officeDocument/2006/relationships/customXml" Target="../ink/ink1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.xml"/><Relationship Id="rId11" Type="http://schemas.openxmlformats.org/officeDocument/2006/relationships/image" Target="../media/image150.png"/><Relationship Id="rId24" Type="http://schemas.openxmlformats.org/officeDocument/2006/relationships/image" Target="../media/image240.png"/><Relationship Id="rId32" Type="http://schemas.openxmlformats.org/officeDocument/2006/relationships/image" Target="../media/image280.png"/><Relationship Id="rId37" Type="http://schemas.openxmlformats.org/officeDocument/2006/relationships/customXml" Target="../ink/ink15.xml"/><Relationship Id="rId40" Type="http://schemas.openxmlformats.org/officeDocument/2006/relationships/image" Target="../media/image431.png"/><Relationship Id="rId45" Type="http://schemas.openxmlformats.org/officeDocument/2006/relationships/customXml" Target="../ink/ink19.xml"/><Relationship Id="rId5" Type="http://schemas.openxmlformats.org/officeDocument/2006/relationships/image" Target="../media/image29.jpg"/><Relationship Id="rId15" Type="http://schemas.openxmlformats.org/officeDocument/2006/relationships/image" Target="../media/image17.png"/><Relationship Id="rId28" Type="http://schemas.openxmlformats.org/officeDocument/2006/relationships/image" Target="../media/image260.png"/><Relationship Id="rId36" Type="http://schemas.openxmlformats.org/officeDocument/2006/relationships/image" Target="../media/image410.png"/><Relationship Id="rId10" Type="http://schemas.openxmlformats.org/officeDocument/2006/relationships/customXml" Target="../ink/ink3.xml"/><Relationship Id="rId19" Type="http://schemas.openxmlformats.org/officeDocument/2006/relationships/image" Target="../media/image190.png"/><Relationship Id="rId31" Type="http://schemas.openxmlformats.org/officeDocument/2006/relationships/customXml" Target="../ink/ink12.xml"/><Relationship Id="rId44" Type="http://schemas.openxmlformats.org/officeDocument/2006/relationships/image" Target="../media/image450.png"/><Relationship Id="rId4" Type="http://schemas.openxmlformats.org/officeDocument/2006/relationships/image" Target="../media/image28.png"/><Relationship Id="rId9" Type="http://schemas.openxmlformats.org/officeDocument/2006/relationships/image" Target="../media/image140.png"/><Relationship Id="rId14" Type="http://schemas.openxmlformats.org/officeDocument/2006/relationships/customXml" Target="../ink/ink5.xml"/><Relationship Id="rId27" Type="http://schemas.openxmlformats.org/officeDocument/2006/relationships/customXml" Target="../ink/ink10.xml"/><Relationship Id="rId30" Type="http://schemas.openxmlformats.org/officeDocument/2006/relationships/image" Target="../media/image270.png"/><Relationship Id="rId35" Type="http://schemas.openxmlformats.org/officeDocument/2006/relationships/customXml" Target="../ink/ink14.xml"/><Relationship Id="rId43" Type="http://schemas.openxmlformats.org/officeDocument/2006/relationships/customXml" Target="../ink/ink18.xml"/><Relationship Id="rId48" Type="http://schemas.openxmlformats.org/officeDocument/2006/relationships/image" Target="../media/image47.png"/><Relationship Id="rId8" Type="http://schemas.openxmlformats.org/officeDocument/2006/relationships/customXml" Target="../ink/ink2.xml"/><Relationship Id="rId3" Type="http://schemas.openxmlformats.org/officeDocument/2006/relationships/image" Target="../media/image27.png"/><Relationship Id="rId12" Type="http://schemas.openxmlformats.org/officeDocument/2006/relationships/customXml" Target="../ink/ink4.xml"/><Relationship Id="rId17" Type="http://schemas.openxmlformats.org/officeDocument/2006/relationships/image" Target="../media/image18.png"/><Relationship Id="rId25" Type="http://schemas.openxmlformats.org/officeDocument/2006/relationships/customXml" Target="../ink/ink9.xml"/><Relationship Id="rId33" Type="http://schemas.openxmlformats.org/officeDocument/2006/relationships/customXml" Target="../ink/ink13.xml"/><Relationship Id="rId38" Type="http://schemas.openxmlformats.org/officeDocument/2006/relationships/image" Target="../media/image420.png"/><Relationship Id="rId46" Type="http://schemas.openxmlformats.org/officeDocument/2006/relationships/image" Target="../media/image460.png"/><Relationship Id="rId20" Type="http://schemas.openxmlformats.org/officeDocument/2006/relationships/customXml" Target="../ink/ink8.xml"/><Relationship Id="rId41" Type="http://schemas.openxmlformats.org/officeDocument/2006/relationships/customXml" Target="../ink/ink17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4.png"/><Relationship Id="rId18" Type="http://schemas.openxmlformats.org/officeDocument/2006/relationships/customXml" Target="../ink/ink27.xml"/><Relationship Id="rId26" Type="http://schemas.openxmlformats.org/officeDocument/2006/relationships/customXml" Target="../ink/ink31.xml"/><Relationship Id="rId39" Type="http://schemas.openxmlformats.org/officeDocument/2006/relationships/image" Target="../media/image49.png"/><Relationship Id="rId21" Type="http://schemas.openxmlformats.org/officeDocument/2006/relationships/image" Target="../media/image38.png"/><Relationship Id="rId34" Type="http://schemas.openxmlformats.org/officeDocument/2006/relationships/customXml" Target="../ink/ink35.xml"/><Relationship Id="rId42" Type="http://schemas.openxmlformats.org/officeDocument/2006/relationships/customXml" Target="../ink/ink39.xml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6" Type="http://schemas.openxmlformats.org/officeDocument/2006/relationships/customXml" Target="../ink/ink26.xml"/><Relationship Id="rId29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1.xml"/><Relationship Id="rId11" Type="http://schemas.openxmlformats.org/officeDocument/2006/relationships/image" Target="../media/image33.png"/><Relationship Id="rId24" Type="http://schemas.openxmlformats.org/officeDocument/2006/relationships/customXml" Target="../ink/ink30.xml"/><Relationship Id="rId32" Type="http://schemas.openxmlformats.org/officeDocument/2006/relationships/customXml" Target="../ink/ink34.xml"/><Relationship Id="rId37" Type="http://schemas.openxmlformats.org/officeDocument/2006/relationships/image" Target="../media/image48.png"/><Relationship Id="rId40" Type="http://schemas.openxmlformats.org/officeDocument/2006/relationships/customXml" Target="../ink/ink38.xml"/><Relationship Id="rId45" Type="http://schemas.openxmlformats.org/officeDocument/2006/relationships/image" Target="../media/image52.png"/><Relationship Id="rId5" Type="http://schemas.openxmlformats.org/officeDocument/2006/relationships/image" Target="../media/image29.jpg"/><Relationship Id="rId15" Type="http://schemas.openxmlformats.org/officeDocument/2006/relationships/image" Target="../media/image35.png"/><Relationship Id="rId23" Type="http://schemas.openxmlformats.org/officeDocument/2006/relationships/image" Target="../media/image39.png"/><Relationship Id="rId28" Type="http://schemas.openxmlformats.org/officeDocument/2006/relationships/customXml" Target="../ink/ink32.xml"/><Relationship Id="rId36" Type="http://schemas.openxmlformats.org/officeDocument/2006/relationships/customXml" Target="../ink/ink36.xml"/><Relationship Id="rId10" Type="http://schemas.openxmlformats.org/officeDocument/2006/relationships/customXml" Target="../ink/ink23.xml"/><Relationship Id="rId19" Type="http://schemas.openxmlformats.org/officeDocument/2006/relationships/image" Target="../media/image37.png"/><Relationship Id="rId31" Type="http://schemas.openxmlformats.org/officeDocument/2006/relationships/image" Target="../media/image44.png"/><Relationship Id="rId44" Type="http://schemas.openxmlformats.org/officeDocument/2006/relationships/customXml" Target="../ink/ink40.xml"/><Relationship Id="rId4" Type="http://schemas.openxmlformats.org/officeDocument/2006/relationships/image" Target="../media/image28.png"/><Relationship Id="rId9" Type="http://schemas.openxmlformats.org/officeDocument/2006/relationships/image" Target="../media/image32.png"/><Relationship Id="rId14" Type="http://schemas.openxmlformats.org/officeDocument/2006/relationships/customXml" Target="../ink/ink25.xml"/><Relationship Id="rId22" Type="http://schemas.openxmlformats.org/officeDocument/2006/relationships/customXml" Target="../ink/ink29.xml"/><Relationship Id="rId27" Type="http://schemas.openxmlformats.org/officeDocument/2006/relationships/image" Target="../media/image42.png"/><Relationship Id="rId30" Type="http://schemas.openxmlformats.org/officeDocument/2006/relationships/customXml" Target="../ink/ink33.xml"/><Relationship Id="rId35" Type="http://schemas.openxmlformats.org/officeDocument/2006/relationships/image" Target="../media/image46.png"/><Relationship Id="rId43" Type="http://schemas.openxmlformats.org/officeDocument/2006/relationships/image" Target="../media/image51.png"/><Relationship Id="rId8" Type="http://schemas.openxmlformats.org/officeDocument/2006/relationships/customXml" Target="../ink/ink22.xml"/><Relationship Id="rId3" Type="http://schemas.openxmlformats.org/officeDocument/2006/relationships/image" Target="../media/image27.png"/><Relationship Id="rId12" Type="http://schemas.openxmlformats.org/officeDocument/2006/relationships/customXml" Target="../ink/ink24.xml"/><Relationship Id="rId17" Type="http://schemas.openxmlformats.org/officeDocument/2006/relationships/image" Target="../media/image36.png"/><Relationship Id="rId25" Type="http://schemas.openxmlformats.org/officeDocument/2006/relationships/image" Target="../media/image41.png"/><Relationship Id="rId33" Type="http://schemas.openxmlformats.org/officeDocument/2006/relationships/image" Target="../media/image45.png"/><Relationship Id="rId38" Type="http://schemas.openxmlformats.org/officeDocument/2006/relationships/customXml" Target="../ink/ink37.xml"/><Relationship Id="rId46" Type="http://schemas.openxmlformats.org/officeDocument/2006/relationships/image" Target="../media/image53.png"/><Relationship Id="rId20" Type="http://schemas.openxmlformats.org/officeDocument/2006/relationships/customXml" Target="../ink/ink28.xml"/><Relationship Id="rId41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4.png"/><Relationship Id="rId18" Type="http://schemas.openxmlformats.org/officeDocument/2006/relationships/customXml" Target="../ink/ink47.xml"/><Relationship Id="rId26" Type="http://schemas.openxmlformats.org/officeDocument/2006/relationships/customXml" Target="../ink/ink51.xml"/><Relationship Id="rId39" Type="http://schemas.openxmlformats.org/officeDocument/2006/relationships/image" Target="../media/image49.png"/><Relationship Id="rId21" Type="http://schemas.openxmlformats.org/officeDocument/2006/relationships/image" Target="../media/image38.png"/><Relationship Id="rId34" Type="http://schemas.openxmlformats.org/officeDocument/2006/relationships/customXml" Target="../ink/ink55.xml"/><Relationship Id="rId42" Type="http://schemas.openxmlformats.org/officeDocument/2006/relationships/customXml" Target="../ink/ink59.xml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6" Type="http://schemas.openxmlformats.org/officeDocument/2006/relationships/customXml" Target="../ink/ink46.xml"/><Relationship Id="rId29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1.xml"/><Relationship Id="rId11" Type="http://schemas.openxmlformats.org/officeDocument/2006/relationships/image" Target="../media/image33.png"/><Relationship Id="rId24" Type="http://schemas.openxmlformats.org/officeDocument/2006/relationships/customXml" Target="../ink/ink50.xml"/><Relationship Id="rId32" Type="http://schemas.openxmlformats.org/officeDocument/2006/relationships/customXml" Target="../ink/ink54.xml"/><Relationship Id="rId37" Type="http://schemas.openxmlformats.org/officeDocument/2006/relationships/image" Target="../media/image48.png"/><Relationship Id="rId40" Type="http://schemas.openxmlformats.org/officeDocument/2006/relationships/customXml" Target="../ink/ink58.xml"/><Relationship Id="rId45" Type="http://schemas.openxmlformats.org/officeDocument/2006/relationships/image" Target="../media/image52.png"/><Relationship Id="rId5" Type="http://schemas.openxmlformats.org/officeDocument/2006/relationships/image" Target="../media/image29.jpg"/><Relationship Id="rId15" Type="http://schemas.openxmlformats.org/officeDocument/2006/relationships/image" Target="../media/image35.png"/><Relationship Id="rId23" Type="http://schemas.openxmlformats.org/officeDocument/2006/relationships/image" Target="../media/image39.png"/><Relationship Id="rId28" Type="http://schemas.openxmlformats.org/officeDocument/2006/relationships/customXml" Target="../ink/ink52.xml"/><Relationship Id="rId36" Type="http://schemas.openxmlformats.org/officeDocument/2006/relationships/customXml" Target="../ink/ink56.xml"/><Relationship Id="rId10" Type="http://schemas.openxmlformats.org/officeDocument/2006/relationships/customXml" Target="../ink/ink43.xml"/><Relationship Id="rId19" Type="http://schemas.openxmlformats.org/officeDocument/2006/relationships/image" Target="../media/image37.png"/><Relationship Id="rId31" Type="http://schemas.openxmlformats.org/officeDocument/2006/relationships/image" Target="../media/image44.png"/><Relationship Id="rId44" Type="http://schemas.openxmlformats.org/officeDocument/2006/relationships/customXml" Target="../ink/ink60.xml"/><Relationship Id="rId4" Type="http://schemas.openxmlformats.org/officeDocument/2006/relationships/image" Target="../media/image28.png"/><Relationship Id="rId9" Type="http://schemas.openxmlformats.org/officeDocument/2006/relationships/image" Target="../media/image32.png"/><Relationship Id="rId14" Type="http://schemas.openxmlformats.org/officeDocument/2006/relationships/customXml" Target="../ink/ink45.xml"/><Relationship Id="rId22" Type="http://schemas.openxmlformats.org/officeDocument/2006/relationships/customXml" Target="../ink/ink49.xml"/><Relationship Id="rId27" Type="http://schemas.openxmlformats.org/officeDocument/2006/relationships/image" Target="../media/image42.png"/><Relationship Id="rId30" Type="http://schemas.openxmlformats.org/officeDocument/2006/relationships/customXml" Target="../ink/ink53.xml"/><Relationship Id="rId35" Type="http://schemas.openxmlformats.org/officeDocument/2006/relationships/image" Target="../media/image46.png"/><Relationship Id="rId43" Type="http://schemas.openxmlformats.org/officeDocument/2006/relationships/image" Target="../media/image51.png"/><Relationship Id="rId8" Type="http://schemas.openxmlformats.org/officeDocument/2006/relationships/customXml" Target="../ink/ink42.xml"/><Relationship Id="rId3" Type="http://schemas.openxmlformats.org/officeDocument/2006/relationships/image" Target="../media/image27.png"/><Relationship Id="rId12" Type="http://schemas.openxmlformats.org/officeDocument/2006/relationships/customXml" Target="../ink/ink44.xml"/><Relationship Id="rId17" Type="http://schemas.openxmlformats.org/officeDocument/2006/relationships/image" Target="../media/image36.png"/><Relationship Id="rId25" Type="http://schemas.openxmlformats.org/officeDocument/2006/relationships/image" Target="../media/image41.png"/><Relationship Id="rId33" Type="http://schemas.openxmlformats.org/officeDocument/2006/relationships/image" Target="../media/image45.png"/><Relationship Id="rId38" Type="http://schemas.openxmlformats.org/officeDocument/2006/relationships/customXml" Target="../ink/ink57.xml"/><Relationship Id="rId46" Type="http://schemas.openxmlformats.org/officeDocument/2006/relationships/image" Target="../media/image53.png"/><Relationship Id="rId20" Type="http://schemas.openxmlformats.org/officeDocument/2006/relationships/customXml" Target="../ink/ink48.xml"/><Relationship Id="rId41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ustomXml" Target="../ink/ink62.xml"/><Relationship Id="rId3" Type="http://schemas.openxmlformats.org/officeDocument/2006/relationships/image" Target="../media/image360.png"/><Relationship Id="rId7" Type="http://schemas.openxmlformats.org/officeDocument/2006/relationships/image" Target="../media/image390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61.xml"/><Relationship Id="rId5" Type="http://schemas.openxmlformats.org/officeDocument/2006/relationships/image" Target="../media/image380.png"/><Relationship Id="rId4" Type="http://schemas.openxmlformats.org/officeDocument/2006/relationships/image" Target="../media/image370.png"/><Relationship Id="rId9" Type="http://schemas.openxmlformats.org/officeDocument/2006/relationships/image" Target="../media/image48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64.xml"/><Relationship Id="rId13" Type="http://schemas.openxmlformats.org/officeDocument/2006/relationships/image" Target="../media/image77.png"/><Relationship Id="rId18" Type="http://schemas.openxmlformats.org/officeDocument/2006/relationships/customXml" Target="../ink/ink69.xml"/><Relationship Id="rId3" Type="http://schemas.openxmlformats.org/officeDocument/2006/relationships/image" Target="../media/image711.png"/><Relationship Id="rId21" Type="http://schemas.openxmlformats.org/officeDocument/2006/relationships/image" Target="../media/image812.png"/><Relationship Id="rId7" Type="http://schemas.openxmlformats.org/officeDocument/2006/relationships/image" Target="../media/image74.png"/><Relationship Id="rId12" Type="http://schemas.openxmlformats.org/officeDocument/2006/relationships/customXml" Target="../ink/ink66.xml"/><Relationship Id="rId17" Type="http://schemas.openxmlformats.org/officeDocument/2006/relationships/image" Target="../media/image790.png"/><Relationship Id="rId2" Type="http://schemas.openxmlformats.org/officeDocument/2006/relationships/image" Target="../media/image58.png"/><Relationship Id="rId16" Type="http://schemas.openxmlformats.org/officeDocument/2006/relationships/customXml" Target="../ink/ink68.xml"/><Relationship Id="rId20" Type="http://schemas.openxmlformats.org/officeDocument/2006/relationships/customXml" Target="../ink/ink70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63.xml"/><Relationship Id="rId11" Type="http://schemas.openxmlformats.org/officeDocument/2006/relationships/image" Target="../media/image760.png"/><Relationship Id="rId5" Type="http://schemas.openxmlformats.org/officeDocument/2006/relationships/image" Target="../media/image73.png"/><Relationship Id="rId15" Type="http://schemas.openxmlformats.org/officeDocument/2006/relationships/image" Target="../media/image780.png"/><Relationship Id="rId10" Type="http://schemas.openxmlformats.org/officeDocument/2006/relationships/customXml" Target="../ink/ink65.xml"/><Relationship Id="rId19" Type="http://schemas.openxmlformats.org/officeDocument/2006/relationships/image" Target="../media/image800.png"/><Relationship Id="rId4" Type="http://schemas.openxmlformats.org/officeDocument/2006/relationships/image" Target="../media/image721.png"/><Relationship Id="rId9" Type="http://schemas.openxmlformats.org/officeDocument/2006/relationships/image" Target="../media/image75.png"/><Relationship Id="rId14" Type="http://schemas.openxmlformats.org/officeDocument/2006/relationships/customXml" Target="../ink/ink6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ustomXml" Target="../ink/ink72.xml"/><Relationship Id="rId13" Type="http://schemas.openxmlformats.org/officeDocument/2006/relationships/image" Target="../media/image831.png"/><Relationship Id="rId3" Type="http://schemas.openxmlformats.org/officeDocument/2006/relationships/image" Target="../media/image711.png"/><Relationship Id="rId7" Type="http://schemas.openxmlformats.org/officeDocument/2006/relationships/image" Target="../media/image74.png"/><Relationship Id="rId12" Type="http://schemas.openxmlformats.org/officeDocument/2006/relationships/customXml" Target="../ink/ink74.xml"/><Relationship Id="rId17" Type="http://schemas.openxmlformats.org/officeDocument/2006/relationships/image" Target="../media/image851.png"/><Relationship Id="rId2" Type="http://schemas.openxmlformats.org/officeDocument/2006/relationships/image" Target="../media/image58.png"/><Relationship Id="rId16" Type="http://schemas.openxmlformats.org/officeDocument/2006/relationships/customXml" Target="../ink/ink76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71.xml"/><Relationship Id="rId11" Type="http://schemas.openxmlformats.org/officeDocument/2006/relationships/image" Target="../media/image821.png"/><Relationship Id="rId5" Type="http://schemas.openxmlformats.org/officeDocument/2006/relationships/image" Target="../media/image73.png"/><Relationship Id="rId15" Type="http://schemas.openxmlformats.org/officeDocument/2006/relationships/image" Target="../media/image841.png"/><Relationship Id="rId10" Type="http://schemas.openxmlformats.org/officeDocument/2006/relationships/customXml" Target="../ink/ink73.xml"/><Relationship Id="rId4" Type="http://schemas.openxmlformats.org/officeDocument/2006/relationships/image" Target="../media/image721.png"/><Relationship Id="rId9" Type="http://schemas.openxmlformats.org/officeDocument/2006/relationships/image" Target="../media/image75.png"/><Relationship Id="rId14" Type="http://schemas.openxmlformats.org/officeDocument/2006/relationships/customXml" Target="../ink/ink7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4.emf"/><Relationship Id="rId4" Type="http://schemas.openxmlformats.org/officeDocument/2006/relationships/image" Target="../media/image6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0.png"/><Relationship Id="rId3" Type="http://schemas.openxmlformats.org/officeDocument/2006/relationships/image" Target="../media/image63.png"/><Relationship Id="rId7" Type="http://schemas.openxmlformats.org/officeDocument/2006/relationships/image" Target="../media/image610.png"/><Relationship Id="rId2" Type="http://schemas.openxmlformats.org/officeDocument/2006/relationships/image" Target="../media/image59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1.png"/><Relationship Id="rId4" Type="http://schemas.openxmlformats.org/officeDocument/2006/relationships/image" Target="../media/image62.png"/><Relationship Id="rId9" Type="http://schemas.openxmlformats.org/officeDocument/2006/relationships/image" Target="../media/image64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0.png"/><Relationship Id="rId3" Type="http://schemas.openxmlformats.org/officeDocument/2006/relationships/image" Target="../media/image61.png"/><Relationship Id="rId7" Type="http://schemas.openxmlformats.org/officeDocument/2006/relationships/image" Target="../media/image610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2.png"/><Relationship Id="rId9" Type="http://schemas.openxmlformats.org/officeDocument/2006/relationships/image" Target="../media/image64.emf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31.emf"/><Relationship Id="rId18" Type="http://schemas.openxmlformats.org/officeDocument/2006/relationships/customXml" Target="../ink/ink82.xml"/><Relationship Id="rId26" Type="http://schemas.openxmlformats.org/officeDocument/2006/relationships/image" Target="../media/image62.png"/><Relationship Id="rId3" Type="http://schemas.openxmlformats.org/officeDocument/2006/relationships/customXml" Target="../ink/ink77.xml"/><Relationship Id="rId21" Type="http://schemas.openxmlformats.org/officeDocument/2006/relationships/image" Target="../media/image77.emf"/><Relationship Id="rId12" Type="http://schemas.openxmlformats.org/officeDocument/2006/relationships/customXml" Target="../ink/ink79.xml"/><Relationship Id="rId17" Type="http://schemas.openxmlformats.org/officeDocument/2006/relationships/image" Target="../media/image75.emf"/><Relationship Id="rId25" Type="http://schemas.openxmlformats.org/officeDocument/2006/relationships/image" Target="../media/image61.png"/><Relationship Id="rId2" Type="http://schemas.openxmlformats.org/officeDocument/2006/relationships/image" Target="../media/image65.emf"/><Relationship Id="rId16" Type="http://schemas.openxmlformats.org/officeDocument/2006/relationships/customXml" Target="../ink/ink81.xml"/><Relationship Id="rId20" Type="http://schemas.openxmlformats.org/officeDocument/2006/relationships/customXml" Target="../ink/ink83.xml"/><Relationship Id="rId29" Type="http://schemas.openxmlformats.org/officeDocument/2006/relationships/image" Target="../media/image750.png"/><Relationship Id="rId1" Type="http://schemas.openxmlformats.org/officeDocument/2006/relationships/slideLayout" Target="../slideLayouts/slideLayout6.xml"/><Relationship Id="rId11" Type="http://schemas.openxmlformats.org/officeDocument/2006/relationships/image" Target="../media/image72.emf"/><Relationship Id="rId24" Type="http://schemas.openxmlformats.org/officeDocument/2006/relationships/image" Target="../media/image63.png"/><Relationship Id="rId15" Type="http://schemas.openxmlformats.org/officeDocument/2006/relationships/image" Target="../media/image74.emf"/><Relationship Id="rId23" Type="http://schemas.openxmlformats.org/officeDocument/2006/relationships/image" Target="../media/image78.emf"/><Relationship Id="rId28" Type="http://schemas.openxmlformats.org/officeDocument/2006/relationships/image" Target="../media/image740.png"/><Relationship Id="rId10" Type="http://schemas.openxmlformats.org/officeDocument/2006/relationships/customXml" Target="../ink/ink78.xml"/><Relationship Id="rId19" Type="http://schemas.openxmlformats.org/officeDocument/2006/relationships/image" Target="../media/image761.emf"/><Relationship Id="rId9" Type="http://schemas.openxmlformats.org/officeDocument/2006/relationships/image" Target="../media/image71.emf"/><Relationship Id="rId14" Type="http://schemas.openxmlformats.org/officeDocument/2006/relationships/customXml" Target="../ink/ink80.xml"/><Relationship Id="rId22" Type="http://schemas.openxmlformats.org/officeDocument/2006/relationships/customXml" Target="../ink/ink84.xml"/><Relationship Id="rId30" Type="http://schemas.openxmlformats.org/officeDocument/2006/relationships/image" Target="../media/image64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0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2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3.png"/><Relationship Id="rId18" Type="http://schemas.openxmlformats.org/officeDocument/2006/relationships/image" Target="../media/image750.png"/><Relationship Id="rId3" Type="http://schemas.openxmlformats.org/officeDocument/2006/relationships/image" Target="../media/image68.png"/><Relationship Id="rId12" Type="http://schemas.openxmlformats.org/officeDocument/2006/relationships/image" Target="../media/image820.png"/><Relationship Id="rId17" Type="http://schemas.openxmlformats.org/officeDocument/2006/relationships/image" Target="../media/image740.png"/><Relationship Id="rId2" Type="http://schemas.openxmlformats.org/officeDocument/2006/relationships/image" Target="../media/image65.emf"/><Relationship Id="rId16" Type="http://schemas.openxmlformats.org/officeDocument/2006/relationships/image" Target="../media/image64.emf"/><Relationship Id="rId1" Type="http://schemas.openxmlformats.org/officeDocument/2006/relationships/slideLayout" Target="../slideLayouts/slideLayout6.xml"/><Relationship Id="rId11" Type="http://schemas.openxmlformats.org/officeDocument/2006/relationships/image" Target="../media/image810.png"/><Relationship Id="rId15" Type="http://schemas.openxmlformats.org/officeDocument/2006/relationships/image" Target="../media/image62.png"/><Relationship Id="rId4" Type="http://schemas.openxmlformats.org/officeDocument/2006/relationships/image" Target="../media/image69.png"/><Relationship Id="rId14" Type="http://schemas.openxmlformats.org/officeDocument/2006/relationships/image" Target="../media/image6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6.png"/><Relationship Id="rId4" Type="http://schemas.openxmlformats.org/officeDocument/2006/relationships/image" Target="../media/image7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png"/><Relationship Id="rId4" Type="http://schemas.openxmlformats.org/officeDocument/2006/relationships/image" Target="../media/image8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0.png"/><Relationship Id="rId2" Type="http://schemas.openxmlformats.org/officeDocument/2006/relationships/image" Target="../media/image7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1.png"/><Relationship Id="rId5" Type="http://schemas.openxmlformats.org/officeDocument/2006/relationships/image" Target="../media/image730.png"/><Relationship Id="rId4" Type="http://schemas.openxmlformats.org/officeDocument/2006/relationships/image" Target="../media/image72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0.png"/><Relationship Id="rId2" Type="http://schemas.openxmlformats.org/officeDocument/2006/relationships/image" Target="../media/image8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0.png"/><Relationship Id="rId5" Type="http://schemas.openxmlformats.org/officeDocument/2006/relationships/image" Target="../media/image850.png"/><Relationship Id="rId4" Type="http://schemas.openxmlformats.org/officeDocument/2006/relationships/image" Target="../media/image84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18.jpeg"/><Relationship Id="rId3" Type="http://schemas.openxmlformats.org/officeDocument/2006/relationships/customXml" Target="../ink/ink85.xml"/><Relationship Id="rId7" Type="http://schemas.openxmlformats.org/officeDocument/2006/relationships/image" Target="../media/image340.png"/><Relationship Id="rId12" Type="http://schemas.openxmlformats.org/officeDocument/2006/relationships/image" Target="../media/image17.jpe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86.xml"/><Relationship Id="rId11" Type="http://schemas.openxmlformats.org/officeDocument/2006/relationships/image" Target="../media/image93.emf"/><Relationship Id="rId5" Type="http://schemas.openxmlformats.org/officeDocument/2006/relationships/image" Target="../media/image330.png"/><Relationship Id="rId10" Type="http://schemas.openxmlformats.org/officeDocument/2006/relationships/image" Target="../media/image92.emf"/><Relationship Id="rId9" Type="http://schemas.openxmlformats.org/officeDocument/2006/relationships/image" Target="../media/image91.emf"/><Relationship Id="rId14" Type="http://schemas.openxmlformats.org/officeDocument/2006/relationships/image" Target="../media/image19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emf"/><Relationship Id="rId13" Type="http://schemas.openxmlformats.org/officeDocument/2006/relationships/image" Target="../media/image19.jpeg"/><Relationship Id="rId3" Type="http://schemas.openxmlformats.org/officeDocument/2006/relationships/customXml" Target="../ink/ink87.xml"/><Relationship Id="rId7" Type="http://schemas.openxmlformats.org/officeDocument/2006/relationships/image" Target="../media/image90.png"/><Relationship Id="rId12" Type="http://schemas.openxmlformats.org/officeDocument/2006/relationships/image" Target="../media/image18.jpe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0.png"/><Relationship Id="rId11" Type="http://schemas.openxmlformats.org/officeDocument/2006/relationships/image" Target="../media/image17.jpeg"/><Relationship Id="rId5" Type="http://schemas.openxmlformats.org/officeDocument/2006/relationships/customXml" Target="../ink/ink88.xml"/><Relationship Id="rId10" Type="http://schemas.openxmlformats.org/officeDocument/2006/relationships/image" Target="../media/image93.emf"/><Relationship Id="rId4" Type="http://schemas.openxmlformats.org/officeDocument/2006/relationships/image" Target="../media/image490.png"/><Relationship Id="rId9" Type="http://schemas.openxmlformats.org/officeDocument/2006/relationships/image" Target="../media/image92.e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emf"/><Relationship Id="rId3" Type="http://schemas.openxmlformats.org/officeDocument/2006/relationships/customXml" Target="../ink/ink89.xml"/><Relationship Id="rId7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0.png"/><Relationship Id="rId11" Type="http://schemas.openxmlformats.org/officeDocument/2006/relationships/image" Target="../media/image93.emf"/><Relationship Id="rId5" Type="http://schemas.openxmlformats.org/officeDocument/2006/relationships/customXml" Target="../ink/ink90.xml"/><Relationship Id="rId10" Type="http://schemas.openxmlformats.org/officeDocument/2006/relationships/image" Target="../media/image94.png"/><Relationship Id="rId4" Type="http://schemas.openxmlformats.org/officeDocument/2006/relationships/image" Target="../media/image430.png"/><Relationship Id="rId9" Type="http://schemas.openxmlformats.org/officeDocument/2006/relationships/image" Target="../media/image92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5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7.png"/><Relationship Id="rId4" Type="http://schemas.openxmlformats.org/officeDocument/2006/relationships/image" Target="../media/image9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5" Type="http://schemas.openxmlformats.org/officeDocument/2006/relationships/image" Target="../media/image98.png"/><Relationship Id="rId4" Type="http://schemas.openxmlformats.org/officeDocument/2006/relationships/image" Target="../media/image94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5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emf"/><Relationship Id="rId2" Type="http://schemas.openxmlformats.org/officeDocument/2006/relationships/image" Target="../media/image10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png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16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4.png"/><Relationship Id="rId4" Type="http://schemas.openxmlformats.org/officeDocument/2006/relationships/image" Target="../media/image11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7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13" Type="http://schemas.openxmlformats.org/officeDocument/2006/relationships/image" Target="../media/image127.png"/><Relationship Id="rId3" Type="http://schemas.openxmlformats.org/officeDocument/2006/relationships/image" Target="../media/image97.png"/><Relationship Id="rId7" Type="http://schemas.openxmlformats.org/officeDocument/2006/relationships/image" Target="../media/image121.png"/><Relationship Id="rId12" Type="http://schemas.openxmlformats.org/officeDocument/2006/relationships/image" Target="../media/image12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11" Type="http://schemas.openxmlformats.org/officeDocument/2006/relationships/image" Target="../media/image125.png"/><Relationship Id="rId5" Type="http://schemas.openxmlformats.org/officeDocument/2006/relationships/image" Target="../media/image119.png"/><Relationship Id="rId15" Type="http://schemas.openxmlformats.org/officeDocument/2006/relationships/image" Target="../media/image129.png"/><Relationship Id="rId10" Type="http://schemas.openxmlformats.org/officeDocument/2006/relationships/image" Target="../media/image124.png"/><Relationship Id="rId4" Type="http://schemas.openxmlformats.org/officeDocument/2006/relationships/image" Target="../media/image118.png"/><Relationship Id="rId9" Type="http://schemas.openxmlformats.org/officeDocument/2006/relationships/image" Target="../media/image123.png"/><Relationship Id="rId14" Type="http://schemas.openxmlformats.org/officeDocument/2006/relationships/image" Target="../media/image12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7" Type="http://schemas.openxmlformats.org/officeDocument/2006/relationships/image" Target="../media/image135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7" Type="http://schemas.openxmlformats.org/officeDocument/2006/relationships/image" Target="../media/image138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7.png"/><Relationship Id="rId5" Type="http://schemas.openxmlformats.org/officeDocument/2006/relationships/image" Target="../media/image135.png"/><Relationship Id="rId4" Type="http://schemas.openxmlformats.org/officeDocument/2006/relationships/image" Target="../media/image13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0.png"/><Relationship Id="rId7" Type="http://schemas.openxmlformats.org/officeDocument/2006/relationships/image" Target="../media/image122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0.png"/><Relationship Id="rId5" Type="http://schemas.openxmlformats.org/officeDocument/2006/relationships/image" Target="../media/image135.png"/><Relationship Id="rId4" Type="http://schemas.openxmlformats.org/officeDocument/2006/relationships/image" Target="../media/image113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6.png"/><Relationship Id="rId4" Type="http://schemas.openxmlformats.org/officeDocument/2006/relationships/image" Target="../media/image14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8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2.jpeg"/><Relationship Id="rId18" Type="http://schemas.openxmlformats.org/officeDocument/2006/relationships/image" Target="../media/image25.pn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12" Type="http://schemas.openxmlformats.org/officeDocument/2006/relationships/image" Target="../media/image21.png"/><Relationship Id="rId17" Type="http://schemas.openxmlformats.org/officeDocument/2006/relationships/image" Target="../media/image24.png"/><Relationship Id="rId2" Type="http://schemas.openxmlformats.org/officeDocument/2006/relationships/image" Target="../media/image12.jpe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11" Type="http://schemas.openxmlformats.org/officeDocument/2006/relationships/image" Target="../media/image20.png"/><Relationship Id="rId5" Type="http://schemas.openxmlformats.org/officeDocument/2006/relationships/image" Target="../media/image15.jpeg"/><Relationship Id="rId15" Type="http://schemas.openxmlformats.org/officeDocument/2006/relationships/image" Target="../media/image9.jpeg"/><Relationship Id="rId10" Type="http://schemas.openxmlformats.org/officeDocument/2006/relationships/image" Target="../media/image7.png"/><Relationship Id="rId19" Type="http://schemas.openxmlformats.org/officeDocument/2006/relationships/image" Target="../media/image26.png"/><Relationship Id="rId4" Type="http://schemas.openxmlformats.org/officeDocument/2006/relationships/image" Target="../media/image14.jpeg"/><Relationship Id="rId9" Type="http://schemas.openxmlformats.org/officeDocument/2006/relationships/image" Target="../media/image19.jpeg"/><Relationship Id="rId14" Type="http://schemas.openxmlformats.org/officeDocument/2006/relationships/image" Target="../media/image23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tiff"/><Relationship Id="rId3" Type="http://schemas.openxmlformats.org/officeDocument/2006/relationships/image" Target="../media/image148.emf"/><Relationship Id="rId7" Type="http://schemas.openxmlformats.org/officeDocument/2006/relationships/image" Target="../media/image152.jpe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1.tiff"/><Relationship Id="rId5" Type="http://schemas.openxmlformats.org/officeDocument/2006/relationships/image" Target="../media/image150.jpg"/><Relationship Id="rId4" Type="http://schemas.openxmlformats.org/officeDocument/2006/relationships/image" Target="../media/image149.e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image" Target="../media/image154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8.emf"/><Relationship Id="rId5" Type="http://schemas.openxmlformats.org/officeDocument/2006/relationships/image" Target="../media/image157.png"/><Relationship Id="rId4" Type="http://schemas.openxmlformats.org/officeDocument/2006/relationships/image" Target="../media/image156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g"/><Relationship Id="rId7" Type="http://schemas.openxmlformats.org/officeDocument/2006/relationships/image" Target="../media/image164.jpeg"/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3.jpg"/><Relationship Id="rId5" Type="http://schemas.openxmlformats.org/officeDocument/2006/relationships/image" Target="../media/image162.jpg"/><Relationship Id="rId4" Type="http://schemas.openxmlformats.org/officeDocument/2006/relationships/image" Target="../media/image161.jpe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3" Type="http://schemas.openxmlformats.org/officeDocument/2006/relationships/image" Target="../media/image166.png"/><Relationship Id="rId7" Type="http://schemas.openxmlformats.org/officeDocument/2006/relationships/image" Target="../media/image18.jpeg"/><Relationship Id="rId2" Type="http://schemas.openxmlformats.org/officeDocument/2006/relationships/image" Target="../media/image165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9.jpeg"/><Relationship Id="rId5" Type="http://schemas.openxmlformats.org/officeDocument/2006/relationships/image" Target="../media/image168.jpeg"/><Relationship Id="rId10" Type="http://schemas.openxmlformats.org/officeDocument/2006/relationships/image" Target="../media/image172.png"/><Relationship Id="rId4" Type="http://schemas.openxmlformats.org/officeDocument/2006/relationships/image" Target="../media/image167.emf"/><Relationship Id="rId9" Type="http://schemas.openxmlformats.org/officeDocument/2006/relationships/image" Target="../media/image17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3.png"/><Relationship Id="rId4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4000" y="15455"/>
            <a:ext cx="11938000" cy="1430452"/>
          </a:xfrm>
        </p:spPr>
        <p:txBody>
          <a:bodyPr>
            <a:noAutofit/>
          </a:bodyPr>
          <a:lstStyle/>
          <a:p>
            <a:r>
              <a:rPr lang="en-US" sz="4000" dirty="0"/>
              <a:t>Data-Driven Model Discovery Meets Mechanistic Modeling for Biological Systems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CD20D28-6EC6-32A4-157F-ADABB02FE5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23509" y="1847416"/>
            <a:ext cx="3324879" cy="1494083"/>
          </a:xfrm>
        </p:spPr>
        <p:txBody>
          <a:bodyPr>
            <a:normAutofit fontScale="47500" lnSpcReduction="20000"/>
          </a:bodyPr>
          <a:lstStyle/>
          <a:p>
            <a:pPr algn="l"/>
            <a:r>
              <a:rPr lang="en-US" b="1" dirty="0">
                <a:solidFill>
                  <a:schemeClr val="tx1"/>
                </a:solidFill>
              </a:rPr>
              <a:t>Niall M. Mangan</a:t>
            </a:r>
          </a:p>
          <a:p>
            <a:pPr algn="l"/>
            <a:r>
              <a:rPr lang="en-US" dirty="0">
                <a:solidFill>
                  <a:schemeClr val="tx1"/>
                </a:solidFill>
              </a:rPr>
              <a:t>Assistant Prof.</a:t>
            </a:r>
          </a:p>
          <a:p>
            <a:pPr algn="l"/>
            <a:r>
              <a:rPr lang="en-US" dirty="0">
                <a:solidFill>
                  <a:schemeClr val="tx1"/>
                </a:solidFill>
              </a:rPr>
              <a:t>Eng. Sci. &amp; Applied Math</a:t>
            </a:r>
          </a:p>
          <a:p>
            <a:pPr algn="l"/>
            <a:r>
              <a:rPr lang="en-US" dirty="0">
                <a:solidFill>
                  <a:schemeClr val="tx1"/>
                </a:solidFill>
              </a:rPr>
              <a:t>Northwestern University</a:t>
            </a:r>
          </a:p>
          <a:p>
            <a:pPr algn="l"/>
            <a:endParaRPr lang="en-US" dirty="0">
              <a:solidFill>
                <a:schemeClr val="tx1"/>
              </a:solidFill>
            </a:endParaRPr>
          </a:p>
          <a:p>
            <a:pPr algn="l"/>
            <a:endParaRPr lang="en-US" dirty="0">
              <a:solidFill>
                <a:schemeClr val="tx1"/>
              </a:solidFill>
            </a:endParaRPr>
          </a:p>
          <a:p>
            <a:pPr algn="l"/>
            <a:endParaRPr lang="en-US" dirty="0">
              <a:solidFill>
                <a:schemeClr val="tx1"/>
              </a:solidFill>
            </a:endParaRPr>
          </a:p>
          <a:p>
            <a:pPr algn="l"/>
            <a:endParaRPr lang="en-US" dirty="0">
              <a:solidFill>
                <a:schemeClr val="tx1"/>
              </a:solidFill>
            </a:endParaRPr>
          </a:p>
          <a:p>
            <a:pPr algn="l"/>
            <a:endParaRPr lang="en-US" dirty="0">
              <a:solidFill>
                <a:schemeClr val="tx1"/>
              </a:solidFill>
            </a:endParaRPr>
          </a:p>
          <a:p>
            <a:pPr algn="l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 descr="NITMB Logo and Home Button">
            <a:extLst>
              <a:ext uri="{FF2B5EF4-FFF2-40B4-BE49-F238E27FC236}">
                <a16:creationId xmlns:a16="http://schemas.microsoft.com/office/drawing/2014/main" id="{AADF13EF-E0A8-E917-9270-DF80D4E36C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7204" y="3516461"/>
            <a:ext cx="3592073" cy="754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ome">
            <a:extLst>
              <a:ext uri="{FF2B5EF4-FFF2-40B4-BE49-F238E27FC236}">
                <a16:creationId xmlns:a16="http://schemas.microsoft.com/office/drawing/2014/main" id="{D203F498-8774-E69D-08E5-D0B17C61B1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946" y="5548576"/>
            <a:ext cx="2352675" cy="59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A purple text on a black background&#10;&#10;Description automatically generated">
            <a:extLst>
              <a:ext uri="{FF2B5EF4-FFF2-40B4-BE49-F238E27FC236}">
                <a16:creationId xmlns:a16="http://schemas.microsoft.com/office/drawing/2014/main" id="{63661DF8-2E76-BB61-6D2E-167D1EC8D4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987" y="4603561"/>
            <a:ext cx="3250592" cy="612121"/>
          </a:xfrm>
          <a:prstGeom prst="rect">
            <a:avLst/>
          </a:prstGeom>
        </p:spPr>
      </p:pic>
      <p:pic>
        <p:nvPicPr>
          <p:cNvPr id="25" name="Picture 6" descr="Image result for nsf emblem">
            <a:extLst>
              <a:ext uri="{FF2B5EF4-FFF2-40B4-BE49-F238E27FC236}">
                <a16:creationId xmlns:a16="http://schemas.microsoft.com/office/drawing/2014/main" id="{DBAA6B91-F42A-4599-BD91-54C9B1DAF4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289" y="3735133"/>
            <a:ext cx="1071070" cy="1071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Brand Portal">
            <a:extLst>
              <a:ext uri="{FF2B5EF4-FFF2-40B4-BE49-F238E27FC236}">
                <a16:creationId xmlns:a16="http://schemas.microsoft.com/office/drawing/2014/main" id="{68A7A4E1-5695-EF6E-A81E-63FFBA0021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17" b="24407"/>
          <a:stretch/>
        </p:blipFill>
        <p:spPr bwMode="auto">
          <a:xfrm>
            <a:off x="9430337" y="4909621"/>
            <a:ext cx="2466975" cy="895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1CA4E28-3F46-F703-C711-BBEE8352EE3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32"/>
          <a:stretch/>
        </p:blipFill>
        <p:spPr>
          <a:xfrm>
            <a:off x="759618" y="1372883"/>
            <a:ext cx="5061438" cy="4766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798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861E0CD6-A61D-4004-A39C-16504DF7ABE2}"/>
              </a:ext>
            </a:extLst>
          </p:cNvPr>
          <p:cNvSpPr/>
          <p:nvPr/>
        </p:nvSpPr>
        <p:spPr>
          <a:xfrm>
            <a:off x="253071" y="154000"/>
            <a:ext cx="9245558" cy="4214091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F4BECF1E-67F7-F742-3F40-FB2883DB16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6" t="17226" r="3931" b="34230"/>
          <a:stretch/>
        </p:blipFill>
        <p:spPr>
          <a:xfrm>
            <a:off x="865315" y="716749"/>
            <a:ext cx="8229600" cy="3329214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19824466-BBB9-40D2-A1AB-1E502D356DBC}"/>
              </a:ext>
            </a:extLst>
          </p:cNvPr>
          <p:cNvSpPr txBox="1"/>
          <p:nvPr/>
        </p:nvSpPr>
        <p:spPr>
          <a:xfrm>
            <a:off x="8535897" y="6295697"/>
            <a:ext cx="1789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niallmangan.com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3D4DCAF-9115-4523-8F67-4AEB3CBA9AB8}"/>
              </a:ext>
            </a:extLst>
          </p:cNvPr>
          <p:cNvSpPr txBox="1"/>
          <p:nvPr/>
        </p:nvSpPr>
        <p:spPr>
          <a:xfrm>
            <a:off x="4237246" y="3869126"/>
            <a:ext cx="1568956" cy="33855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600" dirty="0"/>
              <a:t>Dr. Andre Archer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A8F4686-2316-474B-9048-0479B95C32B8}"/>
              </a:ext>
            </a:extLst>
          </p:cNvPr>
          <p:cNvSpPr txBox="1"/>
          <p:nvPr/>
        </p:nvSpPr>
        <p:spPr>
          <a:xfrm>
            <a:off x="6113107" y="3576739"/>
            <a:ext cx="1271086" cy="5847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/>
              <a:t>Dr. Cody FitzGerald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9F0F278-F205-4F09-BDD0-C53CA019EE03}"/>
              </a:ext>
            </a:extLst>
          </p:cNvPr>
          <p:cNvSpPr txBox="1"/>
          <p:nvPr/>
        </p:nvSpPr>
        <p:spPr>
          <a:xfrm>
            <a:off x="7509147" y="3616114"/>
            <a:ext cx="1583732" cy="33855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/>
              <a:t>Dr. Jithin George</a:t>
            </a: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8AFDA438-C3A0-6A8D-D9D4-637033B725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1133" y="744686"/>
            <a:ext cx="1080362" cy="1080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207E0C5-034E-A81A-5FAA-718370DC90B1}"/>
              </a:ext>
            </a:extLst>
          </p:cNvPr>
          <p:cNvSpPr txBox="1"/>
          <p:nvPr/>
        </p:nvSpPr>
        <p:spPr>
          <a:xfrm>
            <a:off x="8235948" y="797752"/>
            <a:ext cx="1211614" cy="33855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600" dirty="0"/>
              <a:t>Katie Dreyer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970CB2-B31E-73A8-FC4C-503B6A6ED2FD}"/>
              </a:ext>
            </a:extLst>
          </p:cNvPr>
          <p:cNvSpPr txBox="1"/>
          <p:nvPr/>
        </p:nvSpPr>
        <p:spPr>
          <a:xfrm>
            <a:off x="3272522" y="474141"/>
            <a:ext cx="1521379" cy="33855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600" dirty="0"/>
              <a:t>Christina Catlett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DF2A1B-F2F6-A84C-5374-428020A174EB}"/>
              </a:ext>
            </a:extLst>
          </p:cNvPr>
          <p:cNvSpPr txBox="1"/>
          <p:nvPr/>
        </p:nvSpPr>
        <p:spPr>
          <a:xfrm>
            <a:off x="5861716" y="460270"/>
            <a:ext cx="1271086" cy="5847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/>
              <a:t>Dr. Manu Jayadharan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762F5F0-D560-7FE2-6444-A4C8975403E4}"/>
              </a:ext>
            </a:extLst>
          </p:cNvPr>
          <p:cNvGrpSpPr/>
          <p:nvPr/>
        </p:nvGrpSpPr>
        <p:grpSpPr>
          <a:xfrm>
            <a:off x="1372500" y="713829"/>
            <a:ext cx="2733650" cy="3538719"/>
            <a:chOff x="7046453" y="372115"/>
            <a:chExt cx="2733650" cy="353871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3C98096-9EC0-4BA7-9648-22DFF1490324}"/>
                </a:ext>
              </a:extLst>
            </p:cNvPr>
            <p:cNvSpPr txBox="1"/>
            <p:nvPr/>
          </p:nvSpPr>
          <p:spPr>
            <a:xfrm>
              <a:off x="7972492" y="3572280"/>
              <a:ext cx="1807611" cy="338554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600" dirty="0"/>
                <a:t>Dr. Katelyn </a:t>
              </a:r>
              <a:r>
                <a:rPr lang="en-US" sz="1600" dirty="0" err="1"/>
                <a:t>Leisman</a:t>
              </a:r>
              <a:endParaRPr lang="en-US" sz="160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B9BD2EC-98F2-4551-BED3-2272EBE43EB4}"/>
                </a:ext>
              </a:extLst>
            </p:cNvPr>
            <p:cNvSpPr txBox="1"/>
            <p:nvPr/>
          </p:nvSpPr>
          <p:spPr>
            <a:xfrm>
              <a:off x="7046453" y="372115"/>
              <a:ext cx="1253164" cy="338554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600" dirty="0"/>
                <a:t>Maria Warns</a:t>
              </a:r>
            </a:p>
          </p:txBody>
        </p:sp>
      </p:grp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F1AC00C9-187B-6D8B-F22D-652F2A3126E9}"/>
              </a:ext>
            </a:extLst>
          </p:cNvPr>
          <p:cNvSpPr/>
          <p:nvPr/>
        </p:nvSpPr>
        <p:spPr>
          <a:xfrm>
            <a:off x="269208" y="4466421"/>
            <a:ext cx="5133484" cy="1815544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" descr="Andrew Engedal">
            <a:extLst>
              <a:ext uri="{FF2B5EF4-FFF2-40B4-BE49-F238E27FC236}">
                <a16:creationId xmlns:a16="http://schemas.microsoft.com/office/drawing/2014/main" id="{C5C2A38A-BE0F-27E4-0D84-0A8D5DC74A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54" y="4723668"/>
            <a:ext cx="968590" cy="968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CB33396-613A-DA18-157B-4C9DD255311B}"/>
              </a:ext>
            </a:extLst>
          </p:cNvPr>
          <p:cNvSpPr txBox="1"/>
          <p:nvPr/>
        </p:nvSpPr>
        <p:spPr>
          <a:xfrm>
            <a:off x="311320" y="5712027"/>
            <a:ext cx="15458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Andrew </a:t>
            </a:r>
            <a:r>
              <a:rPr lang="en-US" sz="1600" dirty="0" err="1"/>
              <a:t>Engedal</a:t>
            </a:r>
            <a:endParaRPr lang="en-US" sz="1600" dirty="0"/>
          </a:p>
          <a:p>
            <a:pPr algn="ctr"/>
            <a:r>
              <a:rPr lang="en-US" sz="1600" dirty="0"/>
              <a:t>(MSU)</a:t>
            </a:r>
          </a:p>
        </p:txBody>
      </p:sp>
      <p:pic>
        <p:nvPicPr>
          <p:cNvPr id="2050" name="Picture 2" descr="Picture">
            <a:extLst>
              <a:ext uri="{FF2B5EF4-FFF2-40B4-BE49-F238E27FC236}">
                <a16:creationId xmlns:a16="http://schemas.microsoft.com/office/drawing/2014/main" id="{F5497435-C3B2-62CB-F986-0A795FD84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6306" y="4732064"/>
            <a:ext cx="1143000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AFE9D15-5474-9D4C-B669-8793254263CB}"/>
              </a:ext>
            </a:extLst>
          </p:cNvPr>
          <p:cNvSpPr txBox="1"/>
          <p:nvPr/>
        </p:nvSpPr>
        <p:spPr>
          <a:xfrm>
            <a:off x="2243302" y="5712027"/>
            <a:ext cx="11430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Jessica Lin (Berkeley)</a:t>
            </a:r>
          </a:p>
        </p:txBody>
      </p:sp>
      <p:pic>
        <p:nvPicPr>
          <p:cNvPr id="2052" name="Picture 4" descr="Picture">
            <a:extLst>
              <a:ext uri="{FF2B5EF4-FFF2-40B4-BE49-F238E27FC236}">
                <a16:creationId xmlns:a16="http://schemas.microsoft.com/office/drawing/2014/main" id="{34574C22-CE12-2C84-ED4C-D42B15E779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4958" y="4741589"/>
            <a:ext cx="1000125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69F4D80B-A00D-94C8-3291-419E2302DE8E}"/>
              </a:ext>
            </a:extLst>
          </p:cNvPr>
          <p:cNvSpPr txBox="1"/>
          <p:nvPr/>
        </p:nvSpPr>
        <p:spPr>
          <a:xfrm>
            <a:off x="3833619" y="5809437"/>
            <a:ext cx="13228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Finn </a:t>
            </a:r>
            <a:r>
              <a:rPr lang="en-US" sz="1600" dirty="0" err="1"/>
              <a:t>Hagarty</a:t>
            </a:r>
            <a:endParaRPr lang="en-US" sz="1600" dirty="0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FE9E04CC-E0D8-0B80-44A8-F4E373F7A9F9}"/>
              </a:ext>
            </a:extLst>
          </p:cNvPr>
          <p:cNvSpPr/>
          <p:nvPr/>
        </p:nvSpPr>
        <p:spPr>
          <a:xfrm>
            <a:off x="5505578" y="4449003"/>
            <a:ext cx="4402207" cy="1815544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10" descr="Picture">
            <a:extLst>
              <a:ext uri="{FF2B5EF4-FFF2-40B4-BE49-F238E27FC236}">
                <a16:creationId xmlns:a16="http://schemas.microsoft.com/office/drawing/2014/main" id="{1EBBF43C-6A69-30C8-8990-C66FE186F9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716" y="4575605"/>
            <a:ext cx="809625" cy="105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0CE7CA23-0BD7-7F5E-B39D-74F9CC3DB29D}"/>
              </a:ext>
            </a:extLst>
          </p:cNvPr>
          <p:cNvSpPr txBox="1"/>
          <p:nvPr/>
        </p:nvSpPr>
        <p:spPr>
          <a:xfrm>
            <a:off x="5667851" y="5679772"/>
            <a:ext cx="12615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Dr. Helena </a:t>
            </a:r>
          </a:p>
          <a:p>
            <a:r>
              <a:rPr lang="en-US" sz="1600" dirty="0"/>
              <a:t>Ribera </a:t>
            </a:r>
            <a:r>
              <a:rPr lang="en-US" sz="1600" dirty="0" err="1"/>
              <a:t>Ponsa</a:t>
            </a:r>
            <a:endParaRPr lang="en-US" sz="1600" dirty="0"/>
          </a:p>
        </p:txBody>
      </p:sp>
      <p:pic>
        <p:nvPicPr>
          <p:cNvPr id="28" name="Picture 6" descr="Picture">
            <a:extLst>
              <a:ext uri="{FF2B5EF4-FFF2-40B4-BE49-F238E27FC236}">
                <a16:creationId xmlns:a16="http://schemas.microsoft.com/office/drawing/2014/main" id="{01E2D7B0-F0EE-C860-6134-0BBA983BD7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615" y="4630923"/>
            <a:ext cx="1063989" cy="1003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1EC290D3-5E2C-1B46-C34D-29BB500A4935}"/>
              </a:ext>
            </a:extLst>
          </p:cNvPr>
          <p:cNvSpPr txBox="1"/>
          <p:nvPr/>
        </p:nvSpPr>
        <p:spPr>
          <a:xfrm>
            <a:off x="7282961" y="5676708"/>
            <a:ext cx="9847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Dr. Sasha </a:t>
            </a:r>
          </a:p>
          <a:p>
            <a:r>
              <a:rPr lang="en-US" sz="1600" dirty="0" err="1"/>
              <a:t>Shirman</a:t>
            </a:r>
            <a:endParaRPr lang="en-US" sz="1600" dirty="0"/>
          </a:p>
        </p:txBody>
      </p:sp>
      <p:pic>
        <p:nvPicPr>
          <p:cNvPr id="30" name="Picture 2" descr="Picture">
            <a:extLst>
              <a:ext uri="{FF2B5EF4-FFF2-40B4-BE49-F238E27FC236}">
                <a16:creationId xmlns:a16="http://schemas.microsoft.com/office/drawing/2014/main" id="{1B8C1834-C31A-21E4-9C25-A3E623CE2F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8946" y="4645662"/>
            <a:ext cx="1031046" cy="1031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CD21449C-8FC9-2C1F-B0C7-06AB215BAFEA}"/>
              </a:ext>
            </a:extLst>
          </p:cNvPr>
          <p:cNvSpPr txBox="1"/>
          <p:nvPr/>
        </p:nvSpPr>
        <p:spPr>
          <a:xfrm>
            <a:off x="8431223" y="5679725"/>
            <a:ext cx="12369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Julie Nguyen</a:t>
            </a:r>
          </a:p>
        </p:txBody>
      </p:sp>
      <p:pic>
        <p:nvPicPr>
          <p:cNvPr id="34" name="Picture 4" descr="Home">
            <a:extLst>
              <a:ext uri="{FF2B5EF4-FFF2-40B4-BE49-F238E27FC236}">
                <a16:creationId xmlns:a16="http://schemas.microsoft.com/office/drawing/2014/main" id="{94701153-DF04-5AE5-D96F-885F3DF8CD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8509" y="4161514"/>
            <a:ext cx="2199328" cy="552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City of Chicago">
            <a:extLst>
              <a:ext uri="{FF2B5EF4-FFF2-40B4-BE49-F238E27FC236}">
                <a16:creationId xmlns:a16="http://schemas.microsoft.com/office/drawing/2014/main" id="{FE444FAB-8615-0641-3156-5329F73061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9843" y="4867509"/>
            <a:ext cx="850808" cy="874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6" descr="Site Logo">
            <a:extLst>
              <a:ext uri="{FF2B5EF4-FFF2-40B4-BE49-F238E27FC236}">
                <a16:creationId xmlns:a16="http://schemas.microsoft.com/office/drawing/2014/main" id="{FBAA09FA-908B-B014-74BF-CC8120E92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8288" y="5772622"/>
            <a:ext cx="1675602" cy="463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1" descr="Walder Foundation">
            <a:extLst>
              <a:ext uri="{FF2B5EF4-FFF2-40B4-BE49-F238E27FC236}">
                <a16:creationId xmlns:a16="http://schemas.microsoft.com/office/drawing/2014/main" id="{FCF90E1D-F31A-897F-C68A-F6AB544C5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8089" y="5078310"/>
            <a:ext cx="1279748" cy="418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4" descr="A close up of a sign&#10;&#10;Description automatically generated">
            <a:extLst>
              <a:ext uri="{FF2B5EF4-FFF2-40B4-BE49-F238E27FC236}">
                <a16:creationId xmlns:a16="http://schemas.microsoft.com/office/drawing/2014/main" id="{EAD24F47-F0B5-87BB-2C81-D20EF6CC939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861" y="1832248"/>
            <a:ext cx="2184456" cy="366676"/>
          </a:xfrm>
          <a:prstGeom prst="rect">
            <a:avLst/>
          </a:prstGeom>
        </p:spPr>
      </p:pic>
      <p:pic>
        <p:nvPicPr>
          <p:cNvPr id="46" name="Picture 6" descr="Image result for nsf emblem">
            <a:extLst>
              <a:ext uri="{FF2B5EF4-FFF2-40B4-BE49-F238E27FC236}">
                <a16:creationId xmlns:a16="http://schemas.microsoft.com/office/drawing/2014/main" id="{AF7410B2-E1F5-17EE-DCE7-01DFDC219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5176" y="858726"/>
            <a:ext cx="944906" cy="944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" descr="Brand Portal">
            <a:extLst>
              <a:ext uri="{FF2B5EF4-FFF2-40B4-BE49-F238E27FC236}">
                <a16:creationId xmlns:a16="http://schemas.microsoft.com/office/drawing/2014/main" id="{C0BBC66C-16DE-46A0-2A08-37A8DBC617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17" b="24407"/>
          <a:stretch/>
        </p:blipFill>
        <p:spPr bwMode="auto">
          <a:xfrm>
            <a:off x="9498629" y="118179"/>
            <a:ext cx="1914663" cy="695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6" descr="Picture">
            <a:extLst>
              <a:ext uri="{FF2B5EF4-FFF2-40B4-BE49-F238E27FC236}">
                <a16:creationId xmlns:a16="http://schemas.microsoft.com/office/drawing/2014/main" id="{F7C7248C-F4BD-4A76-6E3B-D3D3EDE3C6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3640" y="3422168"/>
            <a:ext cx="1888198" cy="547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8" descr="Picture">
            <a:extLst>
              <a:ext uri="{FF2B5EF4-FFF2-40B4-BE49-F238E27FC236}">
                <a16:creationId xmlns:a16="http://schemas.microsoft.com/office/drawing/2014/main" id="{B88D0E5B-7338-F561-23E3-EA036C79F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7785" y="2321725"/>
            <a:ext cx="2168322" cy="333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10" descr="Picture">
            <a:extLst>
              <a:ext uri="{FF2B5EF4-FFF2-40B4-BE49-F238E27FC236}">
                <a16:creationId xmlns:a16="http://schemas.microsoft.com/office/drawing/2014/main" id="{E52BE35C-E927-2CE8-22D5-3D89E40F7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9266" y="2824002"/>
            <a:ext cx="2334275" cy="466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3B661855-8DDB-6292-6874-CF5B40B5424B}"/>
              </a:ext>
            </a:extLst>
          </p:cNvPr>
          <p:cNvSpPr txBox="1"/>
          <p:nvPr/>
        </p:nvSpPr>
        <p:spPr>
          <a:xfrm>
            <a:off x="10566444" y="933391"/>
            <a:ext cx="1549780" cy="73866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NU Center for Optimization and Statistical Learning</a:t>
            </a:r>
          </a:p>
        </p:txBody>
      </p:sp>
    </p:spTree>
    <p:extLst>
      <p:ext uri="{BB962C8B-B14F-4D97-AF65-F5344CB8AC3E}">
        <p14:creationId xmlns:p14="http://schemas.microsoft.com/office/powerpoint/2010/main" val="2601736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83475" y="463417"/>
            <a:ext cx="257817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b="1" dirty="0"/>
              <a:t>Mechanistic Modeling</a:t>
            </a:r>
            <a:endParaRPr lang="en-US" sz="2500" dirty="0"/>
          </a:p>
        </p:txBody>
      </p:sp>
      <p:sp>
        <p:nvSpPr>
          <p:cNvPr id="37" name="Rectangle 36"/>
          <p:cNvSpPr/>
          <p:nvPr/>
        </p:nvSpPr>
        <p:spPr>
          <a:xfrm>
            <a:off x="9795639" y="410867"/>
            <a:ext cx="237533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b="1" dirty="0"/>
              <a:t>Data-driven prediction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1166281" y="1351399"/>
            <a:ext cx="9915812" cy="22666"/>
          </a:xfrm>
          <a:prstGeom prst="straightConnector1">
            <a:avLst/>
          </a:prstGeom>
          <a:ln w="38100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48991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83475" y="463417"/>
            <a:ext cx="257817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b="1" dirty="0"/>
              <a:t>Mechanistic Modeling</a:t>
            </a:r>
            <a:endParaRPr lang="en-US" sz="2500" dirty="0"/>
          </a:p>
        </p:txBody>
      </p:sp>
      <p:sp>
        <p:nvSpPr>
          <p:cNvPr id="37" name="Rectangle 36"/>
          <p:cNvSpPr/>
          <p:nvPr/>
        </p:nvSpPr>
        <p:spPr>
          <a:xfrm>
            <a:off x="9795639" y="410867"/>
            <a:ext cx="237533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b="1" dirty="0"/>
              <a:t>Data-driven prediction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1166281" y="1351399"/>
            <a:ext cx="9915812" cy="22666"/>
          </a:xfrm>
          <a:prstGeom prst="straightConnector1">
            <a:avLst/>
          </a:prstGeom>
          <a:ln w="38100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BC84B5D8-B2A6-9B2F-E354-83FD4AD10531}"/>
              </a:ext>
            </a:extLst>
          </p:cNvPr>
          <p:cNvSpPr/>
          <p:nvPr/>
        </p:nvSpPr>
        <p:spPr>
          <a:xfrm flipV="1">
            <a:off x="1100186" y="1536726"/>
            <a:ext cx="9991628" cy="1422294"/>
          </a:xfrm>
          <a:prstGeom prst="rtTriangl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1566867" y="1499086"/>
            <a:ext cx="14947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b="1" dirty="0"/>
              <a:t>known</a:t>
            </a:r>
          </a:p>
        </p:txBody>
      </p:sp>
      <p:sp>
        <p:nvSpPr>
          <p:cNvPr id="58" name="Rectangle 57"/>
          <p:cNvSpPr/>
          <p:nvPr/>
        </p:nvSpPr>
        <p:spPr>
          <a:xfrm>
            <a:off x="9564414" y="1487051"/>
            <a:ext cx="167271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b="1" dirty="0"/>
              <a:t>unknown</a:t>
            </a:r>
          </a:p>
        </p:txBody>
      </p:sp>
      <p:sp>
        <p:nvSpPr>
          <p:cNvPr id="59" name="Rectangle 58"/>
          <p:cNvSpPr/>
          <p:nvPr/>
        </p:nvSpPr>
        <p:spPr>
          <a:xfrm>
            <a:off x="4425245" y="1477261"/>
            <a:ext cx="315467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b="1" dirty="0"/>
              <a:t>mechanistic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915224" y="2175641"/>
                <a:ext cx="1838485" cy="73039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5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50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50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5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224" y="2175641"/>
                <a:ext cx="1838485" cy="73039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398643" y="2175641"/>
                <a:ext cx="1838485" cy="73039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5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50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50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=???</m:t>
                      </m:r>
                    </m:oMath>
                  </m:oMathPara>
                </a14:m>
                <a:endParaRPr lang="en-US" sz="25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8643" y="2175641"/>
                <a:ext cx="1838485" cy="73039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038661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83475" y="463417"/>
            <a:ext cx="257817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b="1" dirty="0"/>
              <a:t>Mechanistic Modeling</a:t>
            </a:r>
            <a:endParaRPr lang="en-US" sz="2500" dirty="0"/>
          </a:p>
        </p:txBody>
      </p:sp>
      <p:sp>
        <p:nvSpPr>
          <p:cNvPr id="37" name="Rectangle 36"/>
          <p:cNvSpPr/>
          <p:nvPr/>
        </p:nvSpPr>
        <p:spPr>
          <a:xfrm>
            <a:off x="9795639" y="410867"/>
            <a:ext cx="237533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b="1" dirty="0"/>
              <a:t>Data-driven prediction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1166281" y="1351399"/>
            <a:ext cx="9915812" cy="22666"/>
          </a:xfrm>
          <a:prstGeom prst="straightConnector1">
            <a:avLst/>
          </a:prstGeom>
          <a:ln w="38100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BC84B5D8-B2A6-9B2F-E354-83FD4AD10531}"/>
              </a:ext>
            </a:extLst>
          </p:cNvPr>
          <p:cNvSpPr/>
          <p:nvPr/>
        </p:nvSpPr>
        <p:spPr>
          <a:xfrm flipV="1">
            <a:off x="1100186" y="1536726"/>
            <a:ext cx="9991628" cy="1422294"/>
          </a:xfrm>
          <a:prstGeom prst="rtTriangl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1566867" y="1499086"/>
            <a:ext cx="14947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b="1" dirty="0"/>
              <a:t>known</a:t>
            </a:r>
          </a:p>
        </p:txBody>
      </p:sp>
      <p:sp>
        <p:nvSpPr>
          <p:cNvPr id="59" name="Rectangle 58"/>
          <p:cNvSpPr/>
          <p:nvPr/>
        </p:nvSpPr>
        <p:spPr>
          <a:xfrm>
            <a:off x="4425245" y="1477261"/>
            <a:ext cx="315467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b="1" dirty="0"/>
              <a:t>mechanistic equations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915224" y="2175641"/>
                <a:ext cx="1838485" cy="73039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5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50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50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5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224" y="2175641"/>
                <a:ext cx="1838485" cy="73039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ight Triangle 4">
            <a:extLst>
              <a:ext uri="{FF2B5EF4-FFF2-40B4-BE49-F238E27FC236}">
                <a16:creationId xmlns:a16="http://schemas.microsoft.com/office/drawing/2014/main" id="{947EB33C-927C-CE35-830A-3972DB5EDBAE}"/>
              </a:ext>
            </a:extLst>
          </p:cNvPr>
          <p:cNvSpPr/>
          <p:nvPr/>
        </p:nvSpPr>
        <p:spPr>
          <a:xfrm flipH="1">
            <a:off x="1090465" y="1699387"/>
            <a:ext cx="9991628" cy="1422294"/>
          </a:xfrm>
          <a:prstGeom prst="rtTriangl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FC3930-8157-708F-ACB1-A13FED1F2D07}"/>
              </a:ext>
            </a:extLst>
          </p:cNvPr>
          <p:cNvSpPr/>
          <p:nvPr/>
        </p:nvSpPr>
        <p:spPr>
          <a:xfrm>
            <a:off x="6752893" y="2428980"/>
            <a:ext cx="323167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b="1" dirty="0"/>
              <a:t>Information from data</a:t>
            </a:r>
          </a:p>
        </p:txBody>
      </p:sp>
    </p:spTree>
    <p:extLst>
      <p:ext uri="{BB962C8B-B14F-4D97-AF65-F5344CB8AC3E}">
        <p14:creationId xmlns:p14="http://schemas.microsoft.com/office/powerpoint/2010/main" val="382568618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83475" y="463417"/>
            <a:ext cx="257817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b="1" dirty="0"/>
              <a:t>Mechanistic Modeling</a:t>
            </a:r>
            <a:endParaRPr lang="en-US" sz="2500" dirty="0"/>
          </a:p>
        </p:txBody>
      </p:sp>
      <p:sp>
        <p:nvSpPr>
          <p:cNvPr id="37" name="Rectangle 36"/>
          <p:cNvSpPr/>
          <p:nvPr/>
        </p:nvSpPr>
        <p:spPr>
          <a:xfrm>
            <a:off x="9795639" y="410867"/>
            <a:ext cx="237533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b="1" dirty="0"/>
              <a:t>Data-driven prediction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1166281" y="1351399"/>
            <a:ext cx="9915812" cy="22666"/>
          </a:xfrm>
          <a:prstGeom prst="straightConnector1">
            <a:avLst/>
          </a:prstGeom>
          <a:ln w="38100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BC84B5D8-B2A6-9B2F-E354-83FD4AD10531}"/>
              </a:ext>
            </a:extLst>
          </p:cNvPr>
          <p:cNvSpPr/>
          <p:nvPr/>
        </p:nvSpPr>
        <p:spPr>
          <a:xfrm flipV="1">
            <a:off x="1100186" y="1536726"/>
            <a:ext cx="9991628" cy="1422294"/>
          </a:xfrm>
          <a:prstGeom prst="rtTriangl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1566867" y="1499086"/>
            <a:ext cx="14947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b="1" dirty="0"/>
              <a:t>known</a:t>
            </a:r>
          </a:p>
        </p:txBody>
      </p:sp>
      <p:sp>
        <p:nvSpPr>
          <p:cNvPr id="59" name="Rectangle 58"/>
          <p:cNvSpPr/>
          <p:nvPr/>
        </p:nvSpPr>
        <p:spPr>
          <a:xfrm>
            <a:off x="4425245" y="1477261"/>
            <a:ext cx="315467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b="1" dirty="0"/>
              <a:t>mechanistic equations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915224" y="2175641"/>
                <a:ext cx="1838485" cy="73039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5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50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50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5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224" y="2175641"/>
                <a:ext cx="1838485" cy="73039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ight Triangle 4">
            <a:extLst>
              <a:ext uri="{FF2B5EF4-FFF2-40B4-BE49-F238E27FC236}">
                <a16:creationId xmlns:a16="http://schemas.microsoft.com/office/drawing/2014/main" id="{947EB33C-927C-CE35-830A-3972DB5EDBAE}"/>
              </a:ext>
            </a:extLst>
          </p:cNvPr>
          <p:cNvSpPr/>
          <p:nvPr/>
        </p:nvSpPr>
        <p:spPr>
          <a:xfrm flipH="1">
            <a:off x="1090465" y="1699387"/>
            <a:ext cx="9991628" cy="1422294"/>
          </a:xfrm>
          <a:prstGeom prst="rtTriangl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FC3930-8157-708F-ACB1-A13FED1F2D07}"/>
              </a:ext>
            </a:extLst>
          </p:cNvPr>
          <p:cNvSpPr/>
          <p:nvPr/>
        </p:nvSpPr>
        <p:spPr>
          <a:xfrm>
            <a:off x="6752893" y="2428980"/>
            <a:ext cx="323167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b="1" dirty="0"/>
              <a:t>Information from data</a:t>
            </a:r>
          </a:p>
        </p:txBody>
      </p:sp>
      <p:sp>
        <p:nvSpPr>
          <p:cNvPr id="8" name="Rounded Rectangle 62">
            <a:extLst>
              <a:ext uri="{FF2B5EF4-FFF2-40B4-BE49-F238E27FC236}">
                <a16:creationId xmlns:a16="http://schemas.microsoft.com/office/drawing/2014/main" id="{508FB647-D29C-1C70-7235-56DFDB8D0F64}"/>
              </a:ext>
            </a:extLst>
          </p:cNvPr>
          <p:cNvSpPr/>
          <p:nvPr/>
        </p:nvSpPr>
        <p:spPr>
          <a:xfrm>
            <a:off x="3327350" y="3139401"/>
            <a:ext cx="2012731" cy="1513888"/>
          </a:xfrm>
          <a:prstGeom prst="roundRect">
            <a:avLst/>
          </a:prstGeom>
          <a:solidFill>
            <a:schemeClr val="accent1">
              <a:lumMod val="40000"/>
              <a:lumOff val="60000"/>
              <a:alpha val="50196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63">
            <a:extLst>
              <a:ext uri="{FF2B5EF4-FFF2-40B4-BE49-F238E27FC236}">
                <a16:creationId xmlns:a16="http://schemas.microsoft.com/office/drawing/2014/main" id="{6131E56B-69E2-A77E-2DC1-1050E75E31E1}"/>
              </a:ext>
            </a:extLst>
          </p:cNvPr>
          <p:cNvSpPr/>
          <p:nvPr/>
        </p:nvSpPr>
        <p:spPr>
          <a:xfrm>
            <a:off x="6009587" y="3130177"/>
            <a:ext cx="2164214" cy="1513888"/>
          </a:xfrm>
          <a:prstGeom prst="roundRect">
            <a:avLst/>
          </a:prstGeom>
          <a:solidFill>
            <a:schemeClr val="accent2">
              <a:lumMod val="40000"/>
              <a:lumOff val="60000"/>
              <a:alpha val="50196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44">
            <a:extLst>
              <a:ext uri="{FF2B5EF4-FFF2-40B4-BE49-F238E27FC236}">
                <a16:creationId xmlns:a16="http://schemas.microsoft.com/office/drawing/2014/main" id="{6B0CD2CA-DFDA-76DC-A7DF-B93AD4B6D8FA}"/>
              </a:ext>
            </a:extLst>
          </p:cNvPr>
          <p:cNvSpPr/>
          <p:nvPr/>
        </p:nvSpPr>
        <p:spPr>
          <a:xfrm>
            <a:off x="178676" y="3184034"/>
            <a:ext cx="1902372" cy="1359172"/>
          </a:xfrm>
          <a:prstGeom prst="roundRect">
            <a:avLst/>
          </a:prstGeom>
          <a:solidFill>
            <a:schemeClr val="bg2">
              <a:lumMod val="75000"/>
              <a:alpha val="50196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61">
            <a:extLst>
              <a:ext uri="{FF2B5EF4-FFF2-40B4-BE49-F238E27FC236}">
                <a16:creationId xmlns:a16="http://schemas.microsoft.com/office/drawing/2014/main" id="{071294B7-56CF-8C87-0D71-8078A28670D8}"/>
              </a:ext>
            </a:extLst>
          </p:cNvPr>
          <p:cNvSpPr/>
          <p:nvPr/>
        </p:nvSpPr>
        <p:spPr>
          <a:xfrm>
            <a:off x="1566867" y="4745838"/>
            <a:ext cx="2012731" cy="1513888"/>
          </a:xfrm>
          <a:prstGeom prst="roundRect">
            <a:avLst/>
          </a:prstGeom>
          <a:solidFill>
            <a:schemeClr val="tx2">
              <a:lumMod val="40000"/>
              <a:lumOff val="60000"/>
              <a:alpha val="50196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1468E12-63D3-1C2E-764C-B7507AD52966}"/>
              </a:ext>
            </a:extLst>
          </p:cNvPr>
          <p:cNvGrpSpPr/>
          <p:nvPr/>
        </p:nvGrpSpPr>
        <p:grpSpPr>
          <a:xfrm>
            <a:off x="10079420" y="3130177"/>
            <a:ext cx="1609333" cy="1337058"/>
            <a:chOff x="10058399" y="2204928"/>
            <a:chExt cx="1609333" cy="1337058"/>
          </a:xfrm>
        </p:grpSpPr>
        <p:sp>
          <p:nvSpPr>
            <p:cNvPr id="13" name="Rounded Rectangle 65">
              <a:extLst>
                <a:ext uri="{FF2B5EF4-FFF2-40B4-BE49-F238E27FC236}">
                  <a16:creationId xmlns:a16="http://schemas.microsoft.com/office/drawing/2014/main" id="{1D2AC6B3-1D9C-E1C8-496D-553C8D68B7E8}"/>
                </a:ext>
              </a:extLst>
            </p:cNvPr>
            <p:cNvSpPr/>
            <p:nvPr/>
          </p:nvSpPr>
          <p:spPr>
            <a:xfrm>
              <a:off x="10058399" y="2204928"/>
              <a:ext cx="1609333" cy="1337058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  <a:alpha val="50196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B174A5A-AFE6-FE41-5D1F-918D161DEB94}"/>
                </a:ext>
              </a:extLst>
            </p:cNvPr>
            <p:cNvSpPr/>
            <p:nvPr/>
          </p:nvSpPr>
          <p:spPr>
            <a:xfrm>
              <a:off x="10207733" y="2438199"/>
              <a:ext cx="1355215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1293"/>
                </a:spcAft>
                <a:buSzPct val="45000"/>
              </a:pPr>
              <a:r>
                <a:rPr lang="en-US" sz="2500" dirty="0"/>
                <a:t>Machine learning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CF7DA-B06C-0F29-D058-F7D0C441DCFC}"/>
              </a:ext>
            </a:extLst>
          </p:cNvPr>
          <p:cNvSpPr/>
          <p:nvPr/>
        </p:nvSpPr>
        <p:spPr>
          <a:xfrm>
            <a:off x="352093" y="3233650"/>
            <a:ext cx="1634362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dirty="0"/>
              <a:t>Qualitative analysis of behavior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8E61125-A489-47CE-34DF-401D40166276}"/>
              </a:ext>
            </a:extLst>
          </p:cNvPr>
          <p:cNvSpPr/>
          <p:nvPr/>
        </p:nvSpPr>
        <p:spPr>
          <a:xfrm>
            <a:off x="1685298" y="4890044"/>
            <a:ext cx="1985947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dirty="0"/>
              <a:t>Quantitative analysis for single model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8ECE203-FDEC-4605-4C6A-9AFF8E82A9AB}"/>
              </a:ext>
            </a:extLst>
          </p:cNvPr>
          <p:cNvSpPr/>
          <p:nvPr/>
        </p:nvSpPr>
        <p:spPr>
          <a:xfrm>
            <a:off x="3401894" y="3296710"/>
            <a:ext cx="2390595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dirty="0"/>
              <a:t>Multi-model fitting and comparison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4610E04-AFB1-3AEF-49ED-22A5DAEB93C3}"/>
              </a:ext>
            </a:extLst>
          </p:cNvPr>
          <p:cNvSpPr/>
          <p:nvPr/>
        </p:nvSpPr>
        <p:spPr>
          <a:xfrm>
            <a:off x="6103167" y="3273098"/>
            <a:ext cx="2091654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dirty="0"/>
              <a:t>Sparse  model identification/regression</a:t>
            </a:r>
          </a:p>
        </p:txBody>
      </p:sp>
      <p:sp>
        <p:nvSpPr>
          <p:cNvPr id="19" name="Rounded Rectangle 35">
            <a:extLst>
              <a:ext uri="{FF2B5EF4-FFF2-40B4-BE49-F238E27FC236}">
                <a16:creationId xmlns:a16="http://schemas.microsoft.com/office/drawing/2014/main" id="{FA57DD8C-ECB2-80EC-5DEB-BC0A0C040D25}"/>
              </a:ext>
            </a:extLst>
          </p:cNvPr>
          <p:cNvSpPr/>
          <p:nvPr/>
        </p:nvSpPr>
        <p:spPr>
          <a:xfrm>
            <a:off x="7845624" y="4745838"/>
            <a:ext cx="2372948" cy="1513888"/>
          </a:xfrm>
          <a:prstGeom prst="roundRect">
            <a:avLst/>
          </a:prstGeom>
          <a:solidFill>
            <a:schemeClr val="accent3">
              <a:lumMod val="40000"/>
              <a:lumOff val="60000"/>
              <a:alpha val="50196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D881237-788B-16AE-D45C-6D06FF5E1F62}"/>
              </a:ext>
            </a:extLst>
          </p:cNvPr>
          <p:cNvSpPr/>
          <p:nvPr/>
        </p:nvSpPr>
        <p:spPr>
          <a:xfrm>
            <a:off x="7937271" y="4902603"/>
            <a:ext cx="2281301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dirty="0"/>
              <a:t>Genetic and greedy searches in model space</a:t>
            </a:r>
          </a:p>
        </p:txBody>
      </p:sp>
    </p:spTree>
    <p:extLst>
      <p:ext uri="{BB962C8B-B14F-4D97-AF65-F5344CB8AC3E}">
        <p14:creationId xmlns:p14="http://schemas.microsoft.com/office/powerpoint/2010/main" val="26683478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83475" y="463417"/>
            <a:ext cx="257817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b="1" dirty="0"/>
              <a:t>Mechanistic Modeling</a:t>
            </a:r>
            <a:endParaRPr lang="en-US" sz="2500" dirty="0"/>
          </a:p>
        </p:txBody>
      </p:sp>
      <p:sp>
        <p:nvSpPr>
          <p:cNvPr id="37" name="Rectangle 36"/>
          <p:cNvSpPr/>
          <p:nvPr/>
        </p:nvSpPr>
        <p:spPr>
          <a:xfrm>
            <a:off x="9795639" y="410867"/>
            <a:ext cx="237533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b="1" dirty="0"/>
              <a:t>Data-driven prediction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1166281" y="1351399"/>
            <a:ext cx="9915812" cy="22666"/>
          </a:xfrm>
          <a:prstGeom prst="straightConnector1">
            <a:avLst/>
          </a:prstGeom>
          <a:ln w="38100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BC84B5D8-B2A6-9B2F-E354-83FD4AD10531}"/>
              </a:ext>
            </a:extLst>
          </p:cNvPr>
          <p:cNvSpPr/>
          <p:nvPr/>
        </p:nvSpPr>
        <p:spPr>
          <a:xfrm flipV="1">
            <a:off x="1100186" y="1536726"/>
            <a:ext cx="9991628" cy="1422294"/>
          </a:xfrm>
          <a:prstGeom prst="rtTriangl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1566867" y="1499086"/>
            <a:ext cx="14947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b="1" dirty="0"/>
              <a:t>known</a:t>
            </a:r>
          </a:p>
        </p:txBody>
      </p:sp>
      <p:sp>
        <p:nvSpPr>
          <p:cNvPr id="59" name="Rectangle 58"/>
          <p:cNvSpPr/>
          <p:nvPr/>
        </p:nvSpPr>
        <p:spPr>
          <a:xfrm>
            <a:off x="4425245" y="1477261"/>
            <a:ext cx="315467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b="1" dirty="0"/>
              <a:t>mechanistic equations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915224" y="2175641"/>
                <a:ext cx="1838485" cy="73039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5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50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50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5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224" y="2175641"/>
                <a:ext cx="1838485" cy="73039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ight Triangle 4">
            <a:extLst>
              <a:ext uri="{FF2B5EF4-FFF2-40B4-BE49-F238E27FC236}">
                <a16:creationId xmlns:a16="http://schemas.microsoft.com/office/drawing/2014/main" id="{947EB33C-927C-CE35-830A-3972DB5EDBAE}"/>
              </a:ext>
            </a:extLst>
          </p:cNvPr>
          <p:cNvSpPr/>
          <p:nvPr/>
        </p:nvSpPr>
        <p:spPr>
          <a:xfrm flipH="1">
            <a:off x="1090465" y="1699387"/>
            <a:ext cx="9991628" cy="1422294"/>
          </a:xfrm>
          <a:prstGeom prst="rtTriangl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FC3930-8157-708F-ACB1-A13FED1F2D07}"/>
              </a:ext>
            </a:extLst>
          </p:cNvPr>
          <p:cNvSpPr/>
          <p:nvPr/>
        </p:nvSpPr>
        <p:spPr>
          <a:xfrm>
            <a:off x="6752893" y="2428980"/>
            <a:ext cx="323167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b="1" dirty="0"/>
              <a:t>Information from data</a:t>
            </a:r>
          </a:p>
        </p:txBody>
      </p:sp>
      <p:sp>
        <p:nvSpPr>
          <p:cNvPr id="9" name="Rounded Rectangle 63">
            <a:extLst>
              <a:ext uri="{FF2B5EF4-FFF2-40B4-BE49-F238E27FC236}">
                <a16:creationId xmlns:a16="http://schemas.microsoft.com/office/drawing/2014/main" id="{6131E56B-69E2-A77E-2DC1-1050E75E31E1}"/>
              </a:ext>
            </a:extLst>
          </p:cNvPr>
          <p:cNvSpPr/>
          <p:nvPr/>
        </p:nvSpPr>
        <p:spPr>
          <a:xfrm>
            <a:off x="6009587" y="3130177"/>
            <a:ext cx="2164214" cy="1513888"/>
          </a:xfrm>
          <a:prstGeom prst="roundRect">
            <a:avLst/>
          </a:prstGeom>
          <a:solidFill>
            <a:schemeClr val="accent2">
              <a:lumMod val="40000"/>
              <a:lumOff val="60000"/>
              <a:alpha val="50196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1468E12-63D3-1C2E-764C-B7507AD52966}"/>
              </a:ext>
            </a:extLst>
          </p:cNvPr>
          <p:cNvGrpSpPr/>
          <p:nvPr/>
        </p:nvGrpSpPr>
        <p:grpSpPr>
          <a:xfrm>
            <a:off x="10079420" y="3130177"/>
            <a:ext cx="1609333" cy="1337058"/>
            <a:chOff x="10058399" y="2204928"/>
            <a:chExt cx="1609333" cy="1337058"/>
          </a:xfrm>
        </p:grpSpPr>
        <p:sp>
          <p:nvSpPr>
            <p:cNvPr id="13" name="Rounded Rectangle 65">
              <a:extLst>
                <a:ext uri="{FF2B5EF4-FFF2-40B4-BE49-F238E27FC236}">
                  <a16:creationId xmlns:a16="http://schemas.microsoft.com/office/drawing/2014/main" id="{1D2AC6B3-1D9C-E1C8-496D-553C8D68B7E8}"/>
                </a:ext>
              </a:extLst>
            </p:cNvPr>
            <p:cNvSpPr/>
            <p:nvPr/>
          </p:nvSpPr>
          <p:spPr>
            <a:xfrm>
              <a:off x="10058399" y="2204928"/>
              <a:ext cx="1609333" cy="1337058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  <a:alpha val="50196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B174A5A-AFE6-FE41-5D1F-918D161DEB94}"/>
                </a:ext>
              </a:extLst>
            </p:cNvPr>
            <p:cNvSpPr/>
            <p:nvPr/>
          </p:nvSpPr>
          <p:spPr>
            <a:xfrm>
              <a:off x="10207733" y="2438199"/>
              <a:ext cx="1355215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1293"/>
                </a:spcAft>
                <a:buSzPct val="45000"/>
              </a:pPr>
              <a:r>
                <a:rPr lang="en-US" sz="2500" dirty="0"/>
                <a:t>Machine learning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F4610E04-AFB1-3AEF-49ED-22A5DAEB93C3}"/>
              </a:ext>
            </a:extLst>
          </p:cNvPr>
          <p:cNvSpPr/>
          <p:nvPr/>
        </p:nvSpPr>
        <p:spPr>
          <a:xfrm>
            <a:off x="6103167" y="3273098"/>
            <a:ext cx="2091654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dirty="0"/>
              <a:t>Sparse  model identification/regression</a:t>
            </a:r>
          </a:p>
        </p:txBody>
      </p:sp>
      <p:sp>
        <p:nvSpPr>
          <p:cNvPr id="19" name="Rounded Rectangle 35">
            <a:extLst>
              <a:ext uri="{FF2B5EF4-FFF2-40B4-BE49-F238E27FC236}">
                <a16:creationId xmlns:a16="http://schemas.microsoft.com/office/drawing/2014/main" id="{FA57DD8C-ECB2-80EC-5DEB-BC0A0C040D25}"/>
              </a:ext>
            </a:extLst>
          </p:cNvPr>
          <p:cNvSpPr/>
          <p:nvPr/>
        </p:nvSpPr>
        <p:spPr>
          <a:xfrm>
            <a:off x="7845624" y="4745838"/>
            <a:ext cx="2372948" cy="1513888"/>
          </a:xfrm>
          <a:prstGeom prst="roundRect">
            <a:avLst/>
          </a:prstGeom>
          <a:solidFill>
            <a:schemeClr val="accent3">
              <a:lumMod val="40000"/>
              <a:lumOff val="60000"/>
              <a:alpha val="50196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D881237-788B-16AE-D45C-6D06FF5E1F62}"/>
              </a:ext>
            </a:extLst>
          </p:cNvPr>
          <p:cNvSpPr/>
          <p:nvPr/>
        </p:nvSpPr>
        <p:spPr>
          <a:xfrm>
            <a:off x="7937271" y="4902603"/>
            <a:ext cx="2281301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dirty="0"/>
              <a:t>Genetic and greedy searches in model space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6E4CF7F-300F-FFEC-4F7A-A81C19CA3F7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-1921204" y="4042290"/>
            <a:ext cx="5091543" cy="2112154"/>
            <a:chOff x="249" y="785"/>
            <a:chExt cx="4233" cy="1756"/>
          </a:xfrm>
        </p:grpSpPr>
        <p:sp>
          <p:nvSpPr>
            <p:cNvPr id="22" name="AutoShape 3">
              <a:extLst>
                <a:ext uri="{FF2B5EF4-FFF2-40B4-BE49-F238E27FC236}">
                  <a16:creationId xmlns:a16="http://schemas.microsoft.com/office/drawing/2014/main" id="{DFCB5EBF-1ED0-586F-A7A0-063925E3233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49" y="785"/>
              <a:ext cx="4228" cy="17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3" name="Picture 5">
              <a:extLst>
                <a:ext uri="{FF2B5EF4-FFF2-40B4-BE49-F238E27FC236}">
                  <a16:creationId xmlns:a16="http://schemas.microsoft.com/office/drawing/2014/main" id="{681A0759-750B-9959-FEE4-566744D6172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888" r="1"/>
            <a:stretch/>
          </p:blipFill>
          <p:spPr bwMode="auto">
            <a:xfrm>
              <a:off x="1980" y="785"/>
              <a:ext cx="2502" cy="1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Subtitle 2">
            <a:extLst>
              <a:ext uri="{FF2B5EF4-FFF2-40B4-BE49-F238E27FC236}">
                <a16:creationId xmlns:a16="http://schemas.microsoft.com/office/drawing/2014/main" id="{4A409CA3-AE20-42AC-0496-FA4C4902A414}"/>
              </a:ext>
            </a:extLst>
          </p:cNvPr>
          <p:cNvSpPr txBox="1">
            <a:spLocks/>
          </p:cNvSpPr>
          <p:nvPr/>
        </p:nvSpPr>
        <p:spPr>
          <a:xfrm>
            <a:off x="111492" y="3130177"/>
            <a:ext cx="3468106" cy="11100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4267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609585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3733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1219170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828754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4pPr>
            <a:lvl5pPr marL="2438339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5pPr>
            <a:lvl6pPr marL="3047924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200" dirty="0">
                <a:solidFill>
                  <a:schemeClr val="tx1"/>
                </a:solidFill>
                <a:latin typeface="+mj-lt"/>
              </a:rPr>
              <a:t>How and why do bacteria organize metabolism in time and space?</a:t>
            </a:r>
          </a:p>
          <a:p>
            <a:pPr algn="l"/>
            <a:endParaRPr lang="en-US" dirty="0">
              <a:solidFill>
                <a:schemeClr val="tx1"/>
              </a:solidFill>
              <a:latin typeface="+mj-lt"/>
            </a:endParaRPr>
          </a:p>
          <a:p>
            <a:pPr algn="l"/>
            <a:endParaRPr lang="en-US" dirty="0">
              <a:solidFill>
                <a:schemeClr val="tx1"/>
              </a:solidFill>
              <a:latin typeface="+mj-lt"/>
            </a:endParaRPr>
          </a:p>
          <a:p>
            <a:pPr algn="l"/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Rounded Rectangle 62">
            <a:extLst>
              <a:ext uri="{FF2B5EF4-FFF2-40B4-BE49-F238E27FC236}">
                <a16:creationId xmlns:a16="http://schemas.microsoft.com/office/drawing/2014/main" id="{0F2BA1F6-E166-1F9B-8D72-BE1767A33AF4}"/>
              </a:ext>
            </a:extLst>
          </p:cNvPr>
          <p:cNvSpPr/>
          <p:nvPr/>
        </p:nvSpPr>
        <p:spPr>
          <a:xfrm>
            <a:off x="3327350" y="3139401"/>
            <a:ext cx="2012731" cy="1513888"/>
          </a:xfrm>
          <a:prstGeom prst="roundRect">
            <a:avLst/>
          </a:prstGeom>
          <a:solidFill>
            <a:schemeClr val="accent1">
              <a:lumMod val="40000"/>
              <a:lumOff val="60000"/>
              <a:alpha val="50196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379473-A503-F9E7-06EA-CB784F0E68AB}"/>
              </a:ext>
            </a:extLst>
          </p:cNvPr>
          <p:cNvSpPr/>
          <p:nvPr/>
        </p:nvSpPr>
        <p:spPr>
          <a:xfrm>
            <a:off x="3401894" y="3296710"/>
            <a:ext cx="2390595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dirty="0"/>
              <a:t>Multi-model fitting and comparison</a:t>
            </a:r>
          </a:p>
        </p:txBody>
      </p:sp>
    </p:spTree>
    <p:extLst>
      <p:ext uri="{BB962C8B-B14F-4D97-AF65-F5344CB8AC3E}">
        <p14:creationId xmlns:p14="http://schemas.microsoft.com/office/powerpoint/2010/main" val="15859857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83475" y="463417"/>
            <a:ext cx="257817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b="1" dirty="0"/>
              <a:t>Mechanistic Modeling</a:t>
            </a:r>
            <a:endParaRPr lang="en-US" sz="2500" dirty="0"/>
          </a:p>
        </p:txBody>
      </p:sp>
      <p:sp>
        <p:nvSpPr>
          <p:cNvPr id="37" name="Rectangle 36"/>
          <p:cNvSpPr/>
          <p:nvPr/>
        </p:nvSpPr>
        <p:spPr>
          <a:xfrm>
            <a:off x="9795639" y="410867"/>
            <a:ext cx="237533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b="1" dirty="0"/>
              <a:t>Data-driven prediction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1166281" y="1351399"/>
            <a:ext cx="9915812" cy="22666"/>
          </a:xfrm>
          <a:prstGeom prst="straightConnector1">
            <a:avLst/>
          </a:prstGeom>
          <a:ln w="38100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BC84B5D8-B2A6-9B2F-E354-83FD4AD10531}"/>
              </a:ext>
            </a:extLst>
          </p:cNvPr>
          <p:cNvSpPr/>
          <p:nvPr/>
        </p:nvSpPr>
        <p:spPr>
          <a:xfrm flipV="1">
            <a:off x="1100186" y="1536726"/>
            <a:ext cx="9991628" cy="1422294"/>
          </a:xfrm>
          <a:prstGeom prst="rtTriangl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1566867" y="1499086"/>
            <a:ext cx="14947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b="1" dirty="0"/>
              <a:t>known</a:t>
            </a:r>
          </a:p>
        </p:txBody>
      </p:sp>
      <p:sp>
        <p:nvSpPr>
          <p:cNvPr id="59" name="Rectangle 58"/>
          <p:cNvSpPr/>
          <p:nvPr/>
        </p:nvSpPr>
        <p:spPr>
          <a:xfrm>
            <a:off x="4425245" y="1477261"/>
            <a:ext cx="315467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b="1" dirty="0"/>
              <a:t>mechanistic equations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915224" y="2175641"/>
                <a:ext cx="1838485" cy="73039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5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50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50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5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224" y="2175641"/>
                <a:ext cx="1838485" cy="73039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ight Triangle 4">
            <a:extLst>
              <a:ext uri="{FF2B5EF4-FFF2-40B4-BE49-F238E27FC236}">
                <a16:creationId xmlns:a16="http://schemas.microsoft.com/office/drawing/2014/main" id="{947EB33C-927C-CE35-830A-3972DB5EDBAE}"/>
              </a:ext>
            </a:extLst>
          </p:cNvPr>
          <p:cNvSpPr/>
          <p:nvPr/>
        </p:nvSpPr>
        <p:spPr>
          <a:xfrm flipH="1">
            <a:off x="1090465" y="1699387"/>
            <a:ext cx="9991628" cy="1422294"/>
          </a:xfrm>
          <a:prstGeom prst="rtTriangl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FC3930-8157-708F-ACB1-A13FED1F2D07}"/>
              </a:ext>
            </a:extLst>
          </p:cNvPr>
          <p:cNvSpPr/>
          <p:nvPr/>
        </p:nvSpPr>
        <p:spPr>
          <a:xfrm>
            <a:off x="6752893" y="2428980"/>
            <a:ext cx="323167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b="1" dirty="0"/>
              <a:t>Information from data</a:t>
            </a:r>
          </a:p>
        </p:txBody>
      </p:sp>
      <p:sp>
        <p:nvSpPr>
          <p:cNvPr id="9" name="Rounded Rectangle 63">
            <a:extLst>
              <a:ext uri="{FF2B5EF4-FFF2-40B4-BE49-F238E27FC236}">
                <a16:creationId xmlns:a16="http://schemas.microsoft.com/office/drawing/2014/main" id="{6131E56B-69E2-A77E-2DC1-1050E75E31E1}"/>
              </a:ext>
            </a:extLst>
          </p:cNvPr>
          <p:cNvSpPr/>
          <p:nvPr/>
        </p:nvSpPr>
        <p:spPr>
          <a:xfrm>
            <a:off x="6009587" y="3130177"/>
            <a:ext cx="2164214" cy="1513888"/>
          </a:xfrm>
          <a:prstGeom prst="roundRect">
            <a:avLst/>
          </a:prstGeom>
          <a:solidFill>
            <a:schemeClr val="accent2">
              <a:lumMod val="40000"/>
              <a:lumOff val="60000"/>
              <a:alpha val="50196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1468E12-63D3-1C2E-764C-B7507AD52966}"/>
              </a:ext>
            </a:extLst>
          </p:cNvPr>
          <p:cNvGrpSpPr/>
          <p:nvPr/>
        </p:nvGrpSpPr>
        <p:grpSpPr>
          <a:xfrm>
            <a:off x="10079420" y="3130177"/>
            <a:ext cx="1609333" cy="1337058"/>
            <a:chOff x="10058399" y="2204928"/>
            <a:chExt cx="1609333" cy="1337058"/>
          </a:xfrm>
        </p:grpSpPr>
        <p:sp>
          <p:nvSpPr>
            <p:cNvPr id="13" name="Rounded Rectangle 65">
              <a:extLst>
                <a:ext uri="{FF2B5EF4-FFF2-40B4-BE49-F238E27FC236}">
                  <a16:creationId xmlns:a16="http://schemas.microsoft.com/office/drawing/2014/main" id="{1D2AC6B3-1D9C-E1C8-496D-553C8D68B7E8}"/>
                </a:ext>
              </a:extLst>
            </p:cNvPr>
            <p:cNvSpPr/>
            <p:nvPr/>
          </p:nvSpPr>
          <p:spPr>
            <a:xfrm>
              <a:off x="10058399" y="2204928"/>
              <a:ext cx="1609333" cy="1337058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  <a:alpha val="50196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B174A5A-AFE6-FE41-5D1F-918D161DEB94}"/>
                </a:ext>
              </a:extLst>
            </p:cNvPr>
            <p:cNvSpPr/>
            <p:nvPr/>
          </p:nvSpPr>
          <p:spPr>
            <a:xfrm>
              <a:off x="10207733" y="2438199"/>
              <a:ext cx="1355215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1293"/>
                </a:spcAft>
                <a:buSzPct val="45000"/>
              </a:pPr>
              <a:r>
                <a:rPr lang="en-US" sz="2500" dirty="0"/>
                <a:t>Machine learning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F4610E04-AFB1-3AEF-49ED-22A5DAEB93C3}"/>
              </a:ext>
            </a:extLst>
          </p:cNvPr>
          <p:cNvSpPr/>
          <p:nvPr/>
        </p:nvSpPr>
        <p:spPr>
          <a:xfrm>
            <a:off x="6103167" y="3273098"/>
            <a:ext cx="2091654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dirty="0"/>
              <a:t>Sparse  model identification/regression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6E4CF7F-300F-FFEC-4F7A-A81C19CA3F7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-1921204" y="4042290"/>
            <a:ext cx="5091543" cy="2112154"/>
            <a:chOff x="249" y="785"/>
            <a:chExt cx="4233" cy="1756"/>
          </a:xfrm>
        </p:grpSpPr>
        <p:sp>
          <p:nvSpPr>
            <p:cNvPr id="22" name="AutoShape 3">
              <a:extLst>
                <a:ext uri="{FF2B5EF4-FFF2-40B4-BE49-F238E27FC236}">
                  <a16:creationId xmlns:a16="http://schemas.microsoft.com/office/drawing/2014/main" id="{DFCB5EBF-1ED0-586F-A7A0-063925E3233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49" y="785"/>
              <a:ext cx="4228" cy="17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3" name="Picture 5">
              <a:extLst>
                <a:ext uri="{FF2B5EF4-FFF2-40B4-BE49-F238E27FC236}">
                  <a16:creationId xmlns:a16="http://schemas.microsoft.com/office/drawing/2014/main" id="{681A0759-750B-9959-FEE4-566744D6172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888" r="1"/>
            <a:stretch/>
          </p:blipFill>
          <p:spPr bwMode="auto">
            <a:xfrm>
              <a:off x="1980" y="785"/>
              <a:ext cx="2502" cy="1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Subtitle 2">
            <a:extLst>
              <a:ext uri="{FF2B5EF4-FFF2-40B4-BE49-F238E27FC236}">
                <a16:creationId xmlns:a16="http://schemas.microsoft.com/office/drawing/2014/main" id="{4A409CA3-AE20-42AC-0496-FA4C4902A414}"/>
              </a:ext>
            </a:extLst>
          </p:cNvPr>
          <p:cNvSpPr txBox="1">
            <a:spLocks/>
          </p:cNvSpPr>
          <p:nvPr/>
        </p:nvSpPr>
        <p:spPr>
          <a:xfrm>
            <a:off x="111492" y="3130177"/>
            <a:ext cx="3468106" cy="11100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4267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609585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3733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1219170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828754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4pPr>
            <a:lvl5pPr marL="2438339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5pPr>
            <a:lvl6pPr marL="3047924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200" dirty="0">
                <a:solidFill>
                  <a:schemeClr val="tx1"/>
                </a:solidFill>
                <a:latin typeface="+mj-lt"/>
              </a:rPr>
              <a:t>How and why do bacteria organize metabolism in time and space?</a:t>
            </a:r>
          </a:p>
          <a:p>
            <a:pPr algn="l"/>
            <a:endParaRPr lang="en-US" dirty="0">
              <a:solidFill>
                <a:schemeClr val="tx1"/>
              </a:solidFill>
              <a:latin typeface="+mj-lt"/>
            </a:endParaRPr>
          </a:p>
          <a:p>
            <a:pPr algn="l"/>
            <a:endParaRPr lang="en-US" dirty="0">
              <a:solidFill>
                <a:schemeClr val="tx1"/>
              </a:solidFill>
              <a:latin typeface="+mj-lt"/>
            </a:endParaRPr>
          </a:p>
          <a:p>
            <a:pPr algn="l"/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Rounded Rectangle 62">
            <a:extLst>
              <a:ext uri="{FF2B5EF4-FFF2-40B4-BE49-F238E27FC236}">
                <a16:creationId xmlns:a16="http://schemas.microsoft.com/office/drawing/2014/main" id="{0F2BA1F6-E166-1F9B-8D72-BE1767A33AF4}"/>
              </a:ext>
            </a:extLst>
          </p:cNvPr>
          <p:cNvSpPr/>
          <p:nvPr/>
        </p:nvSpPr>
        <p:spPr>
          <a:xfrm>
            <a:off x="3327350" y="3139401"/>
            <a:ext cx="2012731" cy="1513888"/>
          </a:xfrm>
          <a:prstGeom prst="roundRect">
            <a:avLst/>
          </a:prstGeom>
          <a:solidFill>
            <a:schemeClr val="accent1">
              <a:lumMod val="40000"/>
              <a:lumOff val="60000"/>
              <a:alpha val="50196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A379473-A503-F9E7-06EA-CB784F0E68AB}"/>
              </a:ext>
            </a:extLst>
          </p:cNvPr>
          <p:cNvSpPr/>
          <p:nvPr/>
        </p:nvSpPr>
        <p:spPr>
          <a:xfrm>
            <a:off x="3401894" y="3296710"/>
            <a:ext cx="2390595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dirty="0"/>
              <a:t>Multi-model fitting and comparison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7BD1C42-A26B-2B1C-F32E-E3896AC54276}"/>
              </a:ext>
            </a:extLst>
          </p:cNvPr>
          <p:cNvSpPr txBox="1">
            <a:spLocks/>
          </p:cNvSpPr>
          <p:nvPr/>
        </p:nvSpPr>
        <p:spPr>
          <a:xfrm>
            <a:off x="7726138" y="4260175"/>
            <a:ext cx="3962615" cy="11100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4267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609585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3733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1219170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828754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4pPr>
            <a:lvl5pPr marL="2438339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5pPr>
            <a:lvl6pPr marL="3047924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200" dirty="0">
                <a:solidFill>
                  <a:schemeClr val="tx1"/>
                </a:solidFill>
                <a:latin typeface="+mj-lt"/>
              </a:rPr>
              <a:t>Can we design genetic programs for mammalian cells to process dynamic signals?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4FF2D94-3567-EA3A-6409-0E1AE88AB17A}"/>
              </a:ext>
            </a:extLst>
          </p:cNvPr>
          <p:cNvGrpSpPr/>
          <p:nvPr/>
        </p:nvGrpSpPr>
        <p:grpSpPr>
          <a:xfrm>
            <a:off x="7579917" y="5346537"/>
            <a:ext cx="4383250" cy="1010808"/>
            <a:chOff x="6533452" y="5313963"/>
            <a:chExt cx="5501649" cy="1186303"/>
          </a:xfrm>
        </p:grpSpPr>
        <p:pic>
          <p:nvPicPr>
            <p:cNvPr id="10" name="Picture 9" descr="A picture containing text, screenshot&#10;&#10;Description automatically generated">
              <a:extLst>
                <a:ext uri="{FF2B5EF4-FFF2-40B4-BE49-F238E27FC236}">
                  <a16:creationId xmlns:a16="http://schemas.microsoft.com/office/drawing/2014/main" id="{8A7A480A-73C0-0779-8645-F4EC5E0916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31462"/>
            <a:stretch/>
          </p:blipFill>
          <p:spPr>
            <a:xfrm>
              <a:off x="8402623" y="5313963"/>
              <a:ext cx="1949502" cy="1186303"/>
            </a:xfrm>
            <a:prstGeom prst="rect">
              <a:avLst/>
            </a:prstGeom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7F43739-A86A-43DC-FB6D-2C6B22CF03A1}"/>
                </a:ext>
              </a:extLst>
            </p:cNvPr>
            <p:cNvGrpSpPr/>
            <p:nvPr/>
          </p:nvGrpSpPr>
          <p:grpSpPr>
            <a:xfrm>
              <a:off x="6533452" y="5631273"/>
              <a:ext cx="1416862" cy="786892"/>
              <a:chOff x="7109958" y="1685478"/>
              <a:chExt cx="2698200" cy="131436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6">
                <p14:nvContentPartPr>
                  <p14:cNvPr id="15" name="Ink 14">
                    <a:extLst>
                      <a:ext uri="{FF2B5EF4-FFF2-40B4-BE49-F238E27FC236}">
                        <a16:creationId xmlns:a16="http://schemas.microsoft.com/office/drawing/2014/main" id="{6E57F8C3-5531-2664-1665-0075D4564DDC}"/>
                      </a:ext>
                    </a:extLst>
                  </p14:cNvPr>
                  <p14:cNvContentPartPr/>
                  <p14:nvPr/>
                </p14:nvContentPartPr>
                <p14:xfrm>
                  <a:off x="7109958" y="2099478"/>
                  <a:ext cx="360" cy="360"/>
                </p14:xfrm>
              </p:contentPart>
            </mc:Choice>
            <mc:Fallback xmlns="">
              <p:pic>
                <p:nvPicPr>
                  <p:cNvPr id="13" name="Ink 12">
                    <a:extLst>
                      <a:ext uri="{FF2B5EF4-FFF2-40B4-BE49-F238E27FC236}">
                        <a16:creationId xmlns:a16="http://schemas.microsoft.com/office/drawing/2014/main" id="{7B1A255D-9B3E-E238-4780-80111973B027}"/>
                      </a:ext>
                    </a:extLst>
                  </p:cNvPr>
                  <p:cNvPicPr/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7091958" y="2081478"/>
                    <a:ext cx="36000" cy="36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">
                <p14:nvContentPartPr>
                  <p14:cNvPr id="16" name="Ink 15">
                    <a:extLst>
                      <a:ext uri="{FF2B5EF4-FFF2-40B4-BE49-F238E27FC236}">
                        <a16:creationId xmlns:a16="http://schemas.microsoft.com/office/drawing/2014/main" id="{6E725754-F118-5FBA-56EB-ADBA6AF3BB96}"/>
                      </a:ext>
                    </a:extLst>
                  </p14:cNvPr>
                  <p14:cNvContentPartPr/>
                  <p14:nvPr/>
                </p14:nvContentPartPr>
                <p14:xfrm>
                  <a:off x="7667598" y="2396118"/>
                  <a:ext cx="1836000" cy="98640"/>
                </p14:xfrm>
              </p:contentPart>
            </mc:Choice>
            <mc:Fallback xmlns="">
              <p:pic>
                <p:nvPicPr>
                  <p:cNvPr id="17" name="Ink 16">
                    <a:extLst>
                      <a:ext uri="{FF2B5EF4-FFF2-40B4-BE49-F238E27FC236}">
                        <a16:creationId xmlns:a16="http://schemas.microsoft.com/office/drawing/2014/main" id="{C9BCDD52-DA7F-4F49-1A97-4326AA346840}"/>
                      </a:ext>
                    </a:extLst>
                  </p:cNvPr>
                  <p:cNvPicPr/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7633331" y="2366045"/>
                    <a:ext cx="1903848" cy="15818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">
                <p14:nvContentPartPr>
                  <p14:cNvPr id="17" name="Ink 16">
                    <a:extLst>
                      <a:ext uri="{FF2B5EF4-FFF2-40B4-BE49-F238E27FC236}">
                        <a16:creationId xmlns:a16="http://schemas.microsoft.com/office/drawing/2014/main" id="{DC11CA76-1456-C5FC-1978-40E32B7CE0FA}"/>
                      </a:ext>
                    </a:extLst>
                  </p14:cNvPr>
                  <p14:cNvContentPartPr/>
                  <p14:nvPr/>
                </p14:nvContentPartPr>
                <p14:xfrm>
                  <a:off x="9368958" y="2353278"/>
                  <a:ext cx="169920" cy="235440"/>
                </p14:xfrm>
              </p:contentPart>
            </mc:Choice>
            <mc:Fallback xmlns="">
              <p:pic>
                <p:nvPicPr>
                  <p:cNvPr id="19" name="Ink 18">
                    <a:extLst>
                      <a:ext uri="{FF2B5EF4-FFF2-40B4-BE49-F238E27FC236}">
                        <a16:creationId xmlns:a16="http://schemas.microsoft.com/office/drawing/2014/main" id="{8C78C2F6-4902-A87B-91BA-C5DB81C933F8}"/>
                      </a:ext>
                    </a:extLst>
                  </p:cNvPr>
                  <p:cNvPicPr/>
                  <p:nvPr/>
                </p:nvPicPr>
                <p:blipFill>
                  <a:blip r:embed="rId11"/>
                  <a:stretch>
                    <a:fillRect/>
                  </a:stretch>
                </p:blipFill>
                <p:spPr>
                  <a:xfrm>
                    <a:off x="9334700" y="2323247"/>
                    <a:ext cx="237751" cy="29490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2">
                <p14:nvContentPartPr>
                  <p14:cNvPr id="27" name="Ink 26">
                    <a:extLst>
                      <a:ext uri="{FF2B5EF4-FFF2-40B4-BE49-F238E27FC236}">
                        <a16:creationId xmlns:a16="http://schemas.microsoft.com/office/drawing/2014/main" id="{9DB04C84-4F35-91E9-DB56-40C464EED2EA}"/>
                      </a:ext>
                    </a:extLst>
                  </p14:cNvPr>
                  <p14:cNvContentPartPr/>
                  <p14:nvPr/>
                </p14:nvContentPartPr>
                <p14:xfrm>
                  <a:off x="9435198" y="2711118"/>
                  <a:ext cx="133560" cy="288720"/>
                </p14:xfrm>
              </p:contentPart>
            </mc:Choice>
            <mc:Fallback xmlns="">
              <p:pic>
                <p:nvPicPr>
                  <p:cNvPr id="20" name="Ink 19">
                    <a:extLst>
                      <a:ext uri="{FF2B5EF4-FFF2-40B4-BE49-F238E27FC236}">
                        <a16:creationId xmlns:a16="http://schemas.microsoft.com/office/drawing/2014/main" id="{7FB0CAC9-E212-35BE-48C6-947C59E2E311}"/>
                      </a:ext>
                    </a:extLst>
                  </p:cNvPr>
                  <p:cNvPicPr/>
                  <p:nvPr/>
                </p:nvPicPr>
                <p:blipFill>
                  <a:blip r:embed="rId13"/>
                  <a:stretch>
                    <a:fillRect/>
                  </a:stretch>
                </p:blipFill>
                <p:spPr>
                  <a:xfrm>
                    <a:off x="9400952" y="2681106"/>
                    <a:ext cx="201367" cy="34814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4">
                <p14:nvContentPartPr>
                  <p14:cNvPr id="28" name="Ink 27">
                    <a:extLst>
                      <a:ext uri="{FF2B5EF4-FFF2-40B4-BE49-F238E27FC236}">
                        <a16:creationId xmlns:a16="http://schemas.microsoft.com/office/drawing/2014/main" id="{9EFDB923-5478-16D4-E29A-F1A19B5BDDF3}"/>
                      </a:ext>
                    </a:extLst>
                  </p14:cNvPr>
                  <p14:cNvContentPartPr/>
                  <p14:nvPr/>
                </p14:nvContentPartPr>
                <p14:xfrm>
                  <a:off x="9389118" y="2827758"/>
                  <a:ext cx="164520" cy="60480"/>
                </p14:xfrm>
              </p:contentPart>
            </mc:Choice>
            <mc:Fallback xmlns="">
              <p:pic>
                <p:nvPicPr>
                  <p:cNvPr id="21" name="Ink 20">
                    <a:extLst>
                      <a:ext uri="{FF2B5EF4-FFF2-40B4-BE49-F238E27FC236}">
                        <a16:creationId xmlns:a16="http://schemas.microsoft.com/office/drawing/2014/main" id="{9D958C8E-2BF6-3CEF-8F80-A5D37404C706}"/>
                      </a:ext>
                    </a:extLst>
                  </p:cNvPr>
                  <p:cNvPicPr/>
                  <p:nvPr/>
                </p:nvPicPr>
                <p:blipFill>
                  <a:blip r:embed="rId15"/>
                  <a:stretch>
                    <a:fillRect/>
                  </a:stretch>
                </p:blipFill>
                <p:spPr>
                  <a:xfrm>
                    <a:off x="9354843" y="2797817"/>
                    <a:ext cx="232385" cy="11976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6">
                <p14:nvContentPartPr>
                  <p14:cNvPr id="29" name="Ink 28">
                    <a:extLst>
                      <a:ext uri="{FF2B5EF4-FFF2-40B4-BE49-F238E27FC236}">
                        <a16:creationId xmlns:a16="http://schemas.microsoft.com/office/drawing/2014/main" id="{D1654F87-905F-F2D2-3A8F-FA088672F8F7}"/>
                      </a:ext>
                    </a:extLst>
                  </p14:cNvPr>
                  <p14:cNvContentPartPr/>
                  <p14:nvPr/>
                </p14:nvContentPartPr>
                <p14:xfrm>
                  <a:off x="7787478" y="1753878"/>
                  <a:ext cx="1955880" cy="596160"/>
                </p14:xfrm>
              </p:contentPart>
            </mc:Choice>
            <mc:Fallback xmlns="">
              <p:pic>
                <p:nvPicPr>
                  <p:cNvPr id="22" name="Ink 21">
                    <a:extLst>
                      <a:ext uri="{FF2B5EF4-FFF2-40B4-BE49-F238E27FC236}">
                        <a16:creationId xmlns:a16="http://schemas.microsoft.com/office/drawing/2014/main" id="{98BE1E97-4987-747F-47AB-7E57B3574ED5}"/>
                      </a:ext>
                    </a:extLst>
                  </p:cNvPr>
                  <p:cNvPicPr/>
                  <p:nvPr/>
                </p:nvPicPr>
                <p:blipFill>
                  <a:blip r:embed="rId17"/>
                  <a:stretch>
                    <a:fillRect/>
                  </a:stretch>
                </p:blipFill>
                <p:spPr>
                  <a:xfrm>
                    <a:off x="7753200" y="1723830"/>
                    <a:ext cx="2023750" cy="65565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8">
                <p14:nvContentPartPr>
                  <p14:cNvPr id="30" name="Ink 29">
                    <a:extLst>
                      <a:ext uri="{FF2B5EF4-FFF2-40B4-BE49-F238E27FC236}">
                        <a16:creationId xmlns:a16="http://schemas.microsoft.com/office/drawing/2014/main" id="{8D3F0BB8-6F28-1001-99B7-7045AE82E294}"/>
                      </a:ext>
                    </a:extLst>
                  </p14:cNvPr>
                  <p14:cNvContentPartPr/>
                  <p14:nvPr/>
                </p14:nvContentPartPr>
                <p14:xfrm>
                  <a:off x="9689718" y="1865118"/>
                  <a:ext cx="118440" cy="400680"/>
                </p14:xfrm>
              </p:contentPart>
            </mc:Choice>
            <mc:Fallback xmlns="">
              <p:pic>
                <p:nvPicPr>
                  <p:cNvPr id="26" name="Ink 25">
                    <a:extLst>
                      <a:ext uri="{FF2B5EF4-FFF2-40B4-BE49-F238E27FC236}">
                        <a16:creationId xmlns:a16="http://schemas.microsoft.com/office/drawing/2014/main" id="{0FDAD0BF-351E-32D8-DBEE-61CC6E5FE7B7}"/>
                      </a:ext>
                    </a:extLst>
                  </p:cNvPr>
                  <p:cNvPicPr/>
                  <p:nvPr/>
                </p:nvPicPr>
                <p:blipFill>
                  <a:blip r:embed="rId19"/>
                  <a:stretch>
                    <a:fillRect/>
                  </a:stretch>
                </p:blipFill>
                <p:spPr>
                  <a:xfrm>
                    <a:off x="9655487" y="1835082"/>
                    <a:ext cx="186218" cy="460151"/>
                  </a:xfrm>
                  <a:prstGeom prst="rect">
                    <a:avLst/>
                  </a:prstGeom>
                </p:spPr>
              </p:pic>
            </mc:Fallback>
          </mc:AlternateContent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84E6840B-E75D-D452-E76E-24A8EBCF917A}"/>
                  </a:ext>
                </a:extLst>
              </p:cNvPr>
              <p:cNvGrpSpPr/>
              <p:nvPr/>
            </p:nvGrpSpPr>
            <p:grpSpPr>
              <a:xfrm>
                <a:off x="7165758" y="1685478"/>
                <a:ext cx="524160" cy="779760"/>
                <a:chOff x="7165758" y="1685478"/>
                <a:chExt cx="524160" cy="77976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20">
                  <p14:nvContentPartPr>
                    <p14:cNvPr id="32" name="Ink 31">
                      <a:extLst>
                        <a:ext uri="{FF2B5EF4-FFF2-40B4-BE49-F238E27FC236}">
                          <a16:creationId xmlns:a16="http://schemas.microsoft.com/office/drawing/2014/main" id="{C90CAF83-3D77-B5DC-D9B8-2B7A19002055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7607838" y="1789518"/>
                    <a:ext cx="72000" cy="675720"/>
                  </p14:xfrm>
                </p:contentPart>
              </mc:Choice>
              <mc:Fallback xmlns="">
                <p:pic>
                  <p:nvPicPr>
                    <p:cNvPr id="20" name="Ink 19">
                      <a:extLst>
                        <a:ext uri="{FF2B5EF4-FFF2-40B4-BE49-F238E27FC236}">
                          <a16:creationId xmlns:a16="http://schemas.microsoft.com/office/drawing/2014/main" id="{7AAC81A6-1B1E-CB73-4489-86E9D4109B95}"/>
                        </a:ext>
                      </a:extLst>
                    </p:cNvPr>
                    <p:cNvPicPr/>
                    <p:nvPr/>
                  </p:nvPicPr>
                  <p:blipFill>
                    <a:blip r:embed="rId24"/>
                    <a:stretch>
                      <a:fillRect/>
                    </a:stretch>
                  </p:blipFill>
                  <p:spPr>
                    <a:xfrm>
                      <a:off x="7590198" y="1771518"/>
                      <a:ext cx="107640" cy="7113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5">
                  <p14:nvContentPartPr>
                    <p14:cNvPr id="33" name="Ink 32">
                      <a:extLst>
                        <a:ext uri="{FF2B5EF4-FFF2-40B4-BE49-F238E27FC236}">
                          <a16:creationId xmlns:a16="http://schemas.microsoft.com/office/drawing/2014/main" id="{1B9101F7-DB8B-858C-30FD-4B467C0421BD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7527918" y="1713198"/>
                    <a:ext cx="162000" cy="176040"/>
                  </p14:xfrm>
                </p:contentPart>
              </mc:Choice>
              <mc:Fallback xmlns="">
                <p:pic>
                  <p:nvPicPr>
                    <p:cNvPr id="21" name="Ink 20">
                      <a:extLst>
                        <a:ext uri="{FF2B5EF4-FFF2-40B4-BE49-F238E27FC236}">
                          <a16:creationId xmlns:a16="http://schemas.microsoft.com/office/drawing/2014/main" id="{6B957478-8617-21E7-81A8-64A7417A7B2F}"/>
                        </a:ext>
                      </a:extLst>
                    </p:cNvPr>
                    <p:cNvPicPr/>
                    <p:nvPr/>
                  </p:nvPicPr>
                  <p:blipFill>
                    <a:blip r:embed="rId26"/>
                    <a:stretch>
                      <a:fillRect/>
                    </a:stretch>
                  </p:blipFill>
                  <p:spPr>
                    <a:xfrm>
                      <a:off x="7510278" y="1695198"/>
                      <a:ext cx="197640" cy="2116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7">
                  <p14:nvContentPartPr>
                    <p14:cNvPr id="34" name="Ink 33">
                      <a:extLst>
                        <a:ext uri="{FF2B5EF4-FFF2-40B4-BE49-F238E27FC236}">
                          <a16:creationId xmlns:a16="http://schemas.microsoft.com/office/drawing/2014/main" id="{4F8A75DB-70E4-99B5-E706-83733FC7BB11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7287078" y="1762878"/>
                    <a:ext cx="10800" cy="221760"/>
                  </p14:xfrm>
                </p:contentPart>
              </mc:Choice>
              <mc:Fallback xmlns="">
                <p:pic>
                  <p:nvPicPr>
                    <p:cNvPr id="43" name="Ink 42">
                      <a:extLst>
                        <a:ext uri="{FF2B5EF4-FFF2-40B4-BE49-F238E27FC236}">
                          <a16:creationId xmlns:a16="http://schemas.microsoft.com/office/drawing/2014/main" id="{EBDF36AD-532D-8EBB-055F-B3014F455FF0}"/>
                        </a:ext>
                      </a:extLst>
                    </p:cNvPr>
                    <p:cNvPicPr/>
                    <p:nvPr/>
                  </p:nvPicPr>
                  <p:blipFill>
                    <a:blip r:embed="rId28"/>
                    <a:stretch>
                      <a:fillRect/>
                    </a:stretch>
                  </p:blipFill>
                  <p:spPr>
                    <a:xfrm>
                      <a:off x="7269078" y="1744878"/>
                      <a:ext cx="46440" cy="2574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9">
                  <p14:nvContentPartPr>
                    <p14:cNvPr id="35" name="Ink 34">
                      <a:extLst>
                        <a:ext uri="{FF2B5EF4-FFF2-40B4-BE49-F238E27FC236}">
                          <a16:creationId xmlns:a16="http://schemas.microsoft.com/office/drawing/2014/main" id="{705AE179-4667-4542-B713-7CA7FB904937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7165758" y="1685478"/>
                    <a:ext cx="200880" cy="164160"/>
                  </p14:xfrm>
                </p:contentPart>
              </mc:Choice>
              <mc:Fallback xmlns="">
                <p:pic>
                  <p:nvPicPr>
                    <p:cNvPr id="44" name="Ink 43">
                      <a:extLst>
                        <a:ext uri="{FF2B5EF4-FFF2-40B4-BE49-F238E27FC236}">
                          <a16:creationId xmlns:a16="http://schemas.microsoft.com/office/drawing/2014/main" id="{16E5D0ED-8257-86E0-BBB2-F50575ABE217}"/>
                        </a:ext>
                      </a:extLst>
                    </p:cNvPr>
                    <p:cNvPicPr/>
                    <p:nvPr/>
                  </p:nvPicPr>
                  <p:blipFill>
                    <a:blip r:embed="rId30"/>
                    <a:stretch>
                      <a:fillRect/>
                    </a:stretch>
                  </p:blipFill>
                  <p:spPr>
                    <a:xfrm>
                      <a:off x="7147758" y="1667838"/>
                      <a:ext cx="236520" cy="1998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1">
                  <p14:nvContentPartPr>
                    <p14:cNvPr id="36" name="Ink 35">
                      <a:extLst>
                        <a:ext uri="{FF2B5EF4-FFF2-40B4-BE49-F238E27FC236}">
                          <a16:creationId xmlns:a16="http://schemas.microsoft.com/office/drawing/2014/main" id="{6230297C-55D5-A930-0C8A-CE0160E060B1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7201038" y="1936758"/>
                    <a:ext cx="240120" cy="135720"/>
                  </p14:xfrm>
                </p:contentPart>
              </mc:Choice>
              <mc:Fallback xmlns="">
                <p:pic>
                  <p:nvPicPr>
                    <p:cNvPr id="45" name="Ink 44">
                      <a:extLst>
                        <a:ext uri="{FF2B5EF4-FFF2-40B4-BE49-F238E27FC236}">
                          <a16:creationId xmlns:a16="http://schemas.microsoft.com/office/drawing/2014/main" id="{0D29DA26-D478-48DF-103D-2E0FE9D53514}"/>
                        </a:ext>
                      </a:extLst>
                    </p:cNvPr>
                    <p:cNvPicPr/>
                    <p:nvPr/>
                  </p:nvPicPr>
                  <p:blipFill>
                    <a:blip r:embed="rId32"/>
                    <a:stretch>
                      <a:fillRect/>
                    </a:stretch>
                  </p:blipFill>
                  <p:spPr>
                    <a:xfrm>
                      <a:off x="7183038" y="1919118"/>
                      <a:ext cx="275760" cy="17136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BB30756E-1A1F-1B2E-607E-8768D7D9725E}"/>
                </a:ext>
              </a:extLst>
            </p:cNvPr>
            <p:cNvGrpSpPr/>
            <p:nvPr/>
          </p:nvGrpSpPr>
          <p:grpSpPr>
            <a:xfrm>
              <a:off x="10676231" y="5503522"/>
              <a:ext cx="1358870" cy="940562"/>
              <a:chOff x="6897918" y="4483758"/>
              <a:chExt cx="2575080" cy="17053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33">
                <p14:nvContentPartPr>
                  <p14:cNvPr id="39" name="Ink 38">
                    <a:extLst>
                      <a:ext uri="{FF2B5EF4-FFF2-40B4-BE49-F238E27FC236}">
                        <a16:creationId xmlns:a16="http://schemas.microsoft.com/office/drawing/2014/main" id="{AF36CD43-11B5-2773-351C-6186D84CC3CD}"/>
                      </a:ext>
                    </a:extLst>
                  </p14:cNvPr>
                  <p14:cNvContentPartPr/>
                  <p14:nvPr/>
                </p14:nvContentPartPr>
                <p14:xfrm>
                  <a:off x="7356918" y="5148678"/>
                  <a:ext cx="135000" cy="754920"/>
                </p14:xfrm>
              </p:contentPart>
            </mc:Choice>
            <mc:Fallback xmlns="">
              <p:pic>
                <p:nvPicPr>
                  <p:cNvPr id="37" name="Ink 36">
                    <a:extLst>
                      <a:ext uri="{FF2B5EF4-FFF2-40B4-BE49-F238E27FC236}">
                        <a16:creationId xmlns:a16="http://schemas.microsoft.com/office/drawing/2014/main" id="{95630834-EE09-48D4-9349-73300D89D61D}"/>
                      </a:ext>
                    </a:extLst>
                  </p:cNvPr>
                  <p:cNvPicPr/>
                  <p:nvPr/>
                </p:nvPicPr>
                <p:blipFill>
                  <a:blip r:embed="rId34"/>
                  <a:stretch>
                    <a:fillRect/>
                  </a:stretch>
                </p:blipFill>
                <p:spPr>
                  <a:xfrm>
                    <a:off x="7338918" y="5130687"/>
                    <a:ext cx="170640" cy="79054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5">
                <p14:nvContentPartPr>
                  <p14:cNvPr id="40" name="Ink 39">
                    <a:extLst>
                      <a:ext uri="{FF2B5EF4-FFF2-40B4-BE49-F238E27FC236}">
                        <a16:creationId xmlns:a16="http://schemas.microsoft.com/office/drawing/2014/main" id="{3711717C-241E-B086-F2FA-0B9110A0DCA8}"/>
                      </a:ext>
                    </a:extLst>
                  </p14:cNvPr>
                  <p14:cNvContentPartPr/>
                  <p14:nvPr/>
                </p14:nvContentPartPr>
                <p14:xfrm>
                  <a:off x="7376718" y="5075958"/>
                  <a:ext cx="123120" cy="155160"/>
                </p14:xfrm>
              </p:contentPart>
            </mc:Choice>
            <mc:Fallback xmlns="">
              <p:pic>
                <p:nvPicPr>
                  <p:cNvPr id="38" name="Ink 37">
                    <a:extLst>
                      <a:ext uri="{FF2B5EF4-FFF2-40B4-BE49-F238E27FC236}">
                        <a16:creationId xmlns:a16="http://schemas.microsoft.com/office/drawing/2014/main" id="{90FBFF62-42C1-3111-6FD1-29BCDC7628A5}"/>
                      </a:ext>
                    </a:extLst>
                  </p:cNvPr>
                  <p:cNvPicPr/>
                  <p:nvPr/>
                </p:nvPicPr>
                <p:blipFill>
                  <a:blip r:embed="rId36"/>
                  <a:stretch>
                    <a:fillRect/>
                  </a:stretch>
                </p:blipFill>
                <p:spPr>
                  <a:xfrm>
                    <a:off x="7358718" y="5058000"/>
                    <a:ext cx="158760" cy="19071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7">
                <p14:nvContentPartPr>
                  <p14:cNvPr id="41" name="Ink 40">
                    <a:extLst>
                      <a:ext uri="{FF2B5EF4-FFF2-40B4-BE49-F238E27FC236}">
                        <a16:creationId xmlns:a16="http://schemas.microsoft.com/office/drawing/2014/main" id="{6AC12E44-7E22-535C-E375-72406169D976}"/>
                      </a:ext>
                    </a:extLst>
                  </p14:cNvPr>
                  <p14:cNvContentPartPr/>
                  <p14:nvPr/>
                </p14:nvContentPartPr>
                <p14:xfrm>
                  <a:off x="7490118" y="5623518"/>
                  <a:ext cx="1893240" cy="203760"/>
                </p14:xfrm>
              </p:contentPart>
            </mc:Choice>
            <mc:Fallback xmlns="">
              <p:pic>
                <p:nvPicPr>
                  <p:cNvPr id="40" name="Ink 39">
                    <a:extLst>
                      <a:ext uri="{FF2B5EF4-FFF2-40B4-BE49-F238E27FC236}">
                        <a16:creationId xmlns:a16="http://schemas.microsoft.com/office/drawing/2014/main" id="{55F1F881-19FD-643E-1457-F72396793756}"/>
                      </a:ext>
                    </a:extLst>
                  </p:cNvPr>
                  <p:cNvPicPr/>
                  <p:nvPr/>
                </p:nvPicPr>
                <p:blipFill>
                  <a:blip r:embed="rId38"/>
                  <a:stretch>
                    <a:fillRect/>
                  </a:stretch>
                </p:blipFill>
                <p:spPr>
                  <a:xfrm>
                    <a:off x="7472118" y="5605518"/>
                    <a:ext cx="1928880" cy="2394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9">
                <p14:nvContentPartPr>
                  <p14:cNvPr id="42" name="Ink 41">
                    <a:extLst>
                      <a:ext uri="{FF2B5EF4-FFF2-40B4-BE49-F238E27FC236}">
                        <a16:creationId xmlns:a16="http://schemas.microsoft.com/office/drawing/2014/main" id="{67C37D78-9EAB-6206-1916-7B91BD671CFF}"/>
                      </a:ext>
                    </a:extLst>
                  </p14:cNvPr>
                  <p14:cNvContentPartPr/>
                  <p14:nvPr/>
                </p14:nvContentPartPr>
                <p14:xfrm>
                  <a:off x="9305598" y="5576718"/>
                  <a:ext cx="68760" cy="177840"/>
                </p14:xfrm>
              </p:contentPart>
            </mc:Choice>
            <mc:Fallback xmlns="">
              <p:pic>
                <p:nvPicPr>
                  <p:cNvPr id="41" name="Ink 40">
                    <a:extLst>
                      <a:ext uri="{FF2B5EF4-FFF2-40B4-BE49-F238E27FC236}">
                        <a16:creationId xmlns:a16="http://schemas.microsoft.com/office/drawing/2014/main" id="{919B9288-6B05-6CB6-45E4-02A04BA86A2C}"/>
                      </a:ext>
                    </a:extLst>
                  </p:cNvPr>
                  <p:cNvPicPr/>
                  <p:nvPr/>
                </p:nvPicPr>
                <p:blipFill>
                  <a:blip r:embed="rId40"/>
                  <a:stretch>
                    <a:fillRect/>
                  </a:stretch>
                </p:blipFill>
                <p:spPr>
                  <a:xfrm>
                    <a:off x="9287503" y="5558718"/>
                    <a:ext cx="104588" cy="213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1">
                <p14:nvContentPartPr>
                  <p14:cNvPr id="43" name="Ink 42">
                    <a:extLst>
                      <a:ext uri="{FF2B5EF4-FFF2-40B4-BE49-F238E27FC236}">
                        <a16:creationId xmlns:a16="http://schemas.microsoft.com/office/drawing/2014/main" id="{0241CC8D-7FB8-E2C8-3EBF-BB73C0F73D96}"/>
                      </a:ext>
                    </a:extLst>
                  </p14:cNvPr>
                  <p14:cNvContentPartPr/>
                  <p14:nvPr/>
                </p14:nvContentPartPr>
                <p14:xfrm>
                  <a:off x="6897918" y="5023398"/>
                  <a:ext cx="244800" cy="414360"/>
                </p14:xfrm>
              </p:contentPart>
            </mc:Choice>
            <mc:Fallback xmlns="">
              <p:pic>
                <p:nvPicPr>
                  <p:cNvPr id="47" name="Ink 46">
                    <a:extLst>
                      <a:ext uri="{FF2B5EF4-FFF2-40B4-BE49-F238E27FC236}">
                        <a16:creationId xmlns:a16="http://schemas.microsoft.com/office/drawing/2014/main" id="{C88B2372-E491-A076-C446-297CC979CE98}"/>
                      </a:ext>
                    </a:extLst>
                  </p:cNvPr>
                  <p:cNvPicPr/>
                  <p:nvPr/>
                </p:nvPicPr>
                <p:blipFill>
                  <a:blip r:embed="rId42"/>
                  <a:stretch>
                    <a:fillRect/>
                  </a:stretch>
                </p:blipFill>
                <p:spPr>
                  <a:xfrm>
                    <a:off x="6879918" y="5005382"/>
                    <a:ext cx="280440" cy="45003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3">
                <p14:nvContentPartPr>
                  <p14:cNvPr id="44" name="Ink 43">
                    <a:extLst>
                      <a:ext uri="{FF2B5EF4-FFF2-40B4-BE49-F238E27FC236}">
                        <a16:creationId xmlns:a16="http://schemas.microsoft.com/office/drawing/2014/main" id="{AF8ABF80-B243-E693-EC7F-20E4A841AC87}"/>
                      </a:ext>
                    </a:extLst>
                  </p14:cNvPr>
                  <p14:cNvContentPartPr/>
                  <p14:nvPr/>
                </p14:nvContentPartPr>
                <p14:xfrm>
                  <a:off x="9363558" y="5811438"/>
                  <a:ext cx="109440" cy="377640"/>
                </p14:xfrm>
              </p:contentPart>
            </mc:Choice>
            <mc:Fallback xmlns="">
              <p:pic>
                <p:nvPicPr>
                  <p:cNvPr id="49" name="Ink 48">
                    <a:extLst>
                      <a:ext uri="{FF2B5EF4-FFF2-40B4-BE49-F238E27FC236}">
                        <a16:creationId xmlns:a16="http://schemas.microsoft.com/office/drawing/2014/main" id="{AA5AB5D0-BDEC-2766-9575-5755B1CED508}"/>
                      </a:ext>
                    </a:extLst>
                  </p:cNvPr>
                  <p:cNvPicPr/>
                  <p:nvPr/>
                </p:nvPicPr>
                <p:blipFill>
                  <a:blip r:embed="rId44"/>
                  <a:stretch>
                    <a:fillRect/>
                  </a:stretch>
                </p:blipFill>
                <p:spPr>
                  <a:xfrm>
                    <a:off x="9345558" y="5793438"/>
                    <a:ext cx="145080" cy="413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5">
                <p14:nvContentPartPr>
                  <p14:cNvPr id="45" name="Ink 44">
                    <a:extLst>
                      <a:ext uri="{FF2B5EF4-FFF2-40B4-BE49-F238E27FC236}">
                        <a16:creationId xmlns:a16="http://schemas.microsoft.com/office/drawing/2014/main" id="{BC8F1D5A-C154-C6AD-95E4-3F94D7877D37}"/>
                      </a:ext>
                    </a:extLst>
                  </p14:cNvPr>
                  <p14:cNvContentPartPr/>
                  <p14:nvPr/>
                </p14:nvContentPartPr>
                <p14:xfrm>
                  <a:off x="9325758" y="5911518"/>
                  <a:ext cx="116640" cy="84600"/>
                </p14:xfrm>
              </p:contentPart>
            </mc:Choice>
            <mc:Fallback xmlns="">
              <p:pic>
                <p:nvPicPr>
                  <p:cNvPr id="50" name="Ink 49">
                    <a:extLst>
                      <a:ext uri="{FF2B5EF4-FFF2-40B4-BE49-F238E27FC236}">
                        <a16:creationId xmlns:a16="http://schemas.microsoft.com/office/drawing/2014/main" id="{97B40CDB-750F-0E95-4006-130FB25C6BBE}"/>
                      </a:ext>
                    </a:extLst>
                  </p:cNvPr>
                  <p:cNvPicPr/>
                  <p:nvPr/>
                </p:nvPicPr>
                <p:blipFill>
                  <a:blip r:embed="rId46"/>
                  <a:stretch>
                    <a:fillRect/>
                  </a:stretch>
                </p:blipFill>
                <p:spPr>
                  <a:xfrm>
                    <a:off x="9307758" y="5893518"/>
                    <a:ext cx="152280" cy="120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7">
                <p14:nvContentPartPr>
                  <p14:cNvPr id="46" name="Ink 45">
                    <a:extLst>
                      <a:ext uri="{FF2B5EF4-FFF2-40B4-BE49-F238E27FC236}">
                        <a16:creationId xmlns:a16="http://schemas.microsoft.com/office/drawing/2014/main" id="{7E22628B-B29E-1C1A-7CB6-572E871F2F36}"/>
                      </a:ext>
                    </a:extLst>
                  </p14:cNvPr>
                  <p14:cNvContentPartPr/>
                  <p14:nvPr/>
                </p14:nvContentPartPr>
                <p14:xfrm>
                  <a:off x="7697838" y="4483758"/>
                  <a:ext cx="1629720" cy="1049040"/>
                </p14:xfrm>
              </p:contentPart>
            </mc:Choice>
            <mc:Fallback xmlns="">
              <p:pic>
                <p:nvPicPr>
                  <p:cNvPr id="54" name="Ink 53">
                    <a:extLst>
                      <a:ext uri="{FF2B5EF4-FFF2-40B4-BE49-F238E27FC236}">
                        <a16:creationId xmlns:a16="http://schemas.microsoft.com/office/drawing/2014/main" id="{775CEE8A-B449-319B-9598-A4B82A511982}"/>
                      </a:ext>
                    </a:extLst>
                  </p:cNvPr>
                  <p:cNvPicPr/>
                  <p:nvPr/>
                </p:nvPicPr>
                <p:blipFill>
                  <a:blip r:embed="rId48"/>
                  <a:stretch>
                    <a:fillRect/>
                  </a:stretch>
                </p:blipFill>
                <p:spPr>
                  <a:xfrm>
                    <a:off x="7679838" y="4465758"/>
                    <a:ext cx="1665360" cy="1084680"/>
                  </a:xfrm>
                  <a:prstGeom prst="rect">
                    <a:avLst/>
                  </a:prstGeom>
                </p:spPr>
              </p:pic>
            </mc:Fallback>
          </mc:AlternateContent>
        </p:grp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DAFF6830-ECAF-3F0E-8240-EE2124726D24}"/>
                </a:ext>
              </a:extLst>
            </p:cNvPr>
            <p:cNvCxnSpPr/>
            <p:nvPr/>
          </p:nvCxnSpPr>
          <p:spPr>
            <a:xfrm flipV="1">
              <a:off x="8292034" y="5978703"/>
              <a:ext cx="244251" cy="1067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C950FB94-3D4D-076C-942C-7B276281D5B2}"/>
                </a:ext>
              </a:extLst>
            </p:cNvPr>
            <p:cNvCxnSpPr/>
            <p:nvPr/>
          </p:nvCxnSpPr>
          <p:spPr>
            <a:xfrm flipV="1">
              <a:off x="10257532" y="6024719"/>
              <a:ext cx="244251" cy="1067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6115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83475" y="463417"/>
            <a:ext cx="257817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b="1" dirty="0"/>
              <a:t>Mechanistic Modeling</a:t>
            </a:r>
            <a:endParaRPr lang="en-US" sz="2500" dirty="0"/>
          </a:p>
        </p:txBody>
      </p:sp>
      <p:sp>
        <p:nvSpPr>
          <p:cNvPr id="37" name="Rectangle 36"/>
          <p:cNvSpPr/>
          <p:nvPr/>
        </p:nvSpPr>
        <p:spPr>
          <a:xfrm>
            <a:off x="9795639" y="410867"/>
            <a:ext cx="237533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b="1" dirty="0"/>
              <a:t>Data-driven prediction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1166281" y="1351399"/>
            <a:ext cx="9915812" cy="22666"/>
          </a:xfrm>
          <a:prstGeom prst="straightConnector1">
            <a:avLst/>
          </a:prstGeom>
          <a:ln w="38100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BC84B5D8-B2A6-9B2F-E354-83FD4AD10531}"/>
              </a:ext>
            </a:extLst>
          </p:cNvPr>
          <p:cNvSpPr/>
          <p:nvPr/>
        </p:nvSpPr>
        <p:spPr>
          <a:xfrm flipV="1">
            <a:off x="1100186" y="1536726"/>
            <a:ext cx="9991628" cy="1422294"/>
          </a:xfrm>
          <a:prstGeom prst="rtTriangl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1566867" y="1499086"/>
            <a:ext cx="14947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b="1" dirty="0"/>
              <a:t>known</a:t>
            </a:r>
          </a:p>
        </p:txBody>
      </p:sp>
      <p:sp>
        <p:nvSpPr>
          <p:cNvPr id="59" name="Rectangle 58"/>
          <p:cNvSpPr/>
          <p:nvPr/>
        </p:nvSpPr>
        <p:spPr>
          <a:xfrm>
            <a:off x="4425245" y="1477261"/>
            <a:ext cx="315467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b="1" dirty="0"/>
              <a:t>mechanistic equations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915224" y="2175641"/>
                <a:ext cx="1838485" cy="73039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5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50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50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5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224" y="2175641"/>
                <a:ext cx="1838485" cy="73039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ight Triangle 4">
            <a:extLst>
              <a:ext uri="{FF2B5EF4-FFF2-40B4-BE49-F238E27FC236}">
                <a16:creationId xmlns:a16="http://schemas.microsoft.com/office/drawing/2014/main" id="{947EB33C-927C-CE35-830A-3972DB5EDBAE}"/>
              </a:ext>
            </a:extLst>
          </p:cNvPr>
          <p:cNvSpPr/>
          <p:nvPr/>
        </p:nvSpPr>
        <p:spPr>
          <a:xfrm flipH="1">
            <a:off x="1090465" y="1699387"/>
            <a:ext cx="9991628" cy="1422294"/>
          </a:xfrm>
          <a:prstGeom prst="rtTriangl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FC3930-8157-708F-ACB1-A13FED1F2D07}"/>
              </a:ext>
            </a:extLst>
          </p:cNvPr>
          <p:cNvSpPr/>
          <p:nvPr/>
        </p:nvSpPr>
        <p:spPr>
          <a:xfrm>
            <a:off x="6752893" y="2428980"/>
            <a:ext cx="323167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b="1" dirty="0"/>
              <a:t>Information from data</a:t>
            </a:r>
          </a:p>
        </p:txBody>
      </p:sp>
      <p:sp>
        <p:nvSpPr>
          <p:cNvPr id="9" name="Rounded Rectangle 63">
            <a:extLst>
              <a:ext uri="{FF2B5EF4-FFF2-40B4-BE49-F238E27FC236}">
                <a16:creationId xmlns:a16="http://schemas.microsoft.com/office/drawing/2014/main" id="{6131E56B-69E2-A77E-2DC1-1050E75E31E1}"/>
              </a:ext>
            </a:extLst>
          </p:cNvPr>
          <p:cNvSpPr/>
          <p:nvPr/>
        </p:nvSpPr>
        <p:spPr>
          <a:xfrm>
            <a:off x="6009587" y="3130177"/>
            <a:ext cx="2164214" cy="1513888"/>
          </a:xfrm>
          <a:prstGeom prst="roundRect">
            <a:avLst/>
          </a:prstGeom>
          <a:solidFill>
            <a:schemeClr val="accent2">
              <a:lumMod val="40000"/>
              <a:lumOff val="60000"/>
              <a:alpha val="50196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1468E12-63D3-1C2E-764C-B7507AD52966}"/>
              </a:ext>
            </a:extLst>
          </p:cNvPr>
          <p:cNvGrpSpPr/>
          <p:nvPr/>
        </p:nvGrpSpPr>
        <p:grpSpPr>
          <a:xfrm>
            <a:off x="10079420" y="3130177"/>
            <a:ext cx="1609333" cy="1337058"/>
            <a:chOff x="10058399" y="2204928"/>
            <a:chExt cx="1609333" cy="1337058"/>
          </a:xfrm>
        </p:grpSpPr>
        <p:sp>
          <p:nvSpPr>
            <p:cNvPr id="13" name="Rounded Rectangle 65">
              <a:extLst>
                <a:ext uri="{FF2B5EF4-FFF2-40B4-BE49-F238E27FC236}">
                  <a16:creationId xmlns:a16="http://schemas.microsoft.com/office/drawing/2014/main" id="{1D2AC6B3-1D9C-E1C8-496D-553C8D68B7E8}"/>
                </a:ext>
              </a:extLst>
            </p:cNvPr>
            <p:cNvSpPr/>
            <p:nvPr/>
          </p:nvSpPr>
          <p:spPr>
            <a:xfrm>
              <a:off x="10058399" y="2204928"/>
              <a:ext cx="1609333" cy="1337058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  <a:alpha val="50196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B174A5A-AFE6-FE41-5D1F-918D161DEB94}"/>
                </a:ext>
              </a:extLst>
            </p:cNvPr>
            <p:cNvSpPr/>
            <p:nvPr/>
          </p:nvSpPr>
          <p:spPr>
            <a:xfrm>
              <a:off x="10207733" y="2438199"/>
              <a:ext cx="1355215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1293"/>
                </a:spcAft>
                <a:buSzPct val="45000"/>
              </a:pPr>
              <a:r>
                <a:rPr lang="en-US" sz="2500" dirty="0"/>
                <a:t>Machine learning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F4610E04-AFB1-3AEF-49ED-22A5DAEB93C3}"/>
              </a:ext>
            </a:extLst>
          </p:cNvPr>
          <p:cNvSpPr/>
          <p:nvPr/>
        </p:nvSpPr>
        <p:spPr>
          <a:xfrm>
            <a:off x="6103167" y="3273098"/>
            <a:ext cx="2091654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dirty="0"/>
              <a:t>Sparse  model identification/regression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6E4CF7F-300F-FFEC-4F7A-A81C19CA3F7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-1921204" y="4042290"/>
            <a:ext cx="5091543" cy="2112154"/>
            <a:chOff x="249" y="785"/>
            <a:chExt cx="4233" cy="1756"/>
          </a:xfrm>
        </p:grpSpPr>
        <p:sp>
          <p:nvSpPr>
            <p:cNvPr id="22" name="AutoShape 3">
              <a:extLst>
                <a:ext uri="{FF2B5EF4-FFF2-40B4-BE49-F238E27FC236}">
                  <a16:creationId xmlns:a16="http://schemas.microsoft.com/office/drawing/2014/main" id="{DFCB5EBF-1ED0-586F-A7A0-063925E3233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49" y="785"/>
              <a:ext cx="4228" cy="17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3" name="Picture 5">
              <a:extLst>
                <a:ext uri="{FF2B5EF4-FFF2-40B4-BE49-F238E27FC236}">
                  <a16:creationId xmlns:a16="http://schemas.microsoft.com/office/drawing/2014/main" id="{681A0759-750B-9959-FEE4-566744D6172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888" r="1"/>
            <a:stretch/>
          </p:blipFill>
          <p:spPr bwMode="auto">
            <a:xfrm>
              <a:off x="1980" y="785"/>
              <a:ext cx="2502" cy="1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Subtitle 2">
            <a:extLst>
              <a:ext uri="{FF2B5EF4-FFF2-40B4-BE49-F238E27FC236}">
                <a16:creationId xmlns:a16="http://schemas.microsoft.com/office/drawing/2014/main" id="{4A409CA3-AE20-42AC-0496-FA4C4902A414}"/>
              </a:ext>
            </a:extLst>
          </p:cNvPr>
          <p:cNvSpPr txBox="1">
            <a:spLocks/>
          </p:cNvSpPr>
          <p:nvPr/>
        </p:nvSpPr>
        <p:spPr>
          <a:xfrm>
            <a:off x="111492" y="3130178"/>
            <a:ext cx="3202167" cy="107671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4267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609585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3733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1219170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828754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4pPr>
            <a:lvl5pPr marL="2438339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5pPr>
            <a:lvl6pPr marL="3047924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200" dirty="0">
                <a:solidFill>
                  <a:schemeClr val="tx1"/>
                </a:solidFill>
                <a:latin typeface="+mj-lt"/>
              </a:rPr>
              <a:t>How and why do bacteria organize metabolism in time and space?</a:t>
            </a:r>
          </a:p>
          <a:p>
            <a:pPr algn="l"/>
            <a:endParaRPr lang="en-US" dirty="0">
              <a:solidFill>
                <a:schemeClr val="tx1"/>
              </a:solidFill>
              <a:latin typeface="+mj-lt"/>
            </a:endParaRPr>
          </a:p>
          <a:p>
            <a:pPr algn="l"/>
            <a:endParaRPr lang="en-US" dirty="0">
              <a:solidFill>
                <a:schemeClr val="tx1"/>
              </a:solidFill>
              <a:latin typeface="+mj-lt"/>
            </a:endParaRPr>
          </a:p>
          <a:p>
            <a:pPr algn="l"/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7BD1C42-A26B-2B1C-F32E-E3896AC54276}"/>
              </a:ext>
            </a:extLst>
          </p:cNvPr>
          <p:cNvSpPr txBox="1">
            <a:spLocks/>
          </p:cNvSpPr>
          <p:nvPr/>
        </p:nvSpPr>
        <p:spPr>
          <a:xfrm>
            <a:off x="7726138" y="4260175"/>
            <a:ext cx="3962615" cy="11100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4267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609585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3733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1219170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828754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4pPr>
            <a:lvl5pPr marL="2438339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5pPr>
            <a:lvl6pPr marL="3047924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200" dirty="0">
                <a:solidFill>
                  <a:schemeClr val="tx1"/>
                </a:solidFill>
                <a:latin typeface="+mj-lt"/>
              </a:rPr>
              <a:t>Can we design genetic programs for mammalian cells to process dynamic signals?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4FF2D94-3567-EA3A-6409-0E1AE88AB17A}"/>
              </a:ext>
            </a:extLst>
          </p:cNvPr>
          <p:cNvGrpSpPr/>
          <p:nvPr/>
        </p:nvGrpSpPr>
        <p:grpSpPr>
          <a:xfrm>
            <a:off x="7579917" y="5346537"/>
            <a:ext cx="4383250" cy="1010808"/>
            <a:chOff x="6533452" y="5313963"/>
            <a:chExt cx="5501649" cy="1186303"/>
          </a:xfrm>
        </p:grpSpPr>
        <p:pic>
          <p:nvPicPr>
            <p:cNvPr id="10" name="Picture 9" descr="A picture containing text, screenshot&#10;&#10;Description automatically generated">
              <a:extLst>
                <a:ext uri="{FF2B5EF4-FFF2-40B4-BE49-F238E27FC236}">
                  <a16:creationId xmlns:a16="http://schemas.microsoft.com/office/drawing/2014/main" id="{8A7A480A-73C0-0779-8645-F4EC5E0916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31462"/>
            <a:stretch/>
          </p:blipFill>
          <p:spPr>
            <a:xfrm>
              <a:off x="8402623" y="5313963"/>
              <a:ext cx="1949502" cy="1186303"/>
            </a:xfrm>
            <a:prstGeom prst="rect">
              <a:avLst/>
            </a:prstGeom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7F43739-A86A-43DC-FB6D-2C6B22CF03A1}"/>
                </a:ext>
              </a:extLst>
            </p:cNvPr>
            <p:cNvGrpSpPr/>
            <p:nvPr/>
          </p:nvGrpSpPr>
          <p:grpSpPr>
            <a:xfrm>
              <a:off x="6533452" y="5631273"/>
              <a:ext cx="1416862" cy="786892"/>
              <a:chOff x="7109958" y="1685478"/>
              <a:chExt cx="2698200" cy="1314360"/>
            </a:xfrm>
          </p:grpSpPr>
          <mc:AlternateContent xmlns:mc="http://schemas.openxmlformats.org/markup-compatibility/2006">
            <mc:Choice xmlns:p14="http://schemas.microsoft.com/office/powerpoint/2010/main" Requires="p14">
              <p:contentPart p14:bwMode="auto" r:id="rId6">
                <p14:nvContentPartPr>
                  <p14:cNvPr id="15" name="Ink 14">
                    <a:extLst>
                      <a:ext uri="{FF2B5EF4-FFF2-40B4-BE49-F238E27FC236}">
                        <a16:creationId xmlns:a16="http://schemas.microsoft.com/office/drawing/2014/main" id="{6E57F8C3-5531-2664-1665-0075D4564DDC}"/>
                      </a:ext>
                    </a:extLst>
                  </p14:cNvPr>
                  <p14:cNvContentPartPr/>
                  <p14:nvPr/>
                </p14:nvContentPartPr>
                <p14:xfrm>
                  <a:off x="7109958" y="2099478"/>
                  <a:ext cx="360" cy="360"/>
                </p14:xfrm>
              </p:contentPart>
            </mc:Choice>
            <mc:Fallback>
              <p:pic>
                <p:nvPicPr>
                  <p:cNvPr id="15" name="Ink 14">
                    <a:extLst>
                      <a:ext uri="{FF2B5EF4-FFF2-40B4-BE49-F238E27FC236}">
                        <a16:creationId xmlns:a16="http://schemas.microsoft.com/office/drawing/2014/main" id="{6E57F8C3-5531-2664-1665-0075D4564DDC}"/>
                      </a:ext>
                    </a:extLst>
                  </p:cNvPr>
                  <p:cNvPicPr/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7091958" y="2081478"/>
                    <a:ext cx="36000" cy="36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8">
                <p14:nvContentPartPr>
                  <p14:cNvPr id="16" name="Ink 15">
                    <a:extLst>
                      <a:ext uri="{FF2B5EF4-FFF2-40B4-BE49-F238E27FC236}">
                        <a16:creationId xmlns:a16="http://schemas.microsoft.com/office/drawing/2014/main" id="{6E725754-F118-5FBA-56EB-ADBA6AF3BB96}"/>
                      </a:ext>
                    </a:extLst>
                  </p14:cNvPr>
                  <p14:cNvContentPartPr/>
                  <p14:nvPr/>
                </p14:nvContentPartPr>
                <p14:xfrm>
                  <a:off x="7667598" y="2396118"/>
                  <a:ext cx="1836000" cy="98640"/>
                </p14:xfrm>
              </p:contentPart>
            </mc:Choice>
            <mc:Fallback>
              <p:pic>
                <p:nvPicPr>
                  <p:cNvPr id="16" name="Ink 15">
                    <a:extLst>
                      <a:ext uri="{FF2B5EF4-FFF2-40B4-BE49-F238E27FC236}">
                        <a16:creationId xmlns:a16="http://schemas.microsoft.com/office/drawing/2014/main" id="{6E725754-F118-5FBA-56EB-ADBA6AF3BB96}"/>
                      </a:ext>
                    </a:extLst>
                  </p:cNvPr>
                  <p:cNvPicPr/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7624600" y="2360889"/>
                    <a:ext cx="1921135" cy="16839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0">
                <p14:nvContentPartPr>
                  <p14:cNvPr id="17" name="Ink 16">
                    <a:extLst>
                      <a:ext uri="{FF2B5EF4-FFF2-40B4-BE49-F238E27FC236}">
                        <a16:creationId xmlns:a16="http://schemas.microsoft.com/office/drawing/2014/main" id="{DC11CA76-1456-C5FC-1978-40E32B7CE0FA}"/>
                      </a:ext>
                    </a:extLst>
                  </p14:cNvPr>
                  <p14:cNvContentPartPr/>
                  <p14:nvPr/>
                </p14:nvContentPartPr>
                <p14:xfrm>
                  <a:off x="9368958" y="2353278"/>
                  <a:ext cx="169920" cy="235440"/>
                </p14:xfrm>
              </p:contentPart>
            </mc:Choice>
            <mc:Fallback>
              <p:pic>
                <p:nvPicPr>
                  <p:cNvPr id="17" name="Ink 16">
                    <a:extLst>
                      <a:ext uri="{FF2B5EF4-FFF2-40B4-BE49-F238E27FC236}">
                        <a16:creationId xmlns:a16="http://schemas.microsoft.com/office/drawing/2014/main" id="{DC11CA76-1456-C5FC-1978-40E32B7CE0FA}"/>
                      </a:ext>
                    </a:extLst>
                  </p:cNvPr>
                  <p:cNvPicPr/>
                  <p:nvPr/>
                </p:nvPicPr>
                <p:blipFill>
                  <a:blip r:embed="rId11"/>
                  <a:stretch>
                    <a:fillRect/>
                  </a:stretch>
                </p:blipFill>
                <p:spPr>
                  <a:xfrm>
                    <a:off x="9326049" y="2318032"/>
                    <a:ext cx="254880" cy="30522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2">
                <p14:nvContentPartPr>
                  <p14:cNvPr id="27" name="Ink 26">
                    <a:extLst>
                      <a:ext uri="{FF2B5EF4-FFF2-40B4-BE49-F238E27FC236}">
                        <a16:creationId xmlns:a16="http://schemas.microsoft.com/office/drawing/2014/main" id="{9DB04C84-4F35-91E9-DB56-40C464EED2EA}"/>
                      </a:ext>
                    </a:extLst>
                  </p14:cNvPr>
                  <p14:cNvContentPartPr/>
                  <p14:nvPr/>
                </p14:nvContentPartPr>
                <p14:xfrm>
                  <a:off x="9435198" y="2711118"/>
                  <a:ext cx="133560" cy="288720"/>
                </p14:xfrm>
              </p:contentPart>
            </mc:Choice>
            <mc:Fallback>
              <p:pic>
                <p:nvPicPr>
                  <p:cNvPr id="27" name="Ink 26">
                    <a:extLst>
                      <a:ext uri="{FF2B5EF4-FFF2-40B4-BE49-F238E27FC236}">
                        <a16:creationId xmlns:a16="http://schemas.microsoft.com/office/drawing/2014/main" id="{9DB04C84-4F35-91E9-DB56-40C464EED2EA}"/>
                      </a:ext>
                    </a:extLst>
                  </p:cNvPr>
                  <p:cNvPicPr/>
                  <p:nvPr/>
                </p:nvPicPr>
                <p:blipFill>
                  <a:blip r:embed="rId13"/>
                  <a:stretch>
                    <a:fillRect/>
                  </a:stretch>
                </p:blipFill>
                <p:spPr>
                  <a:xfrm>
                    <a:off x="9392390" y="2675908"/>
                    <a:ext cx="218319" cy="35843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4">
                <p14:nvContentPartPr>
                  <p14:cNvPr id="28" name="Ink 27">
                    <a:extLst>
                      <a:ext uri="{FF2B5EF4-FFF2-40B4-BE49-F238E27FC236}">
                        <a16:creationId xmlns:a16="http://schemas.microsoft.com/office/drawing/2014/main" id="{9EFDB923-5478-16D4-E29A-F1A19B5BDDF3}"/>
                      </a:ext>
                    </a:extLst>
                  </p14:cNvPr>
                  <p14:cNvContentPartPr/>
                  <p14:nvPr/>
                </p14:nvContentPartPr>
                <p14:xfrm>
                  <a:off x="9389118" y="2827758"/>
                  <a:ext cx="164520" cy="60480"/>
                </p14:xfrm>
              </p:contentPart>
            </mc:Choice>
            <mc:Fallback>
              <p:pic>
                <p:nvPicPr>
                  <p:cNvPr id="28" name="Ink 27">
                    <a:extLst>
                      <a:ext uri="{FF2B5EF4-FFF2-40B4-BE49-F238E27FC236}">
                        <a16:creationId xmlns:a16="http://schemas.microsoft.com/office/drawing/2014/main" id="{9EFDB923-5478-16D4-E29A-F1A19B5BDDF3}"/>
                      </a:ext>
                    </a:extLst>
                  </p:cNvPr>
                  <p:cNvPicPr/>
                  <p:nvPr/>
                </p:nvPicPr>
                <p:blipFill>
                  <a:blip r:embed="rId15"/>
                  <a:stretch>
                    <a:fillRect/>
                  </a:stretch>
                </p:blipFill>
                <p:spPr>
                  <a:xfrm>
                    <a:off x="9346050" y="2792595"/>
                    <a:ext cx="249795" cy="13010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6">
                <p14:nvContentPartPr>
                  <p14:cNvPr id="29" name="Ink 28">
                    <a:extLst>
                      <a:ext uri="{FF2B5EF4-FFF2-40B4-BE49-F238E27FC236}">
                        <a16:creationId xmlns:a16="http://schemas.microsoft.com/office/drawing/2014/main" id="{D1654F87-905F-F2D2-3A8F-FA088672F8F7}"/>
                      </a:ext>
                    </a:extLst>
                  </p14:cNvPr>
                  <p14:cNvContentPartPr/>
                  <p14:nvPr/>
                </p14:nvContentPartPr>
                <p14:xfrm>
                  <a:off x="7787478" y="1753878"/>
                  <a:ext cx="1955880" cy="596160"/>
                </p14:xfrm>
              </p:contentPart>
            </mc:Choice>
            <mc:Fallback>
              <p:pic>
                <p:nvPicPr>
                  <p:cNvPr id="29" name="Ink 28">
                    <a:extLst>
                      <a:ext uri="{FF2B5EF4-FFF2-40B4-BE49-F238E27FC236}">
                        <a16:creationId xmlns:a16="http://schemas.microsoft.com/office/drawing/2014/main" id="{D1654F87-905F-F2D2-3A8F-FA088672F8F7}"/>
                      </a:ext>
                    </a:extLst>
                  </p:cNvPr>
                  <p:cNvPicPr/>
                  <p:nvPr/>
                </p:nvPicPr>
                <p:blipFill>
                  <a:blip r:embed="rId17"/>
                  <a:stretch>
                    <a:fillRect/>
                  </a:stretch>
                </p:blipFill>
                <p:spPr>
                  <a:xfrm>
                    <a:off x="7744454" y="1718602"/>
                    <a:ext cx="2041068" cy="66600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8">
                <p14:nvContentPartPr>
                  <p14:cNvPr id="30" name="Ink 29">
                    <a:extLst>
                      <a:ext uri="{FF2B5EF4-FFF2-40B4-BE49-F238E27FC236}">
                        <a16:creationId xmlns:a16="http://schemas.microsoft.com/office/drawing/2014/main" id="{8D3F0BB8-6F28-1001-99B7-7045AE82E294}"/>
                      </a:ext>
                    </a:extLst>
                  </p14:cNvPr>
                  <p14:cNvContentPartPr/>
                  <p14:nvPr/>
                </p14:nvContentPartPr>
                <p14:xfrm>
                  <a:off x="9689718" y="1865118"/>
                  <a:ext cx="118440" cy="400680"/>
                </p14:xfrm>
              </p:contentPart>
            </mc:Choice>
            <mc:Fallback>
              <p:pic>
                <p:nvPicPr>
                  <p:cNvPr id="30" name="Ink 29">
                    <a:extLst>
                      <a:ext uri="{FF2B5EF4-FFF2-40B4-BE49-F238E27FC236}">
                        <a16:creationId xmlns:a16="http://schemas.microsoft.com/office/drawing/2014/main" id="{8D3F0BB8-6F28-1001-99B7-7045AE82E294}"/>
                      </a:ext>
                    </a:extLst>
                  </p:cNvPr>
                  <p:cNvPicPr/>
                  <p:nvPr/>
                </p:nvPicPr>
                <p:blipFill>
                  <a:blip r:embed="rId19"/>
                  <a:stretch>
                    <a:fillRect/>
                  </a:stretch>
                </p:blipFill>
                <p:spPr>
                  <a:xfrm>
                    <a:off x="9646805" y="1829847"/>
                    <a:ext cx="203408" cy="470517"/>
                  </a:xfrm>
                  <a:prstGeom prst="rect">
                    <a:avLst/>
                  </a:prstGeom>
                </p:spPr>
              </p:pic>
            </mc:Fallback>
          </mc:AlternateContent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84E6840B-E75D-D452-E76E-24A8EBCF917A}"/>
                  </a:ext>
                </a:extLst>
              </p:cNvPr>
              <p:cNvGrpSpPr/>
              <p:nvPr/>
            </p:nvGrpSpPr>
            <p:grpSpPr>
              <a:xfrm>
                <a:off x="7165758" y="1685478"/>
                <a:ext cx="524160" cy="779760"/>
                <a:chOff x="7165758" y="1685478"/>
                <a:chExt cx="524160" cy="779760"/>
              </a:xfrm>
            </p:grpSpPr>
            <mc:AlternateContent xmlns:mc="http://schemas.openxmlformats.org/markup-compatibility/2006">
              <mc:Choice xmlns:p14="http://schemas.microsoft.com/office/powerpoint/2010/main" Requires="p14">
                <p:contentPart p14:bwMode="auto" r:id="rId20">
                  <p14:nvContentPartPr>
                    <p14:cNvPr id="32" name="Ink 31">
                      <a:extLst>
                        <a:ext uri="{FF2B5EF4-FFF2-40B4-BE49-F238E27FC236}">
                          <a16:creationId xmlns:a16="http://schemas.microsoft.com/office/drawing/2014/main" id="{C90CAF83-3D77-B5DC-D9B8-2B7A19002055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7607838" y="1789518"/>
                    <a:ext cx="72000" cy="675720"/>
                  </p14:xfrm>
                </p:contentPart>
              </mc:Choice>
              <mc:Fallback>
                <p:pic>
                  <p:nvPicPr>
                    <p:cNvPr id="32" name="Ink 31">
                      <a:extLst>
                        <a:ext uri="{FF2B5EF4-FFF2-40B4-BE49-F238E27FC236}">
                          <a16:creationId xmlns:a16="http://schemas.microsoft.com/office/drawing/2014/main" id="{C90CAF83-3D77-B5DC-D9B8-2B7A19002055}"/>
                        </a:ext>
                      </a:extLst>
                    </p:cNvPr>
                    <p:cNvPicPr/>
                    <p:nvPr/>
                  </p:nvPicPr>
                  <p:blipFill>
                    <a:blip r:embed="rId21"/>
                    <a:stretch>
                      <a:fillRect/>
                    </a:stretch>
                  </p:blipFill>
                  <p:spPr>
                    <a:xfrm>
                      <a:off x="7564981" y="1754251"/>
                      <a:ext cx="156857" cy="745549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>
              <mc:Choice xmlns:p14="http://schemas.microsoft.com/office/powerpoint/2010/main" Requires="p14">
                <p:contentPart p14:bwMode="auto" r:id="rId22">
                  <p14:nvContentPartPr>
                    <p14:cNvPr id="33" name="Ink 32">
                      <a:extLst>
                        <a:ext uri="{FF2B5EF4-FFF2-40B4-BE49-F238E27FC236}">
                          <a16:creationId xmlns:a16="http://schemas.microsoft.com/office/drawing/2014/main" id="{1B9101F7-DB8B-858C-30FD-4B467C0421BD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7527918" y="1713198"/>
                    <a:ext cx="162000" cy="176040"/>
                  </p14:xfrm>
                </p:contentPart>
              </mc:Choice>
              <mc:Fallback>
                <p:pic>
                  <p:nvPicPr>
                    <p:cNvPr id="33" name="Ink 32">
                      <a:extLst>
                        <a:ext uri="{FF2B5EF4-FFF2-40B4-BE49-F238E27FC236}">
                          <a16:creationId xmlns:a16="http://schemas.microsoft.com/office/drawing/2014/main" id="{1B9101F7-DB8B-858C-30FD-4B467C0421BD}"/>
                        </a:ext>
                      </a:extLst>
                    </p:cNvPr>
                    <p:cNvPicPr/>
                    <p:nvPr/>
                  </p:nvPicPr>
                  <p:blipFill>
                    <a:blip r:embed="rId23"/>
                    <a:stretch>
                      <a:fillRect/>
                    </a:stretch>
                  </p:blipFill>
                  <p:spPr>
                    <a:xfrm>
                      <a:off x="7484833" y="1677990"/>
                      <a:ext cx="247309" cy="245752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>
              <mc:Choice xmlns:p14="http://schemas.microsoft.com/office/powerpoint/2010/main" Requires="p14">
                <p:contentPart p14:bwMode="auto" r:id="rId24">
                  <p14:nvContentPartPr>
                    <p14:cNvPr id="34" name="Ink 33">
                      <a:extLst>
                        <a:ext uri="{FF2B5EF4-FFF2-40B4-BE49-F238E27FC236}">
                          <a16:creationId xmlns:a16="http://schemas.microsoft.com/office/drawing/2014/main" id="{4F8A75DB-70E4-99B5-E706-83733FC7BB11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7287078" y="1762878"/>
                    <a:ext cx="10800" cy="221760"/>
                  </p14:xfrm>
                </p:contentPart>
              </mc:Choice>
              <mc:Fallback>
                <p:pic>
                  <p:nvPicPr>
                    <p:cNvPr id="34" name="Ink 33">
                      <a:extLst>
                        <a:ext uri="{FF2B5EF4-FFF2-40B4-BE49-F238E27FC236}">
                          <a16:creationId xmlns:a16="http://schemas.microsoft.com/office/drawing/2014/main" id="{4F8A75DB-70E4-99B5-E706-83733FC7BB11}"/>
                        </a:ext>
                      </a:extLst>
                    </p:cNvPr>
                    <p:cNvPicPr/>
                    <p:nvPr/>
                  </p:nvPicPr>
                  <p:blipFill>
                    <a:blip r:embed="rId25"/>
                    <a:stretch>
                      <a:fillRect/>
                    </a:stretch>
                  </p:blipFill>
                  <p:spPr>
                    <a:xfrm>
                      <a:off x="7248507" y="1727678"/>
                      <a:ext cx="87171" cy="291456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>
              <mc:Choice xmlns:p14="http://schemas.microsoft.com/office/powerpoint/2010/main" Requires="p14">
                <p:contentPart p14:bwMode="auto" r:id="rId26">
                  <p14:nvContentPartPr>
                    <p14:cNvPr id="35" name="Ink 34">
                      <a:extLst>
                        <a:ext uri="{FF2B5EF4-FFF2-40B4-BE49-F238E27FC236}">
                          <a16:creationId xmlns:a16="http://schemas.microsoft.com/office/drawing/2014/main" id="{705AE179-4667-4542-B713-7CA7FB904937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7165758" y="1685478"/>
                    <a:ext cx="200880" cy="164160"/>
                  </p14:xfrm>
                </p:contentPart>
              </mc:Choice>
              <mc:Fallback>
                <p:pic>
                  <p:nvPicPr>
                    <p:cNvPr id="35" name="Ink 34">
                      <a:extLst>
                        <a:ext uri="{FF2B5EF4-FFF2-40B4-BE49-F238E27FC236}">
                          <a16:creationId xmlns:a16="http://schemas.microsoft.com/office/drawing/2014/main" id="{705AE179-4667-4542-B713-7CA7FB904937}"/>
                        </a:ext>
                      </a:extLst>
                    </p:cNvPr>
                    <p:cNvPicPr/>
                    <p:nvPr/>
                  </p:nvPicPr>
                  <p:blipFill>
                    <a:blip r:embed="rId27"/>
                    <a:stretch>
                      <a:fillRect/>
                    </a:stretch>
                  </p:blipFill>
                  <p:spPr>
                    <a:xfrm>
                      <a:off x="7122835" y="1650251"/>
                      <a:ext cx="285868" cy="23391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>
              <mc:Choice xmlns:p14="http://schemas.microsoft.com/office/powerpoint/2010/main" Requires="p14">
                <p:contentPart p14:bwMode="auto" r:id="rId28">
                  <p14:nvContentPartPr>
                    <p14:cNvPr id="36" name="Ink 35">
                      <a:extLst>
                        <a:ext uri="{FF2B5EF4-FFF2-40B4-BE49-F238E27FC236}">
                          <a16:creationId xmlns:a16="http://schemas.microsoft.com/office/drawing/2014/main" id="{6230297C-55D5-A930-0C8A-CE0160E060B1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7201038" y="1936758"/>
                    <a:ext cx="240120" cy="135720"/>
                  </p14:xfrm>
                </p:contentPart>
              </mc:Choice>
              <mc:Fallback>
                <p:pic>
                  <p:nvPicPr>
                    <p:cNvPr id="36" name="Ink 35">
                      <a:extLst>
                        <a:ext uri="{FF2B5EF4-FFF2-40B4-BE49-F238E27FC236}">
                          <a16:creationId xmlns:a16="http://schemas.microsoft.com/office/drawing/2014/main" id="{6230297C-55D5-A930-0C8A-CE0160E060B1}"/>
                        </a:ext>
                      </a:extLst>
                    </p:cNvPr>
                    <p:cNvPicPr/>
                    <p:nvPr/>
                  </p:nvPicPr>
                  <p:blipFill>
                    <a:blip r:embed="rId29"/>
                    <a:stretch>
                      <a:fillRect/>
                    </a:stretch>
                  </p:blipFill>
                  <p:spPr>
                    <a:xfrm>
                      <a:off x="7158159" y="1901597"/>
                      <a:ext cx="325020" cy="205338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BB30756E-1A1F-1B2E-607E-8768D7D9725E}"/>
                </a:ext>
              </a:extLst>
            </p:cNvPr>
            <p:cNvGrpSpPr/>
            <p:nvPr/>
          </p:nvGrpSpPr>
          <p:grpSpPr>
            <a:xfrm>
              <a:off x="10676231" y="5503522"/>
              <a:ext cx="1358870" cy="940562"/>
              <a:chOff x="6897918" y="4483758"/>
              <a:chExt cx="2575080" cy="1705320"/>
            </a:xfrm>
          </p:grpSpPr>
          <mc:AlternateContent xmlns:mc="http://schemas.openxmlformats.org/markup-compatibility/2006">
            <mc:Choice xmlns:p14="http://schemas.microsoft.com/office/powerpoint/2010/main" Requires="p14">
              <p:contentPart p14:bwMode="auto" r:id="rId30">
                <p14:nvContentPartPr>
                  <p14:cNvPr id="39" name="Ink 38">
                    <a:extLst>
                      <a:ext uri="{FF2B5EF4-FFF2-40B4-BE49-F238E27FC236}">
                        <a16:creationId xmlns:a16="http://schemas.microsoft.com/office/drawing/2014/main" id="{AF36CD43-11B5-2773-351C-6186D84CC3CD}"/>
                      </a:ext>
                    </a:extLst>
                  </p14:cNvPr>
                  <p14:cNvContentPartPr/>
                  <p14:nvPr/>
                </p14:nvContentPartPr>
                <p14:xfrm>
                  <a:off x="7356918" y="5148678"/>
                  <a:ext cx="135000" cy="754920"/>
                </p14:xfrm>
              </p:contentPart>
            </mc:Choice>
            <mc:Fallback>
              <p:pic>
                <p:nvPicPr>
                  <p:cNvPr id="39" name="Ink 38">
                    <a:extLst>
                      <a:ext uri="{FF2B5EF4-FFF2-40B4-BE49-F238E27FC236}">
                        <a16:creationId xmlns:a16="http://schemas.microsoft.com/office/drawing/2014/main" id="{AF36CD43-11B5-2773-351C-6186D84CC3CD}"/>
                      </a:ext>
                    </a:extLst>
                  </p:cNvPr>
                  <p:cNvPicPr/>
                  <p:nvPr/>
                </p:nvPicPr>
                <p:blipFill>
                  <a:blip r:embed="rId31"/>
                  <a:stretch>
                    <a:fillRect/>
                  </a:stretch>
                </p:blipFill>
                <p:spPr>
                  <a:xfrm>
                    <a:off x="7314196" y="5110435"/>
                    <a:ext cx="219589" cy="83064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32">
                <p14:nvContentPartPr>
                  <p14:cNvPr id="40" name="Ink 39">
                    <a:extLst>
                      <a:ext uri="{FF2B5EF4-FFF2-40B4-BE49-F238E27FC236}">
                        <a16:creationId xmlns:a16="http://schemas.microsoft.com/office/drawing/2014/main" id="{3711717C-241E-B086-F2FA-0B9110A0DCA8}"/>
                      </a:ext>
                    </a:extLst>
                  </p14:cNvPr>
                  <p14:cNvContentPartPr/>
                  <p14:nvPr/>
                </p14:nvContentPartPr>
                <p14:xfrm>
                  <a:off x="7376718" y="5075958"/>
                  <a:ext cx="123120" cy="155160"/>
                </p14:xfrm>
              </p:contentPart>
            </mc:Choice>
            <mc:Fallback>
              <p:pic>
                <p:nvPicPr>
                  <p:cNvPr id="40" name="Ink 39">
                    <a:extLst>
                      <a:ext uri="{FF2B5EF4-FFF2-40B4-BE49-F238E27FC236}">
                        <a16:creationId xmlns:a16="http://schemas.microsoft.com/office/drawing/2014/main" id="{3711717C-241E-B086-F2FA-0B9110A0DCA8}"/>
                      </a:ext>
                    </a:extLst>
                  </p:cNvPr>
                  <p:cNvPicPr/>
                  <p:nvPr/>
                </p:nvPicPr>
                <p:blipFill>
                  <a:blip r:embed="rId33"/>
                  <a:stretch>
                    <a:fillRect/>
                  </a:stretch>
                </p:blipFill>
                <p:spPr>
                  <a:xfrm>
                    <a:off x="7333968" y="5037929"/>
                    <a:ext cx="207765" cy="23045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34">
                <p14:nvContentPartPr>
                  <p14:cNvPr id="41" name="Ink 40">
                    <a:extLst>
                      <a:ext uri="{FF2B5EF4-FFF2-40B4-BE49-F238E27FC236}">
                        <a16:creationId xmlns:a16="http://schemas.microsoft.com/office/drawing/2014/main" id="{6AC12E44-7E22-535C-E375-72406169D976}"/>
                      </a:ext>
                    </a:extLst>
                  </p14:cNvPr>
                  <p14:cNvContentPartPr/>
                  <p14:nvPr/>
                </p14:nvContentPartPr>
                <p14:xfrm>
                  <a:off x="7490118" y="5623518"/>
                  <a:ext cx="1893240" cy="203760"/>
                </p14:xfrm>
              </p:contentPart>
            </mc:Choice>
            <mc:Fallback>
              <p:pic>
                <p:nvPicPr>
                  <p:cNvPr id="41" name="Ink 40">
                    <a:extLst>
                      <a:ext uri="{FF2B5EF4-FFF2-40B4-BE49-F238E27FC236}">
                        <a16:creationId xmlns:a16="http://schemas.microsoft.com/office/drawing/2014/main" id="{6AC12E44-7E22-535C-E375-72406169D976}"/>
                      </a:ext>
                    </a:extLst>
                  </p:cNvPr>
                  <p:cNvPicPr/>
                  <p:nvPr/>
                </p:nvPicPr>
                <p:blipFill>
                  <a:blip r:embed="rId35"/>
                  <a:stretch>
                    <a:fillRect/>
                  </a:stretch>
                </p:blipFill>
                <p:spPr>
                  <a:xfrm>
                    <a:off x="7447323" y="5585361"/>
                    <a:ext cx="1977974" cy="27931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36">
                <p14:nvContentPartPr>
                  <p14:cNvPr id="42" name="Ink 41">
                    <a:extLst>
                      <a:ext uri="{FF2B5EF4-FFF2-40B4-BE49-F238E27FC236}">
                        <a16:creationId xmlns:a16="http://schemas.microsoft.com/office/drawing/2014/main" id="{67C37D78-9EAB-6206-1916-7B91BD671CFF}"/>
                      </a:ext>
                    </a:extLst>
                  </p14:cNvPr>
                  <p14:cNvContentPartPr/>
                  <p14:nvPr/>
                </p14:nvContentPartPr>
                <p14:xfrm>
                  <a:off x="9305598" y="5576718"/>
                  <a:ext cx="68760" cy="177840"/>
                </p14:xfrm>
              </p:contentPart>
            </mc:Choice>
            <mc:Fallback>
              <p:pic>
                <p:nvPicPr>
                  <p:cNvPr id="42" name="Ink 41">
                    <a:extLst>
                      <a:ext uri="{FF2B5EF4-FFF2-40B4-BE49-F238E27FC236}">
                        <a16:creationId xmlns:a16="http://schemas.microsoft.com/office/drawing/2014/main" id="{67C37D78-9EAB-6206-1916-7B91BD671CFF}"/>
                      </a:ext>
                    </a:extLst>
                  </p:cNvPr>
                  <p:cNvPicPr/>
                  <p:nvPr/>
                </p:nvPicPr>
                <p:blipFill>
                  <a:blip r:embed="rId37"/>
                  <a:stretch>
                    <a:fillRect/>
                  </a:stretch>
                </p:blipFill>
                <p:spPr>
                  <a:xfrm>
                    <a:off x="9263154" y="5538555"/>
                    <a:ext cx="152800" cy="25340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38">
                <p14:nvContentPartPr>
                  <p14:cNvPr id="43" name="Ink 42">
                    <a:extLst>
                      <a:ext uri="{FF2B5EF4-FFF2-40B4-BE49-F238E27FC236}">
                        <a16:creationId xmlns:a16="http://schemas.microsoft.com/office/drawing/2014/main" id="{0241CC8D-7FB8-E2C8-3EBF-BB73C0F73D96}"/>
                      </a:ext>
                    </a:extLst>
                  </p14:cNvPr>
                  <p14:cNvContentPartPr/>
                  <p14:nvPr/>
                </p14:nvContentPartPr>
                <p14:xfrm>
                  <a:off x="6897918" y="5023398"/>
                  <a:ext cx="244800" cy="414360"/>
                </p14:xfrm>
              </p:contentPart>
            </mc:Choice>
            <mc:Fallback>
              <p:pic>
                <p:nvPicPr>
                  <p:cNvPr id="43" name="Ink 42">
                    <a:extLst>
                      <a:ext uri="{FF2B5EF4-FFF2-40B4-BE49-F238E27FC236}">
                        <a16:creationId xmlns:a16="http://schemas.microsoft.com/office/drawing/2014/main" id="{0241CC8D-7FB8-E2C8-3EBF-BB73C0F73D96}"/>
                      </a:ext>
                    </a:extLst>
                  </p:cNvPr>
                  <p:cNvPicPr/>
                  <p:nvPr/>
                </p:nvPicPr>
                <p:blipFill>
                  <a:blip r:embed="rId39"/>
                  <a:stretch>
                    <a:fillRect/>
                  </a:stretch>
                </p:blipFill>
                <p:spPr>
                  <a:xfrm>
                    <a:off x="6855121" y="4985102"/>
                    <a:ext cx="329538" cy="49018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40">
                <p14:nvContentPartPr>
                  <p14:cNvPr id="44" name="Ink 43">
                    <a:extLst>
                      <a:ext uri="{FF2B5EF4-FFF2-40B4-BE49-F238E27FC236}">
                        <a16:creationId xmlns:a16="http://schemas.microsoft.com/office/drawing/2014/main" id="{AF8ABF80-B243-E693-EC7F-20E4A841AC87}"/>
                      </a:ext>
                    </a:extLst>
                  </p14:cNvPr>
                  <p14:cNvContentPartPr/>
                  <p14:nvPr/>
                </p14:nvContentPartPr>
                <p14:xfrm>
                  <a:off x="9363558" y="5811438"/>
                  <a:ext cx="109440" cy="377640"/>
                </p14:xfrm>
              </p:contentPart>
            </mc:Choice>
            <mc:Fallback>
              <p:pic>
                <p:nvPicPr>
                  <p:cNvPr id="44" name="Ink 43">
                    <a:extLst>
                      <a:ext uri="{FF2B5EF4-FFF2-40B4-BE49-F238E27FC236}">
                        <a16:creationId xmlns:a16="http://schemas.microsoft.com/office/drawing/2014/main" id="{AF8ABF80-B243-E693-EC7F-20E4A841AC87}"/>
                      </a:ext>
                    </a:extLst>
                  </p:cNvPr>
                  <p:cNvPicPr/>
                  <p:nvPr/>
                </p:nvPicPr>
                <p:blipFill>
                  <a:blip r:embed="rId41"/>
                  <a:stretch>
                    <a:fillRect/>
                  </a:stretch>
                </p:blipFill>
                <p:spPr>
                  <a:xfrm>
                    <a:off x="9320808" y="5773138"/>
                    <a:ext cx="194085" cy="45347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42">
                <p14:nvContentPartPr>
                  <p14:cNvPr id="45" name="Ink 44">
                    <a:extLst>
                      <a:ext uri="{FF2B5EF4-FFF2-40B4-BE49-F238E27FC236}">
                        <a16:creationId xmlns:a16="http://schemas.microsoft.com/office/drawing/2014/main" id="{BC8F1D5A-C154-C6AD-95E4-3F94D7877D37}"/>
                      </a:ext>
                    </a:extLst>
                  </p14:cNvPr>
                  <p14:cNvContentPartPr/>
                  <p14:nvPr/>
                </p14:nvContentPartPr>
                <p14:xfrm>
                  <a:off x="9325758" y="5911518"/>
                  <a:ext cx="116640" cy="84600"/>
                </p14:xfrm>
              </p:contentPart>
            </mc:Choice>
            <mc:Fallback>
              <p:pic>
                <p:nvPicPr>
                  <p:cNvPr id="45" name="Ink 44">
                    <a:extLst>
                      <a:ext uri="{FF2B5EF4-FFF2-40B4-BE49-F238E27FC236}">
                        <a16:creationId xmlns:a16="http://schemas.microsoft.com/office/drawing/2014/main" id="{BC8F1D5A-C154-C6AD-95E4-3F94D7877D37}"/>
                      </a:ext>
                    </a:extLst>
                  </p:cNvPr>
                  <p:cNvPicPr/>
                  <p:nvPr/>
                </p:nvPicPr>
                <p:blipFill>
                  <a:blip r:embed="rId43"/>
                  <a:stretch>
                    <a:fillRect/>
                  </a:stretch>
                </p:blipFill>
                <p:spPr>
                  <a:xfrm>
                    <a:off x="9282876" y="5873410"/>
                    <a:ext cx="201547" cy="16005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44">
                <p14:nvContentPartPr>
                  <p14:cNvPr id="46" name="Ink 45">
                    <a:extLst>
                      <a:ext uri="{FF2B5EF4-FFF2-40B4-BE49-F238E27FC236}">
                        <a16:creationId xmlns:a16="http://schemas.microsoft.com/office/drawing/2014/main" id="{7E22628B-B29E-1C1A-7CB6-572E871F2F36}"/>
                      </a:ext>
                    </a:extLst>
                  </p14:cNvPr>
                  <p14:cNvContentPartPr/>
                  <p14:nvPr/>
                </p14:nvContentPartPr>
                <p14:xfrm>
                  <a:off x="7697838" y="4483758"/>
                  <a:ext cx="1629720" cy="1049040"/>
                </p14:xfrm>
              </p:contentPart>
            </mc:Choice>
            <mc:Fallback>
              <p:pic>
                <p:nvPicPr>
                  <p:cNvPr id="46" name="Ink 45">
                    <a:extLst>
                      <a:ext uri="{FF2B5EF4-FFF2-40B4-BE49-F238E27FC236}">
                        <a16:creationId xmlns:a16="http://schemas.microsoft.com/office/drawing/2014/main" id="{7E22628B-B29E-1C1A-7CB6-572E871F2F36}"/>
                      </a:ext>
                    </a:extLst>
                  </p:cNvPr>
                  <p:cNvPicPr/>
                  <p:nvPr/>
                </p:nvPicPr>
                <p:blipFill>
                  <a:blip r:embed="rId45"/>
                  <a:stretch>
                    <a:fillRect/>
                  </a:stretch>
                </p:blipFill>
                <p:spPr>
                  <a:xfrm>
                    <a:off x="7655041" y="4445472"/>
                    <a:ext cx="1714459" cy="1124847"/>
                  </a:xfrm>
                  <a:prstGeom prst="rect">
                    <a:avLst/>
                  </a:prstGeom>
                </p:spPr>
              </p:pic>
            </mc:Fallback>
          </mc:AlternateContent>
        </p:grp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DAFF6830-ECAF-3F0E-8240-EE2124726D24}"/>
                </a:ext>
              </a:extLst>
            </p:cNvPr>
            <p:cNvCxnSpPr/>
            <p:nvPr/>
          </p:nvCxnSpPr>
          <p:spPr>
            <a:xfrm flipV="1">
              <a:off x="8292034" y="5978703"/>
              <a:ext cx="244251" cy="1067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C950FB94-3D4D-076C-942C-7B276281D5B2}"/>
                </a:ext>
              </a:extLst>
            </p:cNvPr>
            <p:cNvCxnSpPr/>
            <p:nvPr/>
          </p:nvCxnSpPr>
          <p:spPr>
            <a:xfrm flipV="1">
              <a:off x="10257532" y="6024719"/>
              <a:ext cx="244251" cy="1067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Picture 7" descr="Diagram&#10;&#10;Description automatically generated">
            <a:extLst>
              <a:ext uri="{FF2B5EF4-FFF2-40B4-BE49-F238E27FC236}">
                <a16:creationId xmlns:a16="http://schemas.microsoft.com/office/drawing/2014/main" id="{E96C7241-215B-88E6-8D88-0CF2C18D645D}"/>
              </a:ext>
            </a:extLst>
          </p:cNvPr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3164325" y="4422540"/>
            <a:ext cx="3354109" cy="1894561"/>
          </a:xfrm>
          <a:prstGeom prst="rect">
            <a:avLst/>
          </a:prstGeom>
        </p:spPr>
      </p:pic>
      <p:sp>
        <p:nvSpPr>
          <p:cNvPr id="20" name="Subtitle 2">
            <a:extLst>
              <a:ext uri="{FF2B5EF4-FFF2-40B4-BE49-F238E27FC236}">
                <a16:creationId xmlns:a16="http://schemas.microsoft.com/office/drawing/2014/main" id="{DB02EF10-17B2-13E2-0FB4-E7B58D2DF548}"/>
              </a:ext>
            </a:extLst>
          </p:cNvPr>
          <p:cNvSpPr txBox="1">
            <a:spLocks/>
          </p:cNvSpPr>
          <p:nvPr/>
        </p:nvSpPr>
        <p:spPr>
          <a:xfrm>
            <a:off x="3457321" y="3203957"/>
            <a:ext cx="2853722" cy="111009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4267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609585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3733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1219170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828754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4pPr>
            <a:lvl5pPr marL="2438339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5pPr>
            <a:lvl6pPr marL="3047924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200" dirty="0">
                <a:solidFill>
                  <a:schemeClr val="tx1"/>
                </a:solidFill>
                <a:latin typeface="+mj-lt"/>
              </a:rPr>
              <a:t>Can wastewater detection of SARS-CoV-2 predict hospitalizations?</a:t>
            </a:r>
          </a:p>
        </p:txBody>
      </p:sp>
    </p:spTree>
    <p:extLst>
      <p:ext uri="{BB962C8B-B14F-4D97-AF65-F5344CB8AC3E}">
        <p14:creationId xmlns:p14="http://schemas.microsoft.com/office/powerpoint/2010/main" val="10298242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83475" y="463417"/>
            <a:ext cx="257817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b="1" dirty="0"/>
              <a:t>Mechanistic Modeling</a:t>
            </a:r>
            <a:endParaRPr lang="en-US" sz="2500" dirty="0"/>
          </a:p>
        </p:txBody>
      </p:sp>
      <p:sp>
        <p:nvSpPr>
          <p:cNvPr id="37" name="Rectangle 36"/>
          <p:cNvSpPr/>
          <p:nvPr/>
        </p:nvSpPr>
        <p:spPr>
          <a:xfrm>
            <a:off x="9795639" y="410867"/>
            <a:ext cx="237533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b="1" dirty="0"/>
              <a:t>Data-driven prediction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1166281" y="1351399"/>
            <a:ext cx="9915812" cy="22666"/>
          </a:xfrm>
          <a:prstGeom prst="straightConnector1">
            <a:avLst/>
          </a:prstGeom>
          <a:ln w="38100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BC84B5D8-B2A6-9B2F-E354-83FD4AD10531}"/>
              </a:ext>
            </a:extLst>
          </p:cNvPr>
          <p:cNvSpPr/>
          <p:nvPr/>
        </p:nvSpPr>
        <p:spPr>
          <a:xfrm flipV="1">
            <a:off x="1100186" y="1536726"/>
            <a:ext cx="9991628" cy="1422294"/>
          </a:xfrm>
          <a:prstGeom prst="rtTriangl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1566867" y="1499086"/>
            <a:ext cx="149478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b="1" dirty="0"/>
              <a:t>known</a:t>
            </a:r>
          </a:p>
        </p:txBody>
      </p:sp>
      <p:sp>
        <p:nvSpPr>
          <p:cNvPr id="59" name="Rectangle 58"/>
          <p:cNvSpPr/>
          <p:nvPr/>
        </p:nvSpPr>
        <p:spPr>
          <a:xfrm>
            <a:off x="4425245" y="1477261"/>
            <a:ext cx="315467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b="1" dirty="0"/>
              <a:t>mechanistic equations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915224" y="2175641"/>
                <a:ext cx="1838485" cy="73039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5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50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50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5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5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224" y="2175641"/>
                <a:ext cx="1838485" cy="73039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ight Triangle 4">
            <a:extLst>
              <a:ext uri="{FF2B5EF4-FFF2-40B4-BE49-F238E27FC236}">
                <a16:creationId xmlns:a16="http://schemas.microsoft.com/office/drawing/2014/main" id="{947EB33C-927C-CE35-830A-3972DB5EDBAE}"/>
              </a:ext>
            </a:extLst>
          </p:cNvPr>
          <p:cNvSpPr/>
          <p:nvPr/>
        </p:nvSpPr>
        <p:spPr>
          <a:xfrm flipH="1">
            <a:off x="1090465" y="1699387"/>
            <a:ext cx="9991628" cy="1422294"/>
          </a:xfrm>
          <a:prstGeom prst="rtTriangl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FC3930-8157-708F-ACB1-A13FED1F2D07}"/>
              </a:ext>
            </a:extLst>
          </p:cNvPr>
          <p:cNvSpPr/>
          <p:nvPr/>
        </p:nvSpPr>
        <p:spPr>
          <a:xfrm>
            <a:off x="6752893" y="2428980"/>
            <a:ext cx="323167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b="1" dirty="0"/>
              <a:t>Information from data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1468E12-63D3-1C2E-764C-B7507AD52966}"/>
              </a:ext>
            </a:extLst>
          </p:cNvPr>
          <p:cNvGrpSpPr/>
          <p:nvPr/>
        </p:nvGrpSpPr>
        <p:grpSpPr>
          <a:xfrm>
            <a:off x="10079420" y="3130177"/>
            <a:ext cx="1609333" cy="1337058"/>
            <a:chOff x="10058399" y="2204928"/>
            <a:chExt cx="1609333" cy="1337058"/>
          </a:xfrm>
        </p:grpSpPr>
        <p:sp>
          <p:nvSpPr>
            <p:cNvPr id="13" name="Rounded Rectangle 65">
              <a:extLst>
                <a:ext uri="{FF2B5EF4-FFF2-40B4-BE49-F238E27FC236}">
                  <a16:creationId xmlns:a16="http://schemas.microsoft.com/office/drawing/2014/main" id="{1D2AC6B3-1D9C-E1C8-496D-553C8D68B7E8}"/>
                </a:ext>
              </a:extLst>
            </p:cNvPr>
            <p:cNvSpPr/>
            <p:nvPr/>
          </p:nvSpPr>
          <p:spPr>
            <a:xfrm>
              <a:off x="10058399" y="2204928"/>
              <a:ext cx="1609333" cy="1337058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  <a:alpha val="50196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B174A5A-AFE6-FE41-5D1F-918D161DEB94}"/>
                </a:ext>
              </a:extLst>
            </p:cNvPr>
            <p:cNvSpPr/>
            <p:nvPr/>
          </p:nvSpPr>
          <p:spPr>
            <a:xfrm>
              <a:off x="10207733" y="2438199"/>
              <a:ext cx="1355215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1293"/>
                </a:spcAft>
                <a:buSzPct val="45000"/>
              </a:pPr>
              <a:r>
                <a:rPr lang="en-US" sz="2500" dirty="0"/>
                <a:t>Machine learning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6E4CF7F-300F-FFEC-4F7A-A81C19CA3F7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-1921204" y="4042290"/>
            <a:ext cx="5091543" cy="2112154"/>
            <a:chOff x="249" y="785"/>
            <a:chExt cx="4233" cy="1756"/>
          </a:xfrm>
        </p:grpSpPr>
        <p:sp>
          <p:nvSpPr>
            <p:cNvPr id="22" name="AutoShape 3">
              <a:extLst>
                <a:ext uri="{FF2B5EF4-FFF2-40B4-BE49-F238E27FC236}">
                  <a16:creationId xmlns:a16="http://schemas.microsoft.com/office/drawing/2014/main" id="{DFCB5EBF-1ED0-586F-A7A0-063925E3233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49" y="785"/>
              <a:ext cx="4228" cy="17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3" name="Picture 5">
              <a:extLst>
                <a:ext uri="{FF2B5EF4-FFF2-40B4-BE49-F238E27FC236}">
                  <a16:creationId xmlns:a16="http://schemas.microsoft.com/office/drawing/2014/main" id="{681A0759-750B-9959-FEE4-566744D6172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888" r="1"/>
            <a:stretch/>
          </p:blipFill>
          <p:spPr bwMode="auto">
            <a:xfrm>
              <a:off x="1980" y="785"/>
              <a:ext cx="2502" cy="1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Subtitle 2">
            <a:extLst>
              <a:ext uri="{FF2B5EF4-FFF2-40B4-BE49-F238E27FC236}">
                <a16:creationId xmlns:a16="http://schemas.microsoft.com/office/drawing/2014/main" id="{4A409CA3-AE20-42AC-0496-FA4C4902A414}"/>
              </a:ext>
            </a:extLst>
          </p:cNvPr>
          <p:cNvSpPr txBox="1">
            <a:spLocks/>
          </p:cNvSpPr>
          <p:nvPr/>
        </p:nvSpPr>
        <p:spPr>
          <a:xfrm>
            <a:off x="111492" y="3130178"/>
            <a:ext cx="3202167" cy="107671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4267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609585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3733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1219170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828754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4pPr>
            <a:lvl5pPr marL="2438339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5pPr>
            <a:lvl6pPr marL="3047924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200" dirty="0">
                <a:solidFill>
                  <a:schemeClr val="tx1"/>
                </a:solidFill>
                <a:latin typeface="+mj-lt"/>
              </a:rPr>
              <a:t>How and why do bacteria organize metabolism in time and space?</a:t>
            </a:r>
          </a:p>
          <a:p>
            <a:pPr algn="l"/>
            <a:endParaRPr lang="en-US" dirty="0">
              <a:solidFill>
                <a:schemeClr val="tx1"/>
              </a:solidFill>
              <a:latin typeface="+mj-lt"/>
            </a:endParaRPr>
          </a:p>
          <a:p>
            <a:pPr algn="l"/>
            <a:endParaRPr lang="en-US" dirty="0">
              <a:solidFill>
                <a:schemeClr val="tx1"/>
              </a:solidFill>
              <a:latin typeface="+mj-lt"/>
            </a:endParaRPr>
          </a:p>
          <a:p>
            <a:pPr algn="l"/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7BD1C42-A26B-2B1C-F32E-E3896AC54276}"/>
              </a:ext>
            </a:extLst>
          </p:cNvPr>
          <p:cNvSpPr txBox="1">
            <a:spLocks/>
          </p:cNvSpPr>
          <p:nvPr/>
        </p:nvSpPr>
        <p:spPr>
          <a:xfrm>
            <a:off x="7726138" y="4260175"/>
            <a:ext cx="3962615" cy="11100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4267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609585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3733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1219170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828754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4pPr>
            <a:lvl5pPr marL="2438339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5pPr>
            <a:lvl6pPr marL="3047924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200" dirty="0">
                <a:solidFill>
                  <a:schemeClr val="tx1"/>
                </a:solidFill>
                <a:latin typeface="+mj-lt"/>
              </a:rPr>
              <a:t>Can we design genetic programs for mammalian cells to process dynamic signals?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4FF2D94-3567-EA3A-6409-0E1AE88AB17A}"/>
              </a:ext>
            </a:extLst>
          </p:cNvPr>
          <p:cNvGrpSpPr/>
          <p:nvPr/>
        </p:nvGrpSpPr>
        <p:grpSpPr>
          <a:xfrm>
            <a:off x="7579917" y="5346537"/>
            <a:ext cx="4383250" cy="1010808"/>
            <a:chOff x="6533452" y="5313963"/>
            <a:chExt cx="5501649" cy="1186303"/>
          </a:xfrm>
        </p:grpSpPr>
        <p:pic>
          <p:nvPicPr>
            <p:cNvPr id="10" name="Picture 9" descr="A picture containing text, screenshot&#10;&#10;Description automatically generated">
              <a:extLst>
                <a:ext uri="{FF2B5EF4-FFF2-40B4-BE49-F238E27FC236}">
                  <a16:creationId xmlns:a16="http://schemas.microsoft.com/office/drawing/2014/main" id="{8A7A480A-73C0-0779-8645-F4EC5E0916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31462"/>
            <a:stretch/>
          </p:blipFill>
          <p:spPr>
            <a:xfrm>
              <a:off x="8402623" y="5313963"/>
              <a:ext cx="1949502" cy="1186303"/>
            </a:xfrm>
            <a:prstGeom prst="rect">
              <a:avLst/>
            </a:prstGeom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7F43739-A86A-43DC-FB6D-2C6B22CF03A1}"/>
                </a:ext>
              </a:extLst>
            </p:cNvPr>
            <p:cNvGrpSpPr/>
            <p:nvPr/>
          </p:nvGrpSpPr>
          <p:grpSpPr>
            <a:xfrm>
              <a:off x="6533452" y="5631273"/>
              <a:ext cx="1416862" cy="786892"/>
              <a:chOff x="7109958" y="1685478"/>
              <a:chExt cx="2698200" cy="1314360"/>
            </a:xfrm>
          </p:grpSpPr>
          <mc:AlternateContent xmlns:mc="http://schemas.openxmlformats.org/markup-compatibility/2006">
            <mc:Choice xmlns:p14="http://schemas.microsoft.com/office/powerpoint/2010/main" Requires="p14">
              <p:contentPart p14:bwMode="auto" r:id="rId6">
                <p14:nvContentPartPr>
                  <p14:cNvPr id="15" name="Ink 14">
                    <a:extLst>
                      <a:ext uri="{FF2B5EF4-FFF2-40B4-BE49-F238E27FC236}">
                        <a16:creationId xmlns:a16="http://schemas.microsoft.com/office/drawing/2014/main" id="{6E57F8C3-5531-2664-1665-0075D4564DDC}"/>
                      </a:ext>
                    </a:extLst>
                  </p14:cNvPr>
                  <p14:cNvContentPartPr/>
                  <p14:nvPr/>
                </p14:nvContentPartPr>
                <p14:xfrm>
                  <a:off x="7109958" y="2099478"/>
                  <a:ext cx="360" cy="360"/>
                </p14:xfrm>
              </p:contentPart>
            </mc:Choice>
            <mc:Fallback>
              <p:pic>
                <p:nvPicPr>
                  <p:cNvPr id="15" name="Ink 14">
                    <a:extLst>
                      <a:ext uri="{FF2B5EF4-FFF2-40B4-BE49-F238E27FC236}">
                        <a16:creationId xmlns:a16="http://schemas.microsoft.com/office/drawing/2014/main" id="{6E57F8C3-5531-2664-1665-0075D4564DDC}"/>
                      </a:ext>
                    </a:extLst>
                  </p:cNvPr>
                  <p:cNvPicPr/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7091958" y="2081478"/>
                    <a:ext cx="36000" cy="36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8">
                <p14:nvContentPartPr>
                  <p14:cNvPr id="16" name="Ink 15">
                    <a:extLst>
                      <a:ext uri="{FF2B5EF4-FFF2-40B4-BE49-F238E27FC236}">
                        <a16:creationId xmlns:a16="http://schemas.microsoft.com/office/drawing/2014/main" id="{6E725754-F118-5FBA-56EB-ADBA6AF3BB96}"/>
                      </a:ext>
                    </a:extLst>
                  </p14:cNvPr>
                  <p14:cNvContentPartPr/>
                  <p14:nvPr/>
                </p14:nvContentPartPr>
                <p14:xfrm>
                  <a:off x="7667598" y="2396118"/>
                  <a:ext cx="1836000" cy="98640"/>
                </p14:xfrm>
              </p:contentPart>
            </mc:Choice>
            <mc:Fallback>
              <p:pic>
                <p:nvPicPr>
                  <p:cNvPr id="16" name="Ink 15">
                    <a:extLst>
                      <a:ext uri="{FF2B5EF4-FFF2-40B4-BE49-F238E27FC236}">
                        <a16:creationId xmlns:a16="http://schemas.microsoft.com/office/drawing/2014/main" id="{6E725754-F118-5FBA-56EB-ADBA6AF3BB96}"/>
                      </a:ext>
                    </a:extLst>
                  </p:cNvPr>
                  <p:cNvPicPr/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7624600" y="2360889"/>
                    <a:ext cx="1921135" cy="16839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0">
                <p14:nvContentPartPr>
                  <p14:cNvPr id="17" name="Ink 16">
                    <a:extLst>
                      <a:ext uri="{FF2B5EF4-FFF2-40B4-BE49-F238E27FC236}">
                        <a16:creationId xmlns:a16="http://schemas.microsoft.com/office/drawing/2014/main" id="{DC11CA76-1456-C5FC-1978-40E32B7CE0FA}"/>
                      </a:ext>
                    </a:extLst>
                  </p14:cNvPr>
                  <p14:cNvContentPartPr/>
                  <p14:nvPr/>
                </p14:nvContentPartPr>
                <p14:xfrm>
                  <a:off x="9368958" y="2353278"/>
                  <a:ext cx="169920" cy="235440"/>
                </p14:xfrm>
              </p:contentPart>
            </mc:Choice>
            <mc:Fallback>
              <p:pic>
                <p:nvPicPr>
                  <p:cNvPr id="17" name="Ink 16">
                    <a:extLst>
                      <a:ext uri="{FF2B5EF4-FFF2-40B4-BE49-F238E27FC236}">
                        <a16:creationId xmlns:a16="http://schemas.microsoft.com/office/drawing/2014/main" id="{DC11CA76-1456-C5FC-1978-40E32B7CE0FA}"/>
                      </a:ext>
                    </a:extLst>
                  </p:cNvPr>
                  <p:cNvPicPr/>
                  <p:nvPr/>
                </p:nvPicPr>
                <p:blipFill>
                  <a:blip r:embed="rId11"/>
                  <a:stretch>
                    <a:fillRect/>
                  </a:stretch>
                </p:blipFill>
                <p:spPr>
                  <a:xfrm>
                    <a:off x="9326049" y="2318032"/>
                    <a:ext cx="254880" cy="30522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2">
                <p14:nvContentPartPr>
                  <p14:cNvPr id="27" name="Ink 26">
                    <a:extLst>
                      <a:ext uri="{FF2B5EF4-FFF2-40B4-BE49-F238E27FC236}">
                        <a16:creationId xmlns:a16="http://schemas.microsoft.com/office/drawing/2014/main" id="{9DB04C84-4F35-91E9-DB56-40C464EED2EA}"/>
                      </a:ext>
                    </a:extLst>
                  </p14:cNvPr>
                  <p14:cNvContentPartPr/>
                  <p14:nvPr/>
                </p14:nvContentPartPr>
                <p14:xfrm>
                  <a:off x="9435198" y="2711118"/>
                  <a:ext cx="133560" cy="288720"/>
                </p14:xfrm>
              </p:contentPart>
            </mc:Choice>
            <mc:Fallback>
              <p:pic>
                <p:nvPicPr>
                  <p:cNvPr id="27" name="Ink 26">
                    <a:extLst>
                      <a:ext uri="{FF2B5EF4-FFF2-40B4-BE49-F238E27FC236}">
                        <a16:creationId xmlns:a16="http://schemas.microsoft.com/office/drawing/2014/main" id="{9DB04C84-4F35-91E9-DB56-40C464EED2EA}"/>
                      </a:ext>
                    </a:extLst>
                  </p:cNvPr>
                  <p:cNvPicPr/>
                  <p:nvPr/>
                </p:nvPicPr>
                <p:blipFill>
                  <a:blip r:embed="rId13"/>
                  <a:stretch>
                    <a:fillRect/>
                  </a:stretch>
                </p:blipFill>
                <p:spPr>
                  <a:xfrm>
                    <a:off x="9392390" y="2675908"/>
                    <a:ext cx="218319" cy="35843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4">
                <p14:nvContentPartPr>
                  <p14:cNvPr id="28" name="Ink 27">
                    <a:extLst>
                      <a:ext uri="{FF2B5EF4-FFF2-40B4-BE49-F238E27FC236}">
                        <a16:creationId xmlns:a16="http://schemas.microsoft.com/office/drawing/2014/main" id="{9EFDB923-5478-16D4-E29A-F1A19B5BDDF3}"/>
                      </a:ext>
                    </a:extLst>
                  </p14:cNvPr>
                  <p14:cNvContentPartPr/>
                  <p14:nvPr/>
                </p14:nvContentPartPr>
                <p14:xfrm>
                  <a:off x="9389118" y="2827758"/>
                  <a:ext cx="164520" cy="60480"/>
                </p14:xfrm>
              </p:contentPart>
            </mc:Choice>
            <mc:Fallback>
              <p:pic>
                <p:nvPicPr>
                  <p:cNvPr id="28" name="Ink 27">
                    <a:extLst>
                      <a:ext uri="{FF2B5EF4-FFF2-40B4-BE49-F238E27FC236}">
                        <a16:creationId xmlns:a16="http://schemas.microsoft.com/office/drawing/2014/main" id="{9EFDB923-5478-16D4-E29A-F1A19B5BDDF3}"/>
                      </a:ext>
                    </a:extLst>
                  </p:cNvPr>
                  <p:cNvPicPr/>
                  <p:nvPr/>
                </p:nvPicPr>
                <p:blipFill>
                  <a:blip r:embed="rId15"/>
                  <a:stretch>
                    <a:fillRect/>
                  </a:stretch>
                </p:blipFill>
                <p:spPr>
                  <a:xfrm>
                    <a:off x="9346050" y="2792595"/>
                    <a:ext cx="249795" cy="13010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6">
                <p14:nvContentPartPr>
                  <p14:cNvPr id="29" name="Ink 28">
                    <a:extLst>
                      <a:ext uri="{FF2B5EF4-FFF2-40B4-BE49-F238E27FC236}">
                        <a16:creationId xmlns:a16="http://schemas.microsoft.com/office/drawing/2014/main" id="{D1654F87-905F-F2D2-3A8F-FA088672F8F7}"/>
                      </a:ext>
                    </a:extLst>
                  </p14:cNvPr>
                  <p14:cNvContentPartPr/>
                  <p14:nvPr/>
                </p14:nvContentPartPr>
                <p14:xfrm>
                  <a:off x="7787478" y="1753878"/>
                  <a:ext cx="1955880" cy="596160"/>
                </p14:xfrm>
              </p:contentPart>
            </mc:Choice>
            <mc:Fallback>
              <p:pic>
                <p:nvPicPr>
                  <p:cNvPr id="29" name="Ink 28">
                    <a:extLst>
                      <a:ext uri="{FF2B5EF4-FFF2-40B4-BE49-F238E27FC236}">
                        <a16:creationId xmlns:a16="http://schemas.microsoft.com/office/drawing/2014/main" id="{D1654F87-905F-F2D2-3A8F-FA088672F8F7}"/>
                      </a:ext>
                    </a:extLst>
                  </p:cNvPr>
                  <p:cNvPicPr/>
                  <p:nvPr/>
                </p:nvPicPr>
                <p:blipFill>
                  <a:blip r:embed="rId17"/>
                  <a:stretch>
                    <a:fillRect/>
                  </a:stretch>
                </p:blipFill>
                <p:spPr>
                  <a:xfrm>
                    <a:off x="7744454" y="1718602"/>
                    <a:ext cx="2041068" cy="66600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8">
                <p14:nvContentPartPr>
                  <p14:cNvPr id="30" name="Ink 29">
                    <a:extLst>
                      <a:ext uri="{FF2B5EF4-FFF2-40B4-BE49-F238E27FC236}">
                        <a16:creationId xmlns:a16="http://schemas.microsoft.com/office/drawing/2014/main" id="{8D3F0BB8-6F28-1001-99B7-7045AE82E294}"/>
                      </a:ext>
                    </a:extLst>
                  </p14:cNvPr>
                  <p14:cNvContentPartPr/>
                  <p14:nvPr/>
                </p14:nvContentPartPr>
                <p14:xfrm>
                  <a:off x="9689718" y="1865118"/>
                  <a:ext cx="118440" cy="400680"/>
                </p14:xfrm>
              </p:contentPart>
            </mc:Choice>
            <mc:Fallback>
              <p:pic>
                <p:nvPicPr>
                  <p:cNvPr id="30" name="Ink 29">
                    <a:extLst>
                      <a:ext uri="{FF2B5EF4-FFF2-40B4-BE49-F238E27FC236}">
                        <a16:creationId xmlns:a16="http://schemas.microsoft.com/office/drawing/2014/main" id="{8D3F0BB8-6F28-1001-99B7-7045AE82E294}"/>
                      </a:ext>
                    </a:extLst>
                  </p:cNvPr>
                  <p:cNvPicPr/>
                  <p:nvPr/>
                </p:nvPicPr>
                <p:blipFill>
                  <a:blip r:embed="rId19"/>
                  <a:stretch>
                    <a:fillRect/>
                  </a:stretch>
                </p:blipFill>
                <p:spPr>
                  <a:xfrm>
                    <a:off x="9646805" y="1829847"/>
                    <a:ext cx="203408" cy="470517"/>
                  </a:xfrm>
                  <a:prstGeom prst="rect">
                    <a:avLst/>
                  </a:prstGeom>
                </p:spPr>
              </p:pic>
            </mc:Fallback>
          </mc:AlternateContent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84E6840B-E75D-D452-E76E-24A8EBCF917A}"/>
                  </a:ext>
                </a:extLst>
              </p:cNvPr>
              <p:cNvGrpSpPr/>
              <p:nvPr/>
            </p:nvGrpSpPr>
            <p:grpSpPr>
              <a:xfrm>
                <a:off x="7165758" y="1685478"/>
                <a:ext cx="524160" cy="779760"/>
                <a:chOff x="7165758" y="1685478"/>
                <a:chExt cx="524160" cy="779760"/>
              </a:xfrm>
            </p:grpSpPr>
            <mc:AlternateContent xmlns:mc="http://schemas.openxmlformats.org/markup-compatibility/2006">
              <mc:Choice xmlns:p14="http://schemas.microsoft.com/office/powerpoint/2010/main" Requires="p14">
                <p:contentPart p14:bwMode="auto" r:id="rId20">
                  <p14:nvContentPartPr>
                    <p14:cNvPr id="32" name="Ink 31">
                      <a:extLst>
                        <a:ext uri="{FF2B5EF4-FFF2-40B4-BE49-F238E27FC236}">
                          <a16:creationId xmlns:a16="http://schemas.microsoft.com/office/drawing/2014/main" id="{C90CAF83-3D77-B5DC-D9B8-2B7A19002055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7607838" y="1789518"/>
                    <a:ext cx="72000" cy="675720"/>
                  </p14:xfrm>
                </p:contentPart>
              </mc:Choice>
              <mc:Fallback>
                <p:pic>
                  <p:nvPicPr>
                    <p:cNvPr id="32" name="Ink 31">
                      <a:extLst>
                        <a:ext uri="{FF2B5EF4-FFF2-40B4-BE49-F238E27FC236}">
                          <a16:creationId xmlns:a16="http://schemas.microsoft.com/office/drawing/2014/main" id="{C90CAF83-3D77-B5DC-D9B8-2B7A19002055}"/>
                        </a:ext>
                      </a:extLst>
                    </p:cNvPr>
                    <p:cNvPicPr/>
                    <p:nvPr/>
                  </p:nvPicPr>
                  <p:blipFill>
                    <a:blip r:embed="rId21"/>
                    <a:stretch>
                      <a:fillRect/>
                    </a:stretch>
                  </p:blipFill>
                  <p:spPr>
                    <a:xfrm>
                      <a:off x="7564981" y="1754251"/>
                      <a:ext cx="156857" cy="745549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>
              <mc:Choice xmlns:p14="http://schemas.microsoft.com/office/powerpoint/2010/main" Requires="p14">
                <p:contentPart p14:bwMode="auto" r:id="rId22">
                  <p14:nvContentPartPr>
                    <p14:cNvPr id="33" name="Ink 32">
                      <a:extLst>
                        <a:ext uri="{FF2B5EF4-FFF2-40B4-BE49-F238E27FC236}">
                          <a16:creationId xmlns:a16="http://schemas.microsoft.com/office/drawing/2014/main" id="{1B9101F7-DB8B-858C-30FD-4B467C0421BD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7527918" y="1713198"/>
                    <a:ext cx="162000" cy="176040"/>
                  </p14:xfrm>
                </p:contentPart>
              </mc:Choice>
              <mc:Fallback>
                <p:pic>
                  <p:nvPicPr>
                    <p:cNvPr id="33" name="Ink 32">
                      <a:extLst>
                        <a:ext uri="{FF2B5EF4-FFF2-40B4-BE49-F238E27FC236}">
                          <a16:creationId xmlns:a16="http://schemas.microsoft.com/office/drawing/2014/main" id="{1B9101F7-DB8B-858C-30FD-4B467C0421BD}"/>
                        </a:ext>
                      </a:extLst>
                    </p:cNvPr>
                    <p:cNvPicPr/>
                    <p:nvPr/>
                  </p:nvPicPr>
                  <p:blipFill>
                    <a:blip r:embed="rId23"/>
                    <a:stretch>
                      <a:fillRect/>
                    </a:stretch>
                  </p:blipFill>
                  <p:spPr>
                    <a:xfrm>
                      <a:off x="7484833" y="1677990"/>
                      <a:ext cx="247309" cy="245752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>
              <mc:Choice xmlns:p14="http://schemas.microsoft.com/office/powerpoint/2010/main" Requires="p14">
                <p:contentPart p14:bwMode="auto" r:id="rId24">
                  <p14:nvContentPartPr>
                    <p14:cNvPr id="34" name="Ink 33">
                      <a:extLst>
                        <a:ext uri="{FF2B5EF4-FFF2-40B4-BE49-F238E27FC236}">
                          <a16:creationId xmlns:a16="http://schemas.microsoft.com/office/drawing/2014/main" id="{4F8A75DB-70E4-99B5-E706-83733FC7BB11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7287078" y="1762878"/>
                    <a:ext cx="10800" cy="221760"/>
                  </p14:xfrm>
                </p:contentPart>
              </mc:Choice>
              <mc:Fallback>
                <p:pic>
                  <p:nvPicPr>
                    <p:cNvPr id="34" name="Ink 33">
                      <a:extLst>
                        <a:ext uri="{FF2B5EF4-FFF2-40B4-BE49-F238E27FC236}">
                          <a16:creationId xmlns:a16="http://schemas.microsoft.com/office/drawing/2014/main" id="{4F8A75DB-70E4-99B5-E706-83733FC7BB11}"/>
                        </a:ext>
                      </a:extLst>
                    </p:cNvPr>
                    <p:cNvPicPr/>
                    <p:nvPr/>
                  </p:nvPicPr>
                  <p:blipFill>
                    <a:blip r:embed="rId25"/>
                    <a:stretch>
                      <a:fillRect/>
                    </a:stretch>
                  </p:blipFill>
                  <p:spPr>
                    <a:xfrm>
                      <a:off x="7248507" y="1727678"/>
                      <a:ext cx="87171" cy="291456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>
              <mc:Choice xmlns:p14="http://schemas.microsoft.com/office/powerpoint/2010/main" Requires="p14">
                <p:contentPart p14:bwMode="auto" r:id="rId26">
                  <p14:nvContentPartPr>
                    <p14:cNvPr id="35" name="Ink 34">
                      <a:extLst>
                        <a:ext uri="{FF2B5EF4-FFF2-40B4-BE49-F238E27FC236}">
                          <a16:creationId xmlns:a16="http://schemas.microsoft.com/office/drawing/2014/main" id="{705AE179-4667-4542-B713-7CA7FB904937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7165758" y="1685478"/>
                    <a:ext cx="200880" cy="164160"/>
                  </p14:xfrm>
                </p:contentPart>
              </mc:Choice>
              <mc:Fallback>
                <p:pic>
                  <p:nvPicPr>
                    <p:cNvPr id="35" name="Ink 34">
                      <a:extLst>
                        <a:ext uri="{FF2B5EF4-FFF2-40B4-BE49-F238E27FC236}">
                          <a16:creationId xmlns:a16="http://schemas.microsoft.com/office/drawing/2014/main" id="{705AE179-4667-4542-B713-7CA7FB904937}"/>
                        </a:ext>
                      </a:extLst>
                    </p:cNvPr>
                    <p:cNvPicPr/>
                    <p:nvPr/>
                  </p:nvPicPr>
                  <p:blipFill>
                    <a:blip r:embed="rId27"/>
                    <a:stretch>
                      <a:fillRect/>
                    </a:stretch>
                  </p:blipFill>
                  <p:spPr>
                    <a:xfrm>
                      <a:off x="7122835" y="1650251"/>
                      <a:ext cx="285868" cy="23391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>
              <mc:Choice xmlns:p14="http://schemas.microsoft.com/office/powerpoint/2010/main" Requires="p14">
                <p:contentPart p14:bwMode="auto" r:id="rId28">
                  <p14:nvContentPartPr>
                    <p14:cNvPr id="36" name="Ink 35">
                      <a:extLst>
                        <a:ext uri="{FF2B5EF4-FFF2-40B4-BE49-F238E27FC236}">
                          <a16:creationId xmlns:a16="http://schemas.microsoft.com/office/drawing/2014/main" id="{6230297C-55D5-A930-0C8A-CE0160E060B1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7201038" y="1936758"/>
                    <a:ext cx="240120" cy="135720"/>
                  </p14:xfrm>
                </p:contentPart>
              </mc:Choice>
              <mc:Fallback>
                <p:pic>
                  <p:nvPicPr>
                    <p:cNvPr id="36" name="Ink 35">
                      <a:extLst>
                        <a:ext uri="{FF2B5EF4-FFF2-40B4-BE49-F238E27FC236}">
                          <a16:creationId xmlns:a16="http://schemas.microsoft.com/office/drawing/2014/main" id="{6230297C-55D5-A930-0C8A-CE0160E060B1}"/>
                        </a:ext>
                      </a:extLst>
                    </p:cNvPr>
                    <p:cNvPicPr/>
                    <p:nvPr/>
                  </p:nvPicPr>
                  <p:blipFill>
                    <a:blip r:embed="rId29"/>
                    <a:stretch>
                      <a:fillRect/>
                    </a:stretch>
                  </p:blipFill>
                  <p:spPr>
                    <a:xfrm>
                      <a:off x="7158159" y="1901597"/>
                      <a:ext cx="325020" cy="205338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BB30756E-1A1F-1B2E-607E-8768D7D9725E}"/>
                </a:ext>
              </a:extLst>
            </p:cNvPr>
            <p:cNvGrpSpPr/>
            <p:nvPr/>
          </p:nvGrpSpPr>
          <p:grpSpPr>
            <a:xfrm>
              <a:off x="10676231" y="5503522"/>
              <a:ext cx="1358870" cy="940562"/>
              <a:chOff x="6897918" y="4483758"/>
              <a:chExt cx="2575080" cy="1705320"/>
            </a:xfrm>
          </p:grpSpPr>
          <mc:AlternateContent xmlns:mc="http://schemas.openxmlformats.org/markup-compatibility/2006">
            <mc:Choice xmlns:p14="http://schemas.microsoft.com/office/powerpoint/2010/main" Requires="p14">
              <p:contentPart p14:bwMode="auto" r:id="rId30">
                <p14:nvContentPartPr>
                  <p14:cNvPr id="39" name="Ink 38">
                    <a:extLst>
                      <a:ext uri="{FF2B5EF4-FFF2-40B4-BE49-F238E27FC236}">
                        <a16:creationId xmlns:a16="http://schemas.microsoft.com/office/drawing/2014/main" id="{AF36CD43-11B5-2773-351C-6186D84CC3CD}"/>
                      </a:ext>
                    </a:extLst>
                  </p14:cNvPr>
                  <p14:cNvContentPartPr/>
                  <p14:nvPr/>
                </p14:nvContentPartPr>
                <p14:xfrm>
                  <a:off x="7356918" y="5148678"/>
                  <a:ext cx="135000" cy="754920"/>
                </p14:xfrm>
              </p:contentPart>
            </mc:Choice>
            <mc:Fallback>
              <p:pic>
                <p:nvPicPr>
                  <p:cNvPr id="39" name="Ink 38">
                    <a:extLst>
                      <a:ext uri="{FF2B5EF4-FFF2-40B4-BE49-F238E27FC236}">
                        <a16:creationId xmlns:a16="http://schemas.microsoft.com/office/drawing/2014/main" id="{AF36CD43-11B5-2773-351C-6186D84CC3CD}"/>
                      </a:ext>
                    </a:extLst>
                  </p:cNvPr>
                  <p:cNvPicPr/>
                  <p:nvPr/>
                </p:nvPicPr>
                <p:blipFill>
                  <a:blip r:embed="rId31"/>
                  <a:stretch>
                    <a:fillRect/>
                  </a:stretch>
                </p:blipFill>
                <p:spPr>
                  <a:xfrm>
                    <a:off x="7314196" y="5110435"/>
                    <a:ext cx="219589" cy="83064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32">
                <p14:nvContentPartPr>
                  <p14:cNvPr id="40" name="Ink 39">
                    <a:extLst>
                      <a:ext uri="{FF2B5EF4-FFF2-40B4-BE49-F238E27FC236}">
                        <a16:creationId xmlns:a16="http://schemas.microsoft.com/office/drawing/2014/main" id="{3711717C-241E-B086-F2FA-0B9110A0DCA8}"/>
                      </a:ext>
                    </a:extLst>
                  </p14:cNvPr>
                  <p14:cNvContentPartPr/>
                  <p14:nvPr/>
                </p14:nvContentPartPr>
                <p14:xfrm>
                  <a:off x="7376718" y="5075958"/>
                  <a:ext cx="123120" cy="155160"/>
                </p14:xfrm>
              </p:contentPart>
            </mc:Choice>
            <mc:Fallback>
              <p:pic>
                <p:nvPicPr>
                  <p:cNvPr id="40" name="Ink 39">
                    <a:extLst>
                      <a:ext uri="{FF2B5EF4-FFF2-40B4-BE49-F238E27FC236}">
                        <a16:creationId xmlns:a16="http://schemas.microsoft.com/office/drawing/2014/main" id="{3711717C-241E-B086-F2FA-0B9110A0DCA8}"/>
                      </a:ext>
                    </a:extLst>
                  </p:cNvPr>
                  <p:cNvPicPr/>
                  <p:nvPr/>
                </p:nvPicPr>
                <p:blipFill>
                  <a:blip r:embed="rId33"/>
                  <a:stretch>
                    <a:fillRect/>
                  </a:stretch>
                </p:blipFill>
                <p:spPr>
                  <a:xfrm>
                    <a:off x="7333968" y="5037929"/>
                    <a:ext cx="207765" cy="23045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34">
                <p14:nvContentPartPr>
                  <p14:cNvPr id="41" name="Ink 40">
                    <a:extLst>
                      <a:ext uri="{FF2B5EF4-FFF2-40B4-BE49-F238E27FC236}">
                        <a16:creationId xmlns:a16="http://schemas.microsoft.com/office/drawing/2014/main" id="{6AC12E44-7E22-535C-E375-72406169D976}"/>
                      </a:ext>
                    </a:extLst>
                  </p14:cNvPr>
                  <p14:cNvContentPartPr/>
                  <p14:nvPr/>
                </p14:nvContentPartPr>
                <p14:xfrm>
                  <a:off x="7490118" y="5623518"/>
                  <a:ext cx="1893240" cy="203760"/>
                </p14:xfrm>
              </p:contentPart>
            </mc:Choice>
            <mc:Fallback>
              <p:pic>
                <p:nvPicPr>
                  <p:cNvPr id="41" name="Ink 40">
                    <a:extLst>
                      <a:ext uri="{FF2B5EF4-FFF2-40B4-BE49-F238E27FC236}">
                        <a16:creationId xmlns:a16="http://schemas.microsoft.com/office/drawing/2014/main" id="{6AC12E44-7E22-535C-E375-72406169D976}"/>
                      </a:ext>
                    </a:extLst>
                  </p:cNvPr>
                  <p:cNvPicPr/>
                  <p:nvPr/>
                </p:nvPicPr>
                <p:blipFill>
                  <a:blip r:embed="rId35"/>
                  <a:stretch>
                    <a:fillRect/>
                  </a:stretch>
                </p:blipFill>
                <p:spPr>
                  <a:xfrm>
                    <a:off x="7447323" y="5585361"/>
                    <a:ext cx="1977974" cy="27931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36">
                <p14:nvContentPartPr>
                  <p14:cNvPr id="42" name="Ink 41">
                    <a:extLst>
                      <a:ext uri="{FF2B5EF4-FFF2-40B4-BE49-F238E27FC236}">
                        <a16:creationId xmlns:a16="http://schemas.microsoft.com/office/drawing/2014/main" id="{67C37D78-9EAB-6206-1916-7B91BD671CFF}"/>
                      </a:ext>
                    </a:extLst>
                  </p14:cNvPr>
                  <p14:cNvContentPartPr/>
                  <p14:nvPr/>
                </p14:nvContentPartPr>
                <p14:xfrm>
                  <a:off x="9305598" y="5576718"/>
                  <a:ext cx="68760" cy="177840"/>
                </p14:xfrm>
              </p:contentPart>
            </mc:Choice>
            <mc:Fallback>
              <p:pic>
                <p:nvPicPr>
                  <p:cNvPr id="42" name="Ink 41">
                    <a:extLst>
                      <a:ext uri="{FF2B5EF4-FFF2-40B4-BE49-F238E27FC236}">
                        <a16:creationId xmlns:a16="http://schemas.microsoft.com/office/drawing/2014/main" id="{67C37D78-9EAB-6206-1916-7B91BD671CFF}"/>
                      </a:ext>
                    </a:extLst>
                  </p:cNvPr>
                  <p:cNvPicPr/>
                  <p:nvPr/>
                </p:nvPicPr>
                <p:blipFill>
                  <a:blip r:embed="rId37"/>
                  <a:stretch>
                    <a:fillRect/>
                  </a:stretch>
                </p:blipFill>
                <p:spPr>
                  <a:xfrm>
                    <a:off x="9263154" y="5538555"/>
                    <a:ext cx="152800" cy="25340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38">
                <p14:nvContentPartPr>
                  <p14:cNvPr id="43" name="Ink 42">
                    <a:extLst>
                      <a:ext uri="{FF2B5EF4-FFF2-40B4-BE49-F238E27FC236}">
                        <a16:creationId xmlns:a16="http://schemas.microsoft.com/office/drawing/2014/main" id="{0241CC8D-7FB8-E2C8-3EBF-BB73C0F73D96}"/>
                      </a:ext>
                    </a:extLst>
                  </p14:cNvPr>
                  <p14:cNvContentPartPr/>
                  <p14:nvPr/>
                </p14:nvContentPartPr>
                <p14:xfrm>
                  <a:off x="6897918" y="5023398"/>
                  <a:ext cx="244800" cy="414360"/>
                </p14:xfrm>
              </p:contentPart>
            </mc:Choice>
            <mc:Fallback>
              <p:pic>
                <p:nvPicPr>
                  <p:cNvPr id="43" name="Ink 42">
                    <a:extLst>
                      <a:ext uri="{FF2B5EF4-FFF2-40B4-BE49-F238E27FC236}">
                        <a16:creationId xmlns:a16="http://schemas.microsoft.com/office/drawing/2014/main" id="{0241CC8D-7FB8-E2C8-3EBF-BB73C0F73D96}"/>
                      </a:ext>
                    </a:extLst>
                  </p:cNvPr>
                  <p:cNvPicPr/>
                  <p:nvPr/>
                </p:nvPicPr>
                <p:blipFill>
                  <a:blip r:embed="rId39"/>
                  <a:stretch>
                    <a:fillRect/>
                  </a:stretch>
                </p:blipFill>
                <p:spPr>
                  <a:xfrm>
                    <a:off x="6855121" y="4985102"/>
                    <a:ext cx="329538" cy="49018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40">
                <p14:nvContentPartPr>
                  <p14:cNvPr id="44" name="Ink 43">
                    <a:extLst>
                      <a:ext uri="{FF2B5EF4-FFF2-40B4-BE49-F238E27FC236}">
                        <a16:creationId xmlns:a16="http://schemas.microsoft.com/office/drawing/2014/main" id="{AF8ABF80-B243-E693-EC7F-20E4A841AC87}"/>
                      </a:ext>
                    </a:extLst>
                  </p14:cNvPr>
                  <p14:cNvContentPartPr/>
                  <p14:nvPr/>
                </p14:nvContentPartPr>
                <p14:xfrm>
                  <a:off x="9363558" y="5811438"/>
                  <a:ext cx="109440" cy="377640"/>
                </p14:xfrm>
              </p:contentPart>
            </mc:Choice>
            <mc:Fallback>
              <p:pic>
                <p:nvPicPr>
                  <p:cNvPr id="44" name="Ink 43">
                    <a:extLst>
                      <a:ext uri="{FF2B5EF4-FFF2-40B4-BE49-F238E27FC236}">
                        <a16:creationId xmlns:a16="http://schemas.microsoft.com/office/drawing/2014/main" id="{AF8ABF80-B243-E693-EC7F-20E4A841AC87}"/>
                      </a:ext>
                    </a:extLst>
                  </p:cNvPr>
                  <p:cNvPicPr/>
                  <p:nvPr/>
                </p:nvPicPr>
                <p:blipFill>
                  <a:blip r:embed="rId41"/>
                  <a:stretch>
                    <a:fillRect/>
                  </a:stretch>
                </p:blipFill>
                <p:spPr>
                  <a:xfrm>
                    <a:off x="9320808" y="5773138"/>
                    <a:ext cx="194085" cy="45347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42">
                <p14:nvContentPartPr>
                  <p14:cNvPr id="45" name="Ink 44">
                    <a:extLst>
                      <a:ext uri="{FF2B5EF4-FFF2-40B4-BE49-F238E27FC236}">
                        <a16:creationId xmlns:a16="http://schemas.microsoft.com/office/drawing/2014/main" id="{BC8F1D5A-C154-C6AD-95E4-3F94D7877D37}"/>
                      </a:ext>
                    </a:extLst>
                  </p14:cNvPr>
                  <p14:cNvContentPartPr/>
                  <p14:nvPr/>
                </p14:nvContentPartPr>
                <p14:xfrm>
                  <a:off x="9325758" y="5911518"/>
                  <a:ext cx="116640" cy="84600"/>
                </p14:xfrm>
              </p:contentPart>
            </mc:Choice>
            <mc:Fallback>
              <p:pic>
                <p:nvPicPr>
                  <p:cNvPr id="45" name="Ink 44">
                    <a:extLst>
                      <a:ext uri="{FF2B5EF4-FFF2-40B4-BE49-F238E27FC236}">
                        <a16:creationId xmlns:a16="http://schemas.microsoft.com/office/drawing/2014/main" id="{BC8F1D5A-C154-C6AD-95E4-3F94D7877D37}"/>
                      </a:ext>
                    </a:extLst>
                  </p:cNvPr>
                  <p:cNvPicPr/>
                  <p:nvPr/>
                </p:nvPicPr>
                <p:blipFill>
                  <a:blip r:embed="rId43"/>
                  <a:stretch>
                    <a:fillRect/>
                  </a:stretch>
                </p:blipFill>
                <p:spPr>
                  <a:xfrm>
                    <a:off x="9282876" y="5873410"/>
                    <a:ext cx="201547" cy="16005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44">
                <p14:nvContentPartPr>
                  <p14:cNvPr id="46" name="Ink 45">
                    <a:extLst>
                      <a:ext uri="{FF2B5EF4-FFF2-40B4-BE49-F238E27FC236}">
                        <a16:creationId xmlns:a16="http://schemas.microsoft.com/office/drawing/2014/main" id="{7E22628B-B29E-1C1A-7CB6-572E871F2F36}"/>
                      </a:ext>
                    </a:extLst>
                  </p14:cNvPr>
                  <p14:cNvContentPartPr/>
                  <p14:nvPr/>
                </p14:nvContentPartPr>
                <p14:xfrm>
                  <a:off x="7697838" y="4483758"/>
                  <a:ext cx="1629720" cy="1049040"/>
                </p14:xfrm>
              </p:contentPart>
            </mc:Choice>
            <mc:Fallback>
              <p:pic>
                <p:nvPicPr>
                  <p:cNvPr id="46" name="Ink 45">
                    <a:extLst>
                      <a:ext uri="{FF2B5EF4-FFF2-40B4-BE49-F238E27FC236}">
                        <a16:creationId xmlns:a16="http://schemas.microsoft.com/office/drawing/2014/main" id="{7E22628B-B29E-1C1A-7CB6-572E871F2F36}"/>
                      </a:ext>
                    </a:extLst>
                  </p:cNvPr>
                  <p:cNvPicPr/>
                  <p:nvPr/>
                </p:nvPicPr>
                <p:blipFill>
                  <a:blip r:embed="rId45"/>
                  <a:stretch>
                    <a:fillRect/>
                  </a:stretch>
                </p:blipFill>
                <p:spPr>
                  <a:xfrm>
                    <a:off x="7655041" y="4445472"/>
                    <a:ext cx="1714459" cy="1124847"/>
                  </a:xfrm>
                  <a:prstGeom prst="rect">
                    <a:avLst/>
                  </a:prstGeom>
                </p:spPr>
              </p:pic>
            </mc:Fallback>
          </mc:AlternateContent>
        </p:grp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DAFF6830-ECAF-3F0E-8240-EE2124726D24}"/>
                </a:ext>
              </a:extLst>
            </p:cNvPr>
            <p:cNvCxnSpPr/>
            <p:nvPr/>
          </p:nvCxnSpPr>
          <p:spPr>
            <a:xfrm flipV="1">
              <a:off x="8292034" y="5978703"/>
              <a:ext cx="244251" cy="1067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C950FB94-3D4D-076C-942C-7B276281D5B2}"/>
                </a:ext>
              </a:extLst>
            </p:cNvPr>
            <p:cNvCxnSpPr/>
            <p:nvPr/>
          </p:nvCxnSpPr>
          <p:spPr>
            <a:xfrm flipV="1">
              <a:off x="10257532" y="6024719"/>
              <a:ext cx="244251" cy="1067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Picture 7" descr="Diagram&#10;&#10;Description automatically generated">
            <a:extLst>
              <a:ext uri="{FF2B5EF4-FFF2-40B4-BE49-F238E27FC236}">
                <a16:creationId xmlns:a16="http://schemas.microsoft.com/office/drawing/2014/main" id="{E96C7241-215B-88E6-8D88-0CF2C18D645D}"/>
              </a:ext>
            </a:extLst>
          </p:cNvPr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3164325" y="4422540"/>
            <a:ext cx="3354109" cy="1894561"/>
          </a:xfrm>
          <a:prstGeom prst="rect">
            <a:avLst/>
          </a:prstGeom>
        </p:spPr>
      </p:pic>
      <p:sp>
        <p:nvSpPr>
          <p:cNvPr id="20" name="Subtitle 2">
            <a:extLst>
              <a:ext uri="{FF2B5EF4-FFF2-40B4-BE49-F238E27FC236}">
                <a16:creationId xmlns:a16="http://schemas.microsoft.com/office/drawing/2014/main" id="{DB02EF10-17B2-13E2-0FB4-E7B58D2DF548}"/>
              </a:ext>
            </a:extLst>
          </p:cNvPr>
          <p:cNvSpPr txBox="1">
            <a:spLocks/>
          </p:cNvSpPr>
          <p:nvPr/>
        </p:nvSpPr>
        <p:spPr>
          <a:xfrm>
            <a:off x="3457321" y="3203957"/>
            <a:ext cx="2853722" cy="111009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4267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609585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3733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1219170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828754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4pPr>
            <a:lvl5pPr marL="2438339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5pPr>
            <a:lvl6pPr marL="3047924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200" dirty="0">
                <a:solidFill>
                  <a:schemeClr val="tx1"/>
                </a:solidFill>
                <a:latin typeface="+mj-lt"/>
              </a:rPr>
              <a:t>Can wastewater detection of SARS-CoV-2 predict hospitalizations?</a:t>
            </a:r>
          </a:p>
        </p:txBody>
      </p:sp>
      <p:sp>
        <p:nvSpPr>
          <p:cNvPr id="9" name="Rounded Rectangle 63">
            <a:extLst>
              <a:ext uri="{FF2B5EF4-FFF2-40B4-BE49-F238E27FC236}">
                <a16:creationId xmlns:a16="http://schemas.microsoft.com/office/drawing/2014/main" id="{6131E56B-69E2-A77E-2DC1-1050E75E31E1}"/>
              </a:ext>
            </a:extLst>
          </p:cNvPr>
          <p:cNvSpPr/>
          <p:nvPr/>
        </p:nvSpPr>
        <p:spPr>
          <a:xfrm>
            <a:off x="6060707" y="3224744"/>
            <a:ext cx="2164214" cy="1513888"/>
          </a:xfrm>
          <a:prstGeom prst="roundRect">
            <a:avLst/>
          </a:prstGeom>
          <a:solidFill>
            <a:srgbClr val="E6B9B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4610E04-AFB1-3AEF-49ED-22A5DAEB93C3}"/>
              </a:ext>
            </a:extLst>
          </p:cNvPr>
          <p:cNvSpPr/>
          <p:nvPr/>
        </p:nvSpPr>
        <p:spPr>
          <a:xfrm>
            <a:off x="6154287" y="3367665"/>
            <a:ext cx="2091654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93"/>
              </a:spcAft>
              <a:buSzPct val="45000"/>
            </a:pPr>
            <a:r>
              <a:rPr lang="en-US" sz="2500" dirty="0"/>
              <a:t>Sparse  model identification/regression</a:t>
            </a:r>
          </a:p>
        </p:txBody>
      </p:sp>
    </p:spTree>
    <p:extLst>
      <p:ext uri="{BB962C8B-B14F-4D97-AF65-F5344CB8AC3E}">
        <p14:creationId xmlns:p14="http://schemas.microsoft.com/office/powerpoint/2010/main" val="426948527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0870" y="-215048"/>
            <a:ext cx="11729544" cy="1430452"/>
          </a:xfrm>
        </p:spPr>
        <p:txBody>
          <a:bodyPr>
            <a:noAutofit/>
          </a:bodyPr>
          <a:lstStyle/>
          <a:p>
            <a:pPr algn="l"/>
            <a:r>
              <a:rPr lang="en-US" sz="3000" dirty="0">
                <a:latin typeface="+mj-lt"/>
              </a:rPr>
              <a:t>Mangan Group: sustainable chemistry and materials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0C4289-17B5-461A-9CAD-0AAB0DE668AD}"/>
              </a:ext>
            </a:extLst>
          </p:cNvPr>
          <p:cNvSpPr txBox="1"/>
          <p:nvPr/>
        </p:nvSpPr>
        <p:spPr>
          <a:xfrm>
            <a:off x="8797159" y="6295697"/>
            <a:ext cx="1789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niallmangan.com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0447525B-8509-7057-DA87-F2A016426181}"/>
              </a:ext>
            </a:extLst>
          </p:cNvPr>
          <p:cNvSpPr txBox="1">
            <a:spLocks/>
          </p:cNvSpPr>
          <p:nvPr/>
        </p:nvSpPr>
        <p:spPr>
          <a:xfrm>
            <a:off x="513226" y="1342423"/>
            <a:ext cx="5582774" cy="11100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4267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609585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3733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1219170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828754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4pPr>
            <a:lvl5pPr marL="2438339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5pPr>
            <a:lvl6pPr marL="3047924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200" dirty="0">
                <a:solidFill>
                  <a:schemeClr val="tx1"/>
                </a:solidFill>
                <a:latin typeface="+mj-lt"/>
              </a:rPr>
              <a:t>How do transport, nano-environment structure, and chemical reaction mechanism interrelate?</a:t>
            </a:r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B269EE13-E83F-6FC6-5EAE-41E9E8AA93E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848828" y="262862"/>
            <a:ext cx="4593441" cy="5200180"/>
            <a:chOff x="4634" y="766"/>
            <a:chExt cx="2998" cy="3394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BEEBF3DC-05F3-E233-C640-B00532B2EDF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634" y="766"/>
              <a:ext cx="2993" cy="3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" name="Picture 5">
              <a:extLst>
                <a:ext uri="{FF2B5EF4-FFF2-40B4-BE49-F238E27FC236}">
                  <a16:creationId xmlns:a16="http://schemas.microsoft.com/office/drawing/2014/main" id="{7F6B9FA9-562B-1168-A9BD-CBBF1D8ECD3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8384"/>
            <a:stretch/>
          </p:blipFill>
          <p:spPr bwMode="auto">
            <a:xfrm>
              <a:off x="4634" y="2408"/>
              <a:ext cx="2998" cy="1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Subtitle 2">
            <a:extLst>
              <a:ext uri="{FF2B5EF4-FFF2-40B4-BE49-F238E27FC236}">
                <a16:creationId xmlns:a16="http://schemas.microsoft.com/office/drawing/2014/main" id="{238E92F6-11A2-809F-E73F-2D2433FCCC23}"/>
              </a:ext>
            </a:extLst>
          </p:cNvPr>
          <p:cNvSpPr txBox="1">
            <a:spLocks/>
          </p:cNvSpPr>
          <p:nvPr/>
        </p:nvSpPr>
        <p:spPr>
          <a:xfrm>
            <a:off x="6609226" y="1215404"/>
            <a:ext cx="5582774" cy="11100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4267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609585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3733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1219170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828754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4pPr>
            <a:lvl5pPr marL="2438339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5pPr>
            <a:lvl6pPr marL="3047924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609585" rtl="0" eaLnBrk="1" latinLnBrk="0" hangingPunct="1">
              <a:spcBef>
                <a:spcPct val="20000"/>
              </a:spcBef>
              <a:buFont typeface="Arial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200" dirty="0">
                <a:solidFill>
                  <a:schemeClr val="tx1"/>
                </a:solidFill>
                <a:latin typeface="+mj-lt"/>
              </a:rPr>
              <a:t>Can we identify dominant loss mechanisms in solar cells from electrical measurements?</a:t>
            </a:r>
          </a:p>
          <a:p>
            <a:pPr algn="l"/>
            <a:endParaRPr lang="en-US" dirty="0">
              <a:solidFill>
                <a:schemeClr val="tx1"/>
              </a:solidFill>
              <a:latin typeface="+mj-lt"/>
            </a:endParaRPr>
          </a:p>
          <a:p>
            <a:pPr algn="l"/>
            <a:endParaRPr lang="en-US" dirty="0">
              <a:solidFill>
                <a:schemeClr val="tx1"/>
              </a:solidFill>
              <a:latin typeface="+mj-lt"/>
            </a:endParaRPr>
          </a:p>
          <a:p>
            <a:pPr algn="l"/>
            <a:endParaRPr lang="en-US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2" name="Picture 4" descr="Home">
            <a:extLst>
              <a:ext uri="{FF2B5EF4-FFF2-40B4-BE49-F238E27FC236}">
                <a16:creationId xmlns:a16="http://schemas.microsoft.com/office/drawing/2014/main" id="{5F577232-8A1E-7AB0-7459-709556BC5D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01" y="5071816"/>
            <a:ext cx="2352675" cy="59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C500776-0B7A-8FBE-C0F6-67D3AA941A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456" y="3011648"/>
            <a:ext cx="5825269" cy="1796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469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/>
    </mc:Choice>
    <mc:Fallback>
      <p:transition spd="slow"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8947A81-6401-6C97-69A0-20286CA30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7" descr="Diagram&#10;&#10;Description automatically generated">
            <a:extLst>
              <a:ext uri="{FF2B5EF4-FFF2-40B4-BE49-F238E27FC236}">
                <a16:creationId xmlns:a16="http://schemas.microsoft.com/office/drawing/2014/main" id="{B626FED2-0FE6-23C3-FF43-A3EE455281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850" y="1177155"/>
            <a:ext cx="6010195" cy="339484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5FD48E5-5C9E-BD7C-25EF-A7697A21E819}"/>
              </a:ext>
            </a:extLst>
          </p:cNvPr>
          <p:cNvSpPr txBox="1">
            <a:spLocks/>
          </p:cNvSpPr>
          <p:nvPr/>
        </p:nvSpPr>
        <p:spPr>
          <a:xfrm>
            <a:off x="609600" y="-63703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000" dirty="0"/>
              <a:t>Models to relate wastewater to hospitalizations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D079484-4F05-1C25-5E1E-3E3A60229DC1}"/>
              </a:ext>
            </a:extLst>
          </p:cNvPr>
          <p:cNvSpPr txBox="1"/>
          <p:nvPr/>
        </p:nvSpPr>
        <p:spPr>
          <a:xfrm>
            <a:off x="4890382" y="2950295"/>
            <a:ext cx="1454023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dirty="0"/>
              <a:t>Waste Water Treatment Plant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425CFBC-9D71-4F41-5956-BDCD37A6DEB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266417" y="1378373"/>
            <a:ext cx="5924246" cy="4153464"/>
            <a:chOff x="2980" y="510"/>
            <a:chExt cx="4289" cy="3007"/>
          </a:xfrm>
        </p:grpSpPr>
        <p:sp>
          <p:nvSpPr>
            <p:cNvPr id="15" name="AutoShape 3">
              <a:extLst>
                <a:ext uri="{FF2B5EF4-FFF2-40B4-BE49-F238E27FC236}">
                  <a16:creationId xmlns:a16="http://schemas.microsoft.com/office/drawing/2014/main" id="{C7DA73DC-ADD8-0870-9AF1-B95D834F140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980" y="510"/>
              <a:ext cx="4289" cy="3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6" name="Picture 5">
              <a:extLst>
                <a:ext uri="{FF2B5EF4-FFF2-40B4-BE49-F238E27FC236}">
                  <a16:creationId xmlns:a16="http://schemas.microsoft.com/office/drawing/2014/main" id="{3D237BA7-F0A6-AECD-D26E-7178FF3C2A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0" y="510"/>
              <a:ext cx="4291" cy="30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998ECE24-82EA-837F-DF2F-CB64C86A4F9E}"/>
              </a:ext>
            </a:extLst>
          </p:cNvPr>
          <p:cNvSpPr txBox="1"/>
          <p:nvPr/>
        </p:nvSpPr>
        <p:spPr>
          <a:xfrm>
            <a:off x="4891314" y="624823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chemeClr val="bg1"/>
                </a:solidFill>
                <a:effectLst/>
                <a:latin typeface="Crimson Text"/>
              </a:rPr>
              <a:t>K. P. Leisma</a:t>
            </a:r>
            <a:r>
              <a:rPr lang="en-US" dirty="0">
                <a:solidFill>
                  <a:schemeClr val="bg1"/>
                </a:solidFill>
                <a:latin typeface="Crimson Text"/>
              </a:rPr>
              <a:t>n et al. </a:t>
            </a:r>
            <a:r>
              <a:rPr lang="en-US" b="0" i="0" dirty="0">
                <a:solidFill>
                  <a:schemeClr val="bg1"/>
                </a:solidFill>
                <a:effectLst/>
                <a:latin typeface="Crimson Text"/>
              </a:rPr>
              <a:t>Water Research, 252, 121178 (2024).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2687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285" y="25005"/>
            <a:ext cx="11047258" cy="1325563"/>
          </a:xfrm>
        </p:spPr>
        <p:txBody>
          <a:bodyPr>
            <a:normAutofit/>
          </a:bodyPr>
          <a:lstStyle/>
          <a:p>
            <a:r>
              <a:rPr lang="en-US" dirty="0"/>
              <a:t>Identifying Models from Data: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96000" y="1823695"/>
            <a:ext cx="1115683" cy="6383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E04B2F4-C2D9-4D6D-B1B2-5706599459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32"/>
          <a:stretch/>
        </p:blipFill>
        <p:spPr>
          <a:xfrm>
            <a:off x="1298070" y="1441722"/>
            <a:ext cx="5061438" cy="476624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9A7220B-B4B2-4A34-990C-31D64E295532}"/>
              </a:ext>
            </a:extLst>
          </p:cNvPr>
          <p:cNvSpPr txBox="1"/>
          <p:nvPr/>
        </p:nvSpPr>
        <p:spPr>
          <a:xfrm>
            <a:off x="6653841" y="1719664"/>
            <a:ext cx="4819702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/>
              <a:t>Sparse-model selection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/>
              <a:t>Hidden state-variables and chaotic systems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/>
              <a:t>Dynamics of hibernation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000" dirty="0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7B3AFC28-FAAC-4095-8F24-101A08672474}"/>
              </a:ext>
            </a:extLst>
          </p:cNvPr>
          <p:cNvGrpSpPr>
            <a:grpSpLocks noChangeAspect="1"/>
          </p:cNvGrpSpPr>
          <p:nvPr/>
        </p:nvGrpSpPr>
        <p:grpSpPr bwMode="auto">
          <a:xfrm rot="20978721">
            <a:off x="2146843" y="1824497"/>
            <a:ext cx="1793898" cy="869175"/>
            <a:chOff x="405" y="723"/>
            <a:chExt cx="3391" cy="1643"/>
          </a:xfrm>
        </p:grpSpPr>
        <p:sp>
          <p:nvSpPr>
            <p:cNvPr id="12" name="AutoShape 3">
              <a:extLst>
                <a:ext uri="{FF2B5EF4-FFF2-40B4-BE49-F238E27FC236}">
                  <a16:creationId xmlns:a16="http://schemas.microsoft.com/office/drawing/2014/main" id="{EBA4CC90-D575-4258-9ED6-6B9C41FF67A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05" y="723"/>
              <a:ext cx="3391" cy="1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4" name="Picture 5">
              <a:extLst>
                <a:ext uri="{FF2B5EF4-FFF2-40B4-BE49-F238E27FC236}">
                  <a16:creationId xmlns:a16="http://schemas.microsoft.com/office/drawing/2014/main" id="{1AB2322C-8450-4A97-B911-3043BEF3A5C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8" b="243"/>
            <a:stretch/>
          </p:blipFill>
          <p:spPr bwMode="auto">
            <a:xfrm>
              <a:off x="405" y="723"/>
              <a:ext cx="3391" cy="1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Group 4">
            <a:extLst>
              <a:ext uri="{FF2B5EF4-FFF2-40B4-BE49-F238E27FC236}">
                <a16:creationId xmlns:a16="http://schemas.microsoft.com/office/drawing/2014/main" id="{016D6F42-1D90-4EFF-95CC-A62DD33E952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495585" y="3971125"/>
            <a:ext cx="5021568" cy="2433037"/>
            <a:chOff x="405" y="723"/>
            <a:chExt cx="3391" cy="1643"/>
          </a:xfrm>
        </p:grpSpPr>
        <p:sp>
          <p:nvSpPr>
            <p:cNvPr id="16" name="AutoShape 3">
              <a:extLst>
                <a:ext uri="{FF2B5EF4-FFF2-40B4-BE49-F238E27FC236}">
                  <a16:creationId xmlns:a16="http://schemas.microsoft.com/office/drawing/2014/main" id="{5F110B26-1885-47E1-B1CF-90C2F92C37D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05" y="723"/>
              <a:ext cx="3391" cy="1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7" name="Picture 5">
              <a:extLst>
                <a:ext uri="{FF2B5EF4-FFF2-40B4-BE49-F238E27FC236}">
                  <a16:creationId xmlns:a16="http://schemas.microsoft.com/office/drawing/2014/main" id="{36AA228D-CDF7-4A26-B8FB-E666F81D038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9" r="51249" b="70219"/>
            <a:stretch/>
          </p:blipFill>
          <p:spPr bwMode="auto">
            <a:xfrm>
              <a:off x="405" y="723"/>
              <a:ext cx="1655" cy="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5DB6B987-AAEB-4087-BF83-6F5159984695}"/>
              </a:ext>
            </a:extLst>
          </p:cNvPr>
          <p:cNvSpPr txBox="1"/>
          <p:nvPr/>
        </p:nvSpPr>
        <p:spPr>
          <a:xfrm>
            <a:off x="2209846" y="4783453"/>
            <a:ext cx="302228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1"/>
            <a:r>
              <a:rPr lang="en-US" sz="1800" dirty="0"/>
              <a:t>Model Identification</a:t>
            </a:r>
          </a:p>
        </p:txBody>
      </p:sp>
    </p:spTree>
    <p:extLst>
      <p:ext uri="{BB962C8B-B14F-4D97-AF65-F5344CB8AC3E}">
        <p14:creationId xmlns:p14="http://schemas.microsoft.com/office/powerpoint/2010/main" val="27077684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75045" y="457200"/>
            <a:ext cx="4751812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Challenge of building a model: testing models is expensive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71618" y="2300032"/>
            <a:ext cx="495866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Would be nice to have all possible models for: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connectivity of network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dynamical interactions on network</a:t>
            </a:r>
          </a:p>
        </p:txBody>
      </p:sp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305007" y="84483"/>
            <a:ext cx="5383212" cy="2608262"/>
            <a:chOff x="405" y="723"/>
            <a:chExt cx="3391" cy="1643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>
              <a:off x="405" y="723"/>
              <a:ext cx="3391" cy="1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6389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" y="723"/>
              <a:ext cx="3395" cy="1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389245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75045" y="457200"/>
            <a:ext cx="4751812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Challenge of building a model: testing models is expensive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71618" y="2300032"/>
            <a:ext cx="495866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Would be nice to have all possible models for: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connectivity of network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dynamical interactions on network</a:t>
            </a:r>
          </a:p>
        </p:txBody>
      </p:sp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305007" y="84483"/>
            <a:ext cx="5383212" cy="2608262"/>
            <a:chOff x="405" y="723"/>
            <a:chExt cx="3391" cy="1643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>
              <a:off x="405" y="723"/>
              <a:ext cx="3391" cy="1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6389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" y="723"/>
              <a:ext cx="3395" cy="1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6C32582-5629-3253-9520-4C27D7E063B5}"/>
                  </a:ext>
                </a:extLst>
              </p:cNvPr>
              <p:cNvSpPr txBox="1"/>
              <p:nvPr/>
            </p:nvSpPr>
            <p:spPr>
              <a:xfrm>
                <a:off x="666806" y="3863677"/>
                <a:ext cx="11209623" cy="55412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5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50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num>
                      <m:den>
                        <m:r>
                          <a:rPr lang="en-US" sz="250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5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50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𝑥𝑦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50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en-US" sz="2500" i="1" smtClean="0">
                        <a:latin typeface="Cambria Math" panose="02040503050406030204" pitchFamily="18" charset="0"/>
                      </a:rPr>
                      <m:t>𝑦𝑧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b>
                    </m:sSub>
                    <m:sSubSup>
                      <m:sSubSupPr>
                        <m:ctrlPr>
                          <a:rPr lang="en-US" sz="25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/>
                      <m:sup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500" dirty="0"/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sub>
                    </m:sSub>
                    <m:sSubSup>
                      <m:sSubSupPr>
                        <m:ctrlP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/>
                      <m:sup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2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…</m:t>
                    </m:r>
                  </m:oMath>
                </a14:m>
                <a:endParaRPr lang="en-US" sz="25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6C32582-5629-3253-9520-4C27D7E063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806" y="3863677"/>
                <a:ext cx="11209623" cy="554126"/>
              </a:xfrm>
              <a:prstGeom prst="rect">
                <a:avLst/>
              </a:prstGeom>
              <a:blipFill>
                <a:blip r:embed="rId3"/>
                <a:stretch>
                  <a:fillRect t="-1099" b="-18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EFD6DF1-EFF1-B83B-45C9-C7FE4F814459}"/>
                  </a:ext>
                </a:extLst>
              </p:cNvPr>
              <p:cNvSpPr txBox="1"/>
              <p:nvPr/>
            </p:nvSpPr>
            <p:spPr>
              <a:xfrm>
                <a:off x="666805" y="5514155"/>
                <a:ext cx="11209623" cy="55412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5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50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num>
                      <m:den>
                        <m:r>
                          <a:rPr lang="en-US" sz="250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5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50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𝑥𝑦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50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en-US" sz="2500" i="1" smtClean="0">
                        <a:latin typeface="Cambria Math" panose="02040503050406030204" pitchFamily="18" charset="0"/>
                      </a:rPr>
                      <m:t>𝑦𝑧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b>
                    </m:sSub>
                    <m:sSubSup>
                      <m:sSubSupPr>
                        <m:ctrlPr>
                          <a:rPr lang="en-US" sz="25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/>
                      <m:sup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500" dirty="0"/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sub>
                    </m:sSub>
                    <m:sSubSup>
                      <m:sSubSupPr>
                        <m:ctrlP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/>
                      <m:sup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2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…</m:t>
                    </m:r>
                  </m:oMath>
                </a14:m>
                <a:endParaRPr lang="en-US" sz="25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EFD6DF1-EFF1-B83B-45C9-C7FE4F8144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805" y="5514155"/>
                <a:ext cx="11209623" cy="554126"/>
              </a:xfrm>
              <a:prstGeom prst="rect">
                <a:avLst/>
              </a:prstGeom>
              <a:blipFill>
                <a:blip r:embed="rId4"/>
                <a:stretch>
                  <a:fillRect t="-1111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ADC135A-F699-97D4-7A5F-3472ADBA56AD}"/>
                  </a:ext>
                </a:extLst>
              </p:cNvPr>
              <p:cNvSpPr txBox="1"/>
              <p:nvPr/>
            </p:nvSpPr>
            <p:spPr>
              <a:xfrm>
                <a:off x="666805" y="4649847"/>
                <a:ext cx="11209623" cy="55412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5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50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sz="250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5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50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𝑥𝑦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50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en-US" sz="2500" i="1" smtClean="0">
                        <a:latin typeface="Cambria Math" panose="02040503050406030204" pitchFamily="18" charset="0"/>
                      </a:rPr>
                      <m:t>𝑦𝑧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b>
                    </m:sSub>
                    <m:sSubSup>
                      <m:sSubSupPr>
                        <m:ctrlPr>
                          <a:rPr lang="en-US" sz="25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/>
                      <m:sup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500" dirty="0"/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sub>
                    </m:sSub>
                    <m:sSubSup>
                      <m:sSubSupPr>
                        <m:ctrlP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/>
                      <m:sup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2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…</m:t>
                    </m:r>
                  </m:oMath>
                </a14:m>
                <a:endParaRPr lang="en-US" sz="25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ADC135A-F699-97D4-7A5F-3472ADBA56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805" y="4649847"/>
                <a:ext cx="11209623" cy="554126"/>
              </a:xfrm>
              <a:prstGeom prst="rect">
                <a:avLst/>
              </a:prstGeom>
              <a:blipFill>
                <a:blip r:embed="rId5"/>
                <a:stretch>
                  <a:fillRect t="-1099" b="-18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4">
            <a:extLst>
              <a:ext uri="{FF2B5EF4-FFF2-40B4-BE49-F238E27FC236}">
                <a16:creationId xmlns:a16="http://schemas.microsoft.com/office/drawing/2014/main" id="{C332F838-EBBC-2C8D-CB29-045C7BE6044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-169429" y="2796144"/>
            <a:ext cx="5383212" cy="2608262"/>
            <a:chOff x="405" y="723"/>
            <a:chExt cx="3391" cy="1643"/>
          </a:xfrm>
        </p:grpSpPr>
        <p:sp>
          <p:nvSpPr>
            <p:cNvPr id="4" name="AutoShape 3">
              <a:extLst>
                <a:ext uri="{FF2B5EF4-FFF2-40B4-BE49-F238E27FC236}">
                  <a16:creationId xmlns:a16="http://schemas.microsoft.com/office/drawing/2014/main" id="{C47F1B93-DD7B-1FA8-026C-797BC7E785F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05" y="723"/>
              <a:ext cx="3391" cy="1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4" name="Picture 5">
              <a:extLst>
                <a:ext uri="{FF2B5EF4-FFF2-40B4-BE49-F238E27FC236}">
                  <a16:creationId xmlns:a16="http://schemas.microsoft.com/office/drawing/2014/main" id="{140D37EF-D9DC-81F2-048F-0DE5F731AD1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57" t="4888" r="51608" b="67655"/>
            <a:stretch/>
          </p:blipFill>
          <p:spPr bwMode="auto">
            <a:xfrm>
              <a:off x="1612" y="803"/>
              <a:ext cx="436" cy="4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BB927F2-66E1-E9B2-84FC-46B462EFC963}"/>
              </a:ext>
            </a:extLst>
          </p:cNvPr>
          <p:cNvGrpSpPr/>
          <p:nvPr/>
        </p:nvGrpSpPr>
        <p:grpSpPr>
          <a:xfrm>
            <a:off x="1953291" y="2822306"/>
            <a:ext cx="191160" cy="217080"/>
            <a:chOff x="1953291" y="2822306"/>
            <a:chExt cx="191160" cy="217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85F308EA-767B-5CD0-5664-8DB34B748EDF}"/>
                    </a:ext>
                  </a:extLst>
                </p14:cNvPr>
                <p14:cNvContentPartPr/>
                <p14:nvPr/>
              </p14:nvContentPartPr>
              <p14:xfrm>
                <a:off x="1953291" y="2822306"/>
                <a:ext cx="125280" cy="2055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85F308EA-767B-5CD0-5664-8DB34B748ED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944291" y="2813306"/>
                  <a:ext cx="14292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264C61CA-BA34-0CCE-C564-8A27CC587CCE}"/>
                    </a:ext>
                  </a:extLst>
                </p14:cNvPr>
                <p14:cNvContentPartPr/>
                <p14:nvPr/>
              </p14:nvContentPartPr>
              <p14:xfrm>
                <a:off x="2031771" y="2946506"/>
                <a:ext cx="112680" cy="928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264C61CA-BA34-0CCE-C564-8A27CC587CC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022771" y="2937506"/>
                  <a:ext cx="130320" cy="1105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6495859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75045" y="457200"/>
            <a:ext cx="4751812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Challenge of building a model: testing models is expensive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71618" y="2300032"/>
            <a:ext cx="495866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Would be nice to have all possible models for: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connectivity of network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dynamical interactions on network</a:t>
            </a:r>
          </a:p>
        </p:txBody>
      </p:sp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305007" y="84483"/>
            <a:ext cx="5383212" cy="2608262"/>
            <a:chOff x="405" y="723"/>
            <a:chExt cx="3391" cy="1643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>
              <a:off x="405" y="723"/>
              <a:ext cx="3391" cy="1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6389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" y="723"/>
              <a:ext cx="3395" cy="1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6C32582-5629-3253-9520-4C27D7E063B5}"/>
                  </a:ext>
                </a:extLst>
              </p:cNvPr>
              <p:cNvSpPr txBox="1"/>
              <p:nvPr/>
            </p:nvSpPr>
            <p:spPr>
              <a:xfrm>
                <a:off x="666806" y="3863677"/>
                <a:ext cx="11209623" cy="55412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5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50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num>
                      <m:den>
                        <m:r>
                          <a:rPr lang="en-US" sz="250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5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50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𝑥𝑦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50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en-US" sz="2500" i="1" smtClean="0">
                        <a:latin typeface="Cambria Math" panose="02040503050406030204" pitchFamily="18" charset="0"/>
                      </a:rPr>
                      <m:t>𝑦𝑧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b>
                    </m:sSub>
                    <m:sSubSup>
                      <m:sSubSupPr>
                        <m:ctrlPr>
                          <a:rPr lang="en-US" sz="25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/>
                      <m:sup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500" dirty="0"/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sub>
                    </m:sSub>
                    <m:sSubSup>
                      <m:sSubSupPr>
                        <m:ctrlP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/>
                      <m:sup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2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…</m:t>
                    </m:r>
                  </m:oMath>
                </a14:m>
                <a:endParaRPr lang="en-US" sz="25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6C32582-5629-3253-9520-4C27D7E063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806" y="3863677"/>
                <a:ext cx="11209623" cy="554126"/>
              </a:xfrm>
              <a:prstGeom prst="rect">
                <a:avLst/>
              </a:prstGeom>
              <a:blipFill>
                <a:blip r:embed="rId3"/>
                <a:stretch>
                  <a:fillRect t="-1099" b="-18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EFD6DF1-EFF1-B83B-45C9-C7FE4F814459}"/>
                  </a:ext>
                </a:extLst>
              </p:cNvPr>
              <p:cNvSpPr txBox="1"/>
              <p:nvPr/>
            </p:nvSpPr>
            <p:spPr>
              <a:xfrm>
                <a:off x="666805" y="5514155"/>
                <a:ext cx="11209623" cy="55412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5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50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num>
                      <m:den>
                        <m:r>
                          <a:rPr lang="en-US" sz="250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5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50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𝑥𝑦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50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en-US" sz="2500" i="1" smtClean="0">
                        <a:latin typeface="Cambria Math" panose="02040503050406030204" pitchFamily="18" charset="0"/>
                      </a:rPr>
                      <m:t>𝑦𝑧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b>
                    </m:sSub>
                    <m:sSubSup>
                      <m:sSubSupPr>
                        <m:ctrlPr>
                          <a:rPr lang="en-US" sz="25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/>
                      <m:sup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500" dirty="0"/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sub>
                    </m:sSub>
                    <m:sSubSup>
                      <m:sSubSupPr>
                        <m:ctrlP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/>
                      <m:sup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2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…</m:t>
                    </m:r>
                  </m:oMath>
                </a14:m>
                <a:endParaRPr lang="en-US" sz="25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EFD6DF1-EFF1-B83B-45C9-C7FE4F8144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805" y="5514155"/>
                <a:ext cx="11209623" cy="554126"/>
              </a:xfrm>
              <a:prstGeom prst="rect">
                <a:avLst/>
              </a:prstGeom>
              <a:blipFill>
                <a:blip r:embed="rId4"/>
                <a:stretch>
                  <a:fillRect t="-1111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ADC135A-F699-97D4-7A5F-3472ADBA56AD}"/>
                  </a:ext>
                </a:extLst>
              </p:cNvPr>
              <p:cNvSpPr txBox="1"/>
              <p:nvPr/>
            </p:nvSpPr>
            <p:spPr>
              <a:xfrm>
                <a:off x="666805" y="4649847"/>
                <a:ext cx="11209623" cy="55412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5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50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sz="250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5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50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𝑥𝑦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50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en-US" sz="2500" i="1" smtClean="0">
                        <a:latin typeface="Cambria Math" panose="02040503050406030204" pitchFamily="18" charset="0"/>
                      </a:rPr>
                      <m:t>𝑦𝑧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b>
                    </m:sSub>
                    <m:sSubSup>
                      <m:sSubSupPr>
                        <m:ctrlPr>
                          <a:rPr lang="en-US" sz="25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/>
                      <m:sup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500" dirty="0"/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sub>
                    </m:sSub>
                    <m:sSubSup>
                      <m:sSubSupPr>
                        <m:ctrlP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/>
                      <m:sup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2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…</m:t>
                    </m:r>
                  </m:oMath>
                </a14:m>
                <a:endParaRPr lang="en-US" sz="25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ADC135A-F699-97D4-7A5F-3472ADBA56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805" y="4649847"/>
                <a:ext cx="11209623" cy="554126"/>
              </a:xfrm>
              <a:prstGeom prst="rect">
                <a:avLst/>
              </a:prstGeom>
              <a:blipFill>
                <a:blip r:embed="rId5"/>
                <a:stretch>
                  <a:fillRect t="-1099" b="-18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4">
            <a:extLst>
              <a:ext uri="{FF2B5EF4-FFF2-40B4-BE49-F238E27FC236}">
                <a16:creationId xmlns:a16="http://schemas.microsoft.com/office/drawing/2014/main" id="{C332F838-EBBC-2C8D-CB29-045C7BE6044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-169429" y="2796144"/>
            <a:ext cx="5383212" cy="2608262"/>
            <a:chOff x="405" y="723"/>
            <a:chExt cx="3391" cy="1643"/>
          </a:xfrm>
        </p:grpSpPr>
        <p:sp>
          <p:nvSpPr>
            <p:cNvPr id="4" name="AutoShape 3">
              <a:extLst>
                <a:ext uri="{FF2B5EF4-FFF2-40B4-BE49-F238E27FC236}">
                  <a16:creationId xmlns:a16="http://schemas.microsoft.com/office/drawing/2014/main" id="{C47F1B93-DD7B-1FA8-026C-797BC7E785F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05" y="723"/>
              <a:ext cx="3391" cy="1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4" name="Picture 5">
              <a:extLst>
                <a:ext uri="{FF2B5EF4-FFF2-40B4-BE49-F238E27FC236}">
                  <a16:creationId xmlns:a16="http://schemas.microsoft.com/office/drawing/2014/main" id="{140D37EF-D9DC-81F2-048F-0DE5F731AD1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57" t="4888" r="51608" b="67655"/>
            <a:stretch/>
          </p:blipFill>
          <p:spPr bwMode="auto">
            <a:xfrm>
              <a:off x="1612" y="803"/>
              <a:ext cx="436" cy="4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BB927F2-66E1-E9B2-84FC-46B462EFC963}"/>
              </a:ext>
            </a:extLst>
          </p:cNvPr>
          <p:cNvGrpSpPr/>
          <p:nvPr/>
        </p:nvGrpSpPr>
        <p:grpSpPr>
          <a:xfrm>
            <a:off x="1953291" y="2822306"/>
            <a:ext cx="191160" cy="217080"/>
            <a:chOff x="1953291" y="2822306"/>
            <a:chExt cx="191160" cy="217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85F308EA-767B-5CD0-5664-8DB34B748EDF}"/>
                    </a:ext>
                  </a:extLst>
                </p14:cNvPr>
                <p14:cNvContentPartPr/>
                <p14:nvPr/>
              </p14:nvContentPartPr>
              <p14:xfrm>
                <a:off x="1953291" y="2822306"/>
                <a:ext cx="125280" cy="2055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85F308EA-767B-5CD0-5664-8DB34B748ED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944651" y="2813666"/>
                  <a:ext cx="14292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264C61CA-BA34-0CCE-C564-8A27CC587CCE}"/>
                    </a:ext>
                  </a:extLst>
                </p14:cNvPr>
                <p14:cNvContentPartPr/>
                <p14:nvPr/>
              </p14:nvContentPartPr>
              <p14:xfrm>
                <a:off x="2031771" y="2946506"/>
                <a:ext cx="112680" cy="928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264C61CA-BA34-0CCE-C564-8A27CC587CC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022771" y="2937866"/>
                  <a:ext cx="130320" cy="110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B52A332C-C987-0D69-D3E5-0D4569EB2154}"/>
                  </a:ext>
                </a:extLst>
              </p14:cNvPr>
              <p14:cNvContentPartPr/>
              <p14:nvPr/>
            </p14:nvContentPartPr>
            <p14:xfrm>
              <a:off x="8455251" y="3720866"/>
              <a:ext cx="1030680" cy="79668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B52A332C-C987-0D69-D3E5-0D4569EB215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437611" y="3703226"/>
                <a:ext cx="1066320" cy="83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8C959DA5-7B59-D299-FAA4-E83B76B173C0}"/>
                  </a:ext>
                </a:extLst>
              </p14:cNvPr>
              <p14:cNvContentPartPr/>
              <p14:nvPr/>
            </p14:nvContentPartPr>
            <p14:xfrm>
              <a:off x="3039771" y="4534826"/>
              <a:ext cx="883440" cy="82044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8C959DA5-7B59-D299-FAA4-E83B76B173C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022131" y="4516826"/>
                <a:ext cx="919080" cy="85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0788E70D-2E86-F385-AF8C-698C7317945E}"/>
                  </a:ext>
                </a:extLst>
              </p14:cNvPr>
              <p14:cNvContentPartPr/>
              <p14:nvPr/>
            </p14:nvContentPartPr>
            <p14:xfrm>
              <a:off x="7305411" y="4457066"/>
              <a:ext cx="1114920" cy="89460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0788E70D-2E86-F385-AF8C-698C7317945E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287771" y="4439066"/>
                <a:ext cx="1150560" cy="93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C4DF5B5F-2450-5B3A-39AB-B326169D8D2C}"/>
                  </a:ext>
                </a:extLst>
              </p14:cNvPr>
              <p14:cNvContentPartPr/>
              <p14:nvPr/>
            </p14:nvContentPartPr>
            <p14:xfrm>
              <a:off x="3742491" y="5471186"/>
              <a:ext cx="1038240" cy="76428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C4DF5B5F-2450-5B3A-39AB-B326169D8D2C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724851" y="5453186"/>
                <a:ext cx="1073880" cy="79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75FC242D-E7CF-7D14-6EDC-44182F958AC6}"/>
                  </a:ext>
                </a:extLst>
              </p14:cNvPr>
              <p14:cNvContentPartPr/>
              <p14:nvPr/>
            </p14:nvContentPartPr>
            <p14:xfrm>
              <a:off x="1149051" y="5393786"/>
              <a:ext cx="710640" cy="79092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75FC242D-E7CF-7D14-6EDC-44182F958AC6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131051" y="5375786"/>
                <a:ext cx="746280" cy="82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7568A38D-77C6-E929-2109-C4AD4E59BD0B}"/>
                  </a:ext>
                </a:extLst>
              </p14:cNvPr>
              <p14:cNvContentPartPr/>
              <p14:nvPr/>
            </p14:nvContentPartPr>
            <p14:xfrm>
              <a:off x="9216651" y="5371466"/>
              <a:ext cx="1115280" cy="87948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7568A38D-77C6-E929-2109-C4AD4E59BD0B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198651" y="5353466"/>
                <a:ext cx="1150920" cy="915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417344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75045" y="457200"/>
            <a:ext cx="4751812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Challenge of building a model: testing models is expensive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71618" y="2300032"/>
            <a:ext cx="495866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Would be nice to have all possible models for: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connectivity of network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dynamical interactions on network</a:t>
            </a:r>
          </a:p>
        </p:txBody>
      </p:sp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305007" y="84483"/>
            <a:ext cx="5383212" cy="2608262"/>
            <a:chOff x="405" y="723"/>
            <a:chExt cx="3391" cy="1643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>
              <a:off x="405" y="723"/>
              <a:ext cx="3391" cy="1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6389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" y="723"/>
              <a:ext cx="3395" cy="1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6C32582-5629-3253-9520-4C27D7E063B5}"/>
                  </a:ext>
                </a:extLst>
              </p:cNvPr>
              <p:cNvSpPr txBox="1"/>
              <p:nvPr/>
            </p:nvSpPr>
            <p:spPr>
              <a:xfrm>
                <a:off x="666806" y="3863677"/>
                <a:ext cx="11209623" cy="55412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5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50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num>
                      <m:den>
                        <m:r>
                          <a:rPr lang="en-US" sz="250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5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50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𝑥𝑦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50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en-US" sz="2500" i="1" smtClean="0">
                        <a:latin typeface="Cambria Math" panose="02040503050406030204" pitchFamily="18" charset="0"/>
                      </a:rPr>
                      <m:t>𝑦𝑧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b>
                    </m:sSub>
                    <m:sSubSup>
                      <m:sSubSupPr>
                        <m:ctrlPr>
                          <a:rPr lang="en-US" sz="25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/>
                      <m:sup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500" dirty="0"/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sub>
                    </m:sSub>
                    <m:sSubSup>
                      <m:sSubSupPr>
                        <m:ctrlP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/>
                      <m:sup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2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…</m:t>
                    </m:r>
                  </m:oMath>
                </a14:m>
                <a:endParaRPr lang="en-US" sz="25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6C32582-5629-3253-9520-4C27D7E063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806" y="3863677"/>
                <a:ext cx="11209623" cy="554126"/>
              </a:xfrm>
              <a:prstGeom prst="rect">
                <a:avLst/>
              </a:prstGeom>
              <a:blipFill>
                <a:blip r:embed="rId3"/>
                <a:stretch>
                  <a:fillRect t="-1099" b="-18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EFD6DF1-EFF1-B83B-45C9-C7FE4F814459}"/>
                  </a:ext>
                </a:extLst>
              </p:cNvPr>
              <p:cNvSpPr txBox="1"/>
              <p:nvPr/>
            </p:nvSpPr>
            <p:spPr>
              <a:xfrm>
                <a:off x="666805" y="5514155"/>
                <a:ext cx="11209623" cy="55412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5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50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num>
                      <m:den>
                        <m:r>
                          <a:rPr lang="en-US" sz="250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5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50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𝑥𝑦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50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en-US" sz="2500" i="1" smtClean="0">
                        <a:latin typeface="Cambria Math" panose="02040503050406030204" pitchFamily="18" charset="0"/>
                      </a:rPr>
                      <m:t>𝑦𝑧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b>
                    </m:sSub>
                    <m:sSubSup>
                      <m:sSubSupPr>
                        <m:ctrlPr>
                          <a:rPr lang="en-US" sz="25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/>
                      <m:sup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500" dirty="0"/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sub>
                    </m:sSub>
                    <m:sSubSup>
                      <m:sSubSupPr>
                        <m:ctrlP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/>
                      <m:sup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2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…</m:t>
                    </m:r>
                  </m:oMath>
                </a14:m>
                <a:endParaRPr lang="en-US" sz="25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EFD6DF1-EFF1-B83B-45C9-C7FE4F8144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805" y="5514155"/>
                <a:ext cx="11209623" cy="554126"/>
              </a:xfrm>
              <a:prstGeom prst="rect">
                <a:avLst/>
              </a:prstGeom>
              <a:blipFill>
                <a:blip r:embed="rId4"/>
                <a:stretch>
                  <a:fillRect t="-1111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ADC135A-F699-97D4-7A5F-3472ADBA56AD}"/>
                  </a:ext>
                </a:extLst>
              </p:cNvPr>
              <p:cNvSpPr txBox="1"/>
              <p:nvPr/>
            </p:nvSpPr>
            <p:spPr>
              <a:xfrm>
                <a:off x="666805" y="4649847"/>
                <a:ext cx="11209623" cy="55412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5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50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sz="250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5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50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𝑥𝑦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50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en-US" sz="2500" i="1" smtClean="0">
                        <a:latin typeface="Cambria Math" panose="02040503050406030204" pitchFamily="18" charset="0"/>
                      </a:rPr>
                      <m:t>𝑦𝑧</m:t>
                    </m:r>
                    <m:r>
                      <a:rPr lang="en-US" sz="25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sub>
                    </m:sSub>
                    <m:sSubSup>
                      <m:sSubSupPr>
                        <m:ctrlPr>
                          <a:rPr lang="en-US" sz="25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/>
                      <m:sup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500" dirty="0"/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5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sub>
                    </m:sSub>
                    <m:sSubSup>
                      <m:sSubSupPr>
                        <m:ctrlP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5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/>
                      <m:sup>
                        <m:r>
                          <a:rPr lang="en-US" sz="25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25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 …</m:t>
                    </m:r>
                  </m:oMath>
                </a14:m>
                <a:endParaRPr lang="en-US" sz="25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ADC135A-F699-97D4-7A5F-3472ADBA56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805" y="4649847"/>
                <a:ext cx="11209623" cy="554126"/>
              </a:xfrm>
              <a:prstGeom prst="rect">
                <a:avLst/>
              </a:prstGeom>
              <a:blipFill>
                <a:blip r:embed="rId5"/>
                <a:stretch>
                  <a:fillRect t="-1099" b="-18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4">
            <a:extLst>
              <a:ext uri="{FF2B5EF4-FFF2-40B4-BE49-F238E27FC236}">
                <a16:creationId xmlns:a16="http://schemas.microsoft.com/office/drawing/2014/main" id="{C332F838-EBBC-2C8D-CB29-045C7BE6044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-169429" y="2796144"/>
            <a:ext cx="5383212" cy="2608262"/>
            <a:chOff x="405" y="723"/>
            <a:chExt cx="3391" cy="1643"/>
          </a:xfrm>
        </p:grpSpPr>
        <p:sp>
          <p:nvSpPr>
            <p:cNvPr id="4" name="AutoShape 3">
              <a:extLst>
                <a:ext uri="{FF2B5EF4-FFF2-40B4-BE49-F238E27FC236}">
                  <a16:creationId xmlns:a16="http://schemas.microsoft.com/office/drawing/2014/main" id="{C47F1B93-DD7B-1FA8-026C-797BC7E785F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05" y="723"/>
              <a:ext cx="3391" cy="1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4" name="Picture 5">
              <a:extLst>
                <a:ext uri="{FF2B5EF4-FFF2-40B4-BE49-F238E27FC236}">
                  <a16:creationId xmlns:a16="http://schemas.microsoft.com/office/drawing/2014/main" id="{140D37EF-D9DC-81F2-048F-0DE5F731AD1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57" t="4888" r="51608" b="67655"/>
            <a:stretch/>
          </p:blipFill>
          <p:spPr bwMode="auto">
            <a:xfrm>
              <a:off x="1612" y="803"/>
              <a:ext cx="436" cy="4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BB927F2-66E1-E9B2-84FC-46B462EFC963}"/>
              </a:ext>
            </a:extLst>
          </p:cNvPr>
          <p:cNvGrpSpPr/>
          <p:nvPr/>
        </p:nvGrpSpPr>
        <p:grpSpPr>
          <a:xfrm>
            <a:off x="1953291" y="2822306"/>
            <a:ext cx="191160" cy="217080"/>
            <a:chOff x="1953291" y="2822306"/>
            <a:chExt cx="191160" cy="217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85F308EA-767B-5CD0-5664-8DB34B748EDF}"/>
                    </a:ext>
                  </a:extLst>
                </p14:cNvPr>
                <p14:cNvContentPartPr/>
                <p14:nvPr/>
              </p14:nvContentPartPr>
              <p14:xfrm>
                <a:off x="1953291" y="2822306"/>
                <a:ext cx="125280" cy="2055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85F308EA-767B-5CD0-5664-8DB34B748ED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944291" y="2813306"/>
                  <a:ext cx="14292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264C61CA-BA34-0CCE-C564-8A27CC587CCE}"/>
                    </a:ext>
                  </a:extLst>
                </p14:cNvPr>
                <p14:cNvContentPartPr/>
                <p14:nvPr/>
              </p14:nvContentPartPr>
              <p14:xfrm>
                <a:off x="2031771" y="2946506"/>
                <a:ext cx="112680" cy="928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264C61CA-BA34-0CCE-C564-8A27CC587CC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022771" y="2937506"/>
                  <a:ext cx="130320" cy="110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DD72562B-CCBC-3FAB-0F21-1AB2E4E095F2}"/>
                  </a:ext>
                </a:extLst>
              </p14:cNvPr>
              <p14:cNvContentPartPr/>
              <p14:nvPr/>
            </p14:nvContentPartPr>
            <p14:xfrm>
              <a:off x="2101611" y="3867026"/>
              <a:ext cx="745560" cy="6141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DD72562B-CCBC-3FAB-0F21-1AB2E4E095F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083971" y="3849026"/>
                <a:ext cx="781200" cy="64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7D2534F7-FC5B-74E6-48BD-0FFE29EC8701}"/>
                  </a:ext>
                </a:extLst>
              </p14:cNvPr>
              <p14:cNvContentPartPr/>
              <p14:nvPr/>
            </p14:nvContentPartPr>
            <p14:xfrm>
              <a:off x="2012331" y="4575866"/>
              <a:ext cx="910080" cy="7722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7D2534F7-FC5B-74E6-48BD-0FFE29EC870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994691" y="4558226"/>
                <a:ext cx="945720" cy="80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8CFCD2A6-1D95-8BBD-264F-DC2AA20CF919}"/>
                  </a:ext>
                </a:extLst>
              </p14:cNvPr>
              <p14:cNvContentPartPr/>
              <p14:nvPr/>
            </p14:nvContentPartPr>
            <p14:xfrm>
              <a:off x="2955891" y="5413586"/>
              <a:ext cx="925560" cy="7480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8CFCD2A6-1D95-8BBD-264F-DC2AA20CF91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938251" y="5395946"/>
                <a:ext cx="961200" cy="78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5D013E60-ADC6-9FB4-63B4-E01FE32878E3}"/>
                  </a:ext>
                </a:extLst>
              </p14:cNvPr>
              <p14:cNvContentPartPr/>
              <p14:nvPr/>
            </p14:nvContentPartPr>
            <p14:xfrm>
              <a:off x="3690291" y="5337626"/>
              <a:ext cx="1213200" cy="8895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5D013E60-ADC6-9FB4-63B4-E01FE32878E3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672651" y="5319986"/>
                <a:ext cx="1248840" cy="925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843370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75045" y="457200"/>
            <a:ext cx="4751812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Challenge of building a model: testing models is expensive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71618" y="2105561"/>
            <a:ext cx="495866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Would be nice to have all possible models for: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connectivity of network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dynamical interactions on network</a:t>
            </a:r>
          </a:p>
        </p:txBody>
      </p:sp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305007" y="84483"/>
            <a:ext cx="5383212" cy="2608262"/>
            <a:chOff x="405" y="723"/>
            <a:chExt cx="3391" cy="1643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>
              <a:off x="405" y="723"/>
              <a:ext cx="3391" cy="1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6389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" y="723"/>
              <a:ext cx="3395" cy="1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6F4D3F8-2E94-494B-9CA5-F1777E6A6155}"/>
              </a:ext>
            </a:extLst>
          </p:cNvPr>
          <p:cNvSpPr txBox="1"/>
          <p:nvPr/>
        </p:nvSpPr>
        <p:spPr>
          <a:xfrm>
            <a:off x="1413788" y="3658091"/>
            <a:ext cx="6752169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If we tried enumerating all possible mass-action kinetic models:</a:t>
            </a:r>
          </a:p>
          <a:p>
            <a:endParaRPr lang="en-US" sz="2000" dirty="0"/>
          </a:p>
          <a:p>
            <a:r>
              <a:rPr lang="en-US" sz="2000" dirty="0"/>
              <a:t>If we wrote out  every possible model for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3 populations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2nd order polynomials</a:t>
            </a:r>
          </a:p>
          <a:p>
            <a:endParaRPr lang="en-US" sz="2000" dirty="0"/>
          </a:p>
          <a:p>
            <a:r>
              <a:rPr lang="en-US" sz="2000" dirty="0"/>
              <a:t>	….that would be ~</a:t>
            </a:r>
            <a:r>
              <a:rPr lang="en-US" sz="2000" b="1" dirty="0"/>
              <a:t>10</a:t>
            </a:r>
            <a:r>
              <a:rPr lang="en-US" sz="2000" b="1" baseline="30000" dirty="0"/>
              <a:t>9</a:t>
            </a:r>
            <a:r>
              <a:rPr lang="en-US" sz="2000" b="1" dirty="0"/>
              <a:t> </a:t>
            </a:r>
            <a:r>
              <a:rPr lang="en-US" sz="2000" dirty="0"/>
              <a:t>models…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147945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285" y="25005"/>
            <a:ext cx="11047258" cy="1325563"/>
          </a:xfrm>
        </p:spPr>
        <p:txBody>
          <a:bodyPr>
            <a:normAutofit/>
          </a:bodyPr>
          <a:lstStyle/>
          <a:p>
            <a:r>
              <a:rPr lang="en-US" dirty="0"/>
              <a:t>Using data to identify models directly!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96000" y="1823695"/>
            <a:ext cx="1115683" cy="6383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C923AB9-9107-86BF-9233-2D9030992E39}"/>
              </a:ext>
            </a:extLst>
          </p:cNvPr>
          <p:cNvGrpSpPr/>
          <p:nvPr/>
        </p:nvGrpSpPr>
        <p:grpSpPr>
          <a:xfrm>
            <a:off x="873527" y="1350568"/>
            <a:ext cx="6219083" cy="4962440"/>
            <a:chOff x="1298070" y="1441722"/>
            <a:chExt cx="6219083" cy="496244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E04B2F4-C2D9-4D6D-B1B2-5706599459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832"/>
            <a:stretch/>
          </p:blipFill>
          <p:spPr>
            <a:xfrm>
              <a:off x="1298070" y="1441722"/>
              <a:ext cx="5061438" cy="4766243"/>
            </a:xfrm>
            <a:prstGeom prst="rect">
              <a:avLst/>
            </a:prstGeom>
          </p:spPr>
        </p:pic>
        <p:grpSp>
          <p:nvGrpSpPr>
            <p:cNvPr id="11" name="Group 4">
              <a:extLst>
                <a:ext uri="{FF2B5EF4-FFF2-40B4-BE49-F238E27FC236}">
                  <a16:creationId xmlns:a16="http://schemas.microsoft.com/office/drawing/2014/main" id="{7B3AFC28-FAAC-4095-8F24-101A0867247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rot="20978721">
              <a:off x="2146843" y="1824497"/>
              <a:ext cx="1793898" cy="869175"/>
              <a:chOff x="405" y="723"/>
              <a:chExt cx="3391" cy="1643"/>
            </a:xfrm>
          </p:grpSpPr>
          <p:sp>
            <p:nvSpPr>
              <p:cNvPr id="12" name="AutoShape 3">
                <a:extLst>
                  <a:ext uri="{FF2B5EF4-FFF2-40B4-BE49-F238E27FC236}">
                    <a16:creationId xmlns:a16="http://schemas.microsoft.com/office/drawing/2014/main" id="{EBA4CC90-D575-4258-9ED6-6B9C41FF67AC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405" y="723"/>
                <a:ext cx="3391" cy="16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14" name="Picture 5">
                <a:extLst>
                  <a:ext uri="{FF2B5EF4-FFF2-40B4-BE49-F238E27FC236}">
                    <a16:creationId xmlns:a16="http://schemas.microsoft.com/office/drawing/2014/main" id="{1AB2322C-8450-4A97-B911-3043BEF3A5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18" b="243"/>
              <a:stretch/>
            </p:blipFill>
            <p:spPr bwMode="auto">
              <a:xfrm>
                <a:off x="405" y="723"/>
                <a:ext cx="3391" cy="16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" name="Group 4">
              <a:extLst>
                <a:ext uri="{FF2B5EF4-FFF2-40B4-BE49-F238E27FC236}">
                  <a16:creationId xmlns:a16="http://schemas.microsoft.com/office/drawing/2014/main" id="{016D6F42-1D90-4EFF-95CC-A62DD33E952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495585" y="3971125"/>
              <a:ext cx="5021568" cy="2433037"/>
              <a:chOff x="405" y="723"/>
              <a:chExt cx="3391" cy="1643"/>
            </a:xfrm>
          </p:grpSpPr>
          <p:sp>
            <p:nvSpPr>
              <p:cNvPr id="16" name="AutoShape 3">
                <a:extLst>
                  <a:ext uri="{FF2B5EF4-FFF2-40B4-BE49-F238E27FC236}">
                    <a16:creationId xmlns:a16="http://schemas.microsoft.com/office/drawing/2014/main" id="{5F110B26-1885-47E1-B1CF-90C2F92C37D4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405" y="723"/>
                <a:ext cx="3391" cy="16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17" name="Picture 5">
                <a:extLst>
                  <a:ext uri="{FF2B5EF4-FFF2-40B4-BE49-F238E27FC236}">
                    <a16:creationId xmlns:a16="http://schemas.microsoft.com/office/drawing/2014/main" id="{36AA228D-CDF7-4A26-B8FB-E666F81D03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09" r="51249" b="70219"/>
              <a:stretch/>
            </p:blipFill>
            <p:spPr bwMode="auto">
              <a:xfrm>
                <a:off x="405" y="723"/>
                <a:ext cx="1655" cy="4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DB6B987-AAEB-4087-BF83-6F5159984695}"/>
                </a:ext>
              </a:extLst>
            </p:cNvPr>
            <p:cNvSpPr txBox="1"/>
            <p:nvPr/>
          </p:nvSpPr>
          <p:spPr>
            <a:xfrm>
              <a:off x="2209846" y="4783453"/>
              <a:ext cx="302228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lvl="1"/>
              <a:r>
                <a:rPr lang="en-US" sz="1800" dirty="0"/>
                <a:t>Model Identification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88FD81F3-21DA-461B-61B6-C308A4BCAD38}"/>
              </a:ext>
            </a:extLst>
          </p:cNvPr>
          <p:cNvGrpSpPr/>
          <p:nvPr/>
        </p:nvGrpSpPr>
        <p:grpSpPr>
          <a:xfrm>
            <a:off x="6720232" y="1672190"/>
            <a:ext cx="3894603" cy="3865469"/>
            <a:chOff x="5692588" y="3196198"/>
            <a:chExt cx="3433481" cy="348876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08DF437-2393-9241-1641-0AC5E916125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928877" y="3196198"/>
              <a:ext cx="3197192" cy="3488765"/>
              <a:chOff x="2336" y="68"/>
              <a:chExt cx="3794" cy="4140"/>
            </a:xfrm>
          </p:grpSpPr>
          <p:sp>
            <p:nvSpPr>
              <p:cNvPr id="7" name="AutoShape 3">
                <a:extLst>
                  <a:ext uri="{FF2B5EF4-FFF2-40B4-BE49-F238E27FC236}">
                    <a16:creationId xmlns:a16="http://schemas.microsoft.com/office/drawing/2014/main" id="{4868087C-B15B-9148-AD2A-491D4261EDB7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2336" y="68"/>
                <a:ext cx="3794" cy="41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8" name="Picture 5">
                <a:extLst>
                  <a:ext uri="{FF2B5EF4-FFF2-40B4-BE49-F238E27FC236}">
                    <a16:creationId xmlns:a16="http://schemas.microsoft.com/office/drawing/2014/main" id="{2FA296E3-54FC-FE13-1A99-684EE104713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36" y="68"/>
                <a:ext cx="3798" cy="4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D1EE7E3-38A1-9A33-29EF-A327F32F6791}"/>
                </a:ext>
              </a:extLst>
            </p:cNvPr>
            <p:cNvSpPr/>
            <p:nvPr/>
          </p:nvSpPr>
          <p:spPr>
            <a:xfrm>
              <a:off x="5692588" y="5782235"/>
              <a:ext cx="558052" cy="5199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933338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itle 1"/>
          <p:cNvSpPr>
            <a:spLocks noGrp="1"/>
          </p:cNvSpPr>
          <p:nvPr>
            <p:ph type="title"/>
          </p:nvPr>
        </p:nvSpPr>
        <p:spPr>
          <a:xfrm>
            <a:off x="892379" y="150296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Methods for (large) biological networks: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4E24B79-1F20-4C13-A73E-93EEDF438E78}"/>
              </a:ext>
            </a:extLst>
          </p:cNvPr>
          <p:cNvSpPr/>
          <p:nvPr/>
        </p:nvSpPr>
        <p:spPr>
          <a:xfrm>
            <a:off x="2730820" y="6238622"/>
            <a:ext cx="73239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Dream Challenge: D. </a:t>
            </a:r>
            <a:r>
              <a:rPr lang="en-US" sz="1400" dirty="0" err="1">
                <a:solidFill>
                  <a:schemeClr val="bg1"/>
                </a:solidFill>
              </a:rPr>
              <a:t>Marbach</a:t>
            </a:r>
            <a:r>
              <a:rPr lang="en-US" sz="1400" dirty="0">
                <a:solidFill>
                  <a:schemeClr val="bg1"/>
                </a:solidFill>
              </a:rPr>
              <a:t>, et. al.  “Wisdom of crowds for robust gene network inference,” </a:t>
            </a:r>
            <a:r>
              <a:rPr lang="en-US" sz="1400" i="1" dirty="0">
                <a:solidFill>
                  <a:schemeClr val="bg1"/>
                </a:solidFill>
              </a:rPr>
              <a:t>Nat Methods</a:t>
            </a:r>
            <a:r>
              <a:rPr lang="en-US" sz="1400" dirty="0">
                <a:solidFill>
                  <a:schemeClr val="bg1"/>
                </a:solidFill>
              </a:rPr>
              <a:t>, vol. 9, no. 8, pp. 796–804, 2012.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69B94F2-CF97-4F56-8776-A3807DD2885E}"/>
              </a:ext>
            </a:extLst>
          </p:cNvPr>
          <p:cNvGrpSpPr/>
          <p:nvPr/>
        </p:nvGrpSpPr>
        <p:grpSpPr>
          <a:xfrm>
            <a:off x="70696" y="1904644"/>
            <a:ext cx="5594532" cy="3695664"/>
            <a:chOff x="35127" y="1231795"/>
            <a:chExt cx="3977654" cy="2445201"/>
          </a:xfrm>
        </p:grpSpPr>
        <p:pic>
          <p:nvPicPr>
            <p:cNvPr id="12" name="Picture 2" descr="An external file that holds a picture, illustration, etc.&#10;Object name is nihms420148f2.jpg">
              <a:extLst>
                <a:ext uri="{FF2B5EF4-FFF2-40B4-BE49-F238E27FC236}">
                  <a16:creationId xmlns:a16="http://schemas.microsoft.com/office/drawing/2014/main" id="{23424265-30CB-43AA-8FA4-20BC76AB393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297" r="34413"/>
            <a:stretch/>
          </p:blipFill>
          <p:spPr bwMode="auto">
            <a:xfrm>
              <a:off x="356771" y="1413163"/>
              <a:ext cx="3376399" cy="22638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8DA889-1827-4FC6-8ABA-592B8BEAAED8}"/>
                </a:ext>
              </a:extLst>
            </p:cNvPr>
            <p:cNvSpPr/>
            <p:nvPr/>
          </p:nvSpPr>
          <p:spPr>
            <a:xfrm>
              <a:off x="2833885" y="2350235"/>
              <a:ext cx="1178896" cy="13255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CB7FF35-8C20-4C38-9537-2FDB8342AED1}"/>
                </a:ext>
              </a:extLst>
            </p:cNvPr>
            <p:cNvSpPr/>
            <p:nvPr/>
          </p:nvSpPr>
          <p:spPr>
            <a:xfrm>
              <a:off x="35127" y="1231795"/>
              <a:ext cx="501422" cy="4080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255A160-7653-4D62-B27B-93BD99DDAD5F}"/>
              </a:ext>
            </a:extLst>
          </p:cNvPr>
          <p:cNvGrpSpPr/>
          <p:nvPr/>
        </p:nvGrpSpPr>
        <p:grpSpPr>
          <a:xfrm>
            <a:off x="5170895" y="1095769"/>
            <a:ext cx="2817509" cy="5142853"/>
            <a:chOff x="7021737" y="389434"/>
            <a:chExt cx="3032992" cy="584918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0E4C45F-785D-4A85-BD07-2C29932459DE}"/>
                </a:ext>
              </a:extLst>
            </p:cNvPr>
            <p:cNvGrpSpPr/>
            <p:nvPr/>
          </p:nvGrpSpPr>
          <p:grpSpPr>
            <a:xfrm>
              <a:off x="7021737" y="389434"/>
              <a:ext cx="3032992" cy="5849188"/>
              <a:chOff x="7021737" y="389434"/>
              <a:chExt cx="3032992" cy="5849188"/>
            </a:xfrm>
          </p:grpSpPr>
          <p:pic>
            <p:nvPicPr>
              <p:cNvPr id="14" name="Picture 2" descr="An external file that holds a picture, illustration, etc.&#10;Object name is nihms420148f2.jpg">
                <a:extLst>
                  <a:ext uri="{FF2B5EF4-FFF2-40B4-BE49-F238E27FC236}">
                    <a16:creationId xmlns:a16="http://schemas.microsoft.com/office/drawing/2014/main" id="{05DC1EEA-903A-437E-A345-0AC914C8A4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8252"/>
              <a:stretch/>
            </p:blipFill>
            <p:spPr bwMode="auto">
              <a:xfrm>
                <a:off x="7390770" y="389434"/>
                <a:ext cx="2663959" cy="58491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514FD94-C073-49D8-B6D2-37E744BC3540}"/>
                  </a:ext>
                </a:extLst>
              </p:cNvPr>
              <p:cNvSpPr/>
              <p:nvPr/>
            </p:nvSpPr>
            <p:spPr>
              <a:xfrm>
                <a:off x="7021737" y="411906"/>
                <a:ext cx="1064280" cy="414498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D44B9E6-5CDD-40BF-A706-2D01A8DD64F0}"/>
                </a:ext>
              </a:extLst>
            </p:cNvPr>
            <p:cNvSpPr/>
            <p:nvPr/>
          </p:nvSpPr>
          <p:spPr>
            <a:xfrm>
              <a:off x="7390770" y="622881"/>
              <a:ext cx="1064280" cy="7430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1" name="Picture 2" descr="An external file that holds a picture, illustration, etc.&#10;Object name is nihms420148f2.jpg">
            <a:extLst>
              <a:ext uri="{FF2B5EF4-FFF2-40B4-BE49-F238E27FC236}">
                <a16:creationId xmlns:a16="http://schemas.microsoft.com/office/drawing/2014/main" id="{6836539D-A0D7-41E5-A030-2C4F11DF02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14" t="1" b="76804"/>
          <a:stretch/>
        </p:blipFill>
        <p:spPr bwMode="auto">
          <a:xfrm>
            <a:off x="8631440" y="1172638"/>
            <a:ext cx="2576656" cy="2256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263D2F1-DA76-4960-98C3-C30BB7742D1D}"/>
              </a:ext>
            </a:extLst>
          </p:cNvPr>
          <p:cNvCxnSpPr/>
          <p:nvPr/>
        </p:nvCxnSpPr>
        <p:spPr>
          <a:xfrm>
            <a:off x="7988404" y="1859029"/>
            <a:ext cx="643036" cy="80860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CA42CD62-8097-4956-A974-77EE3EA3121B}"/>
              </a:ext>
            </a:extLst>
          </p:cNvPr>
          <p:cNvSpPr txBox="1"/>
          <p:nvPr/>
        </p:nvSpPr>
        <p:spPr>
          <a:xfrm>
            <a:off x="8463868" y="3812170"/>
            <a:ext cx="328763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Different methods:</a:t>
            </a:r>
          </a:p>
          <a:p>
            <a:r>
              <a:rPr lang="en-US" dirty="0"/>
              <a:t>Linear/nonlinear</a:t>
            </a:r>
          </a:p>
          <a:p>
            <a:r>
              <a:rPr lang="en-US" dirty="0"/>
              <a:t>Binary/functional</a:t>
            </a:r>
          </a:p>
          <a:p>
            <a:endParaRPr lang="en-US" dirty="0"/>
          </a:p>
          <a:p>
            <a:r>
              <a:rPr lang="en-US" dirty="0"/>
              <a:t>Work to varying degrees</a:t>
            </a:r>
          </a:p>
          <a:p>
            <a:endParaRPr lang="en-US" dirty="0"/>
          </a:p>
          <a:p>
            <a:r>
              <a:rPr lang="en-US" dirty="0"/>
              <a:t>w/ perturbations is always better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6F55F71-5F13-4FA5-AD45-156295163CBA}"/>
              </a:ext>
            </a:extLst>
          </p:cNvPr>
          <p:cNvSpPr txBox="1"/>
          <p:nvPr/>
        </p:nvSpPr>
        <p:spPr>
          <a:xfrm>
            <a:off x="234371" y="1301025"/>
            <a:ext cx="47337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Dream Challenge: Infer biological networks with </a:t>
            </a:r>
          </a:p>
          <a:p>
            <a:r>
              <a:rPr lang="en-US" dirty="0"/>
              <a:t>				1000s of components</a:t>
            </a:r>
          </a:p>
        </p:txBody>
      </p:sp>
    </p:spTree>
    <p:extLst>
      <p:ext uri="{BB962C8B-B14F-4D97-AF65-F5344CB8AC3E}">
        <p14:creationId xmlns:p14="http://schemas.microsoft.com/office/powerpoint/2010/main" val="40809046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181808" y="1604737"/>
            <a:ext cx="39415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2) Build a nonlinear library of candidate </a:t>
            </a:r>
          </a:p>
          <a:p>
            <a:r>
              <a:rPr lang="en-US" dirty="0"/>
              <a:t>functions and formulate regression to </a:t>
            </a:r>
          </a:p>
          <a:p>
            <a:r>
              <a:rPr lang="en-US" dirty="0"/>
              <a:t>select terms</a:t>
            </a:r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4326731" y="3291743"/>
            <a:ext cx="3538537" cy="2949575"/>
            <a:chOff x="2751" y="2339"/>
            <a:chExt cx="2229" cy="1858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2751" y="2339"/>
              <a:ext cx="2229" cy="1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5125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2339"/>
              <a:ext cx="2232" cy="1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Rectangle 14"/>
          <p:cNvSpPr/>
          <p:nvPr/>
        </p:nvSpPr>
        <p:spPr>
          <a:xfrm>
            <a:off x="5627945" y="6350777"/>
            <a:ext cx="53861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S. L. </a:t>
            </a:r>
            <a:r>
              <a:rPr lang="en-US" sz="1400" dirty="0" err="1">
                <a:solidFill>
                  <a:schemeClr val="bg1"/>
                </a:solidFill>
              </a:rPr>
              <a:t>Brunton</a:t>
            </a:r>
            <a:r>
              <a:rPr lang="en-US" sz="1400" dirty="0">
                <a:solidFill>
                  <a:schemeClr val="bg1"/>
                </a:solidFill>
              </a:rPr>
              <a:t>, J. L. Proctor, and J. N. </a:t>
            </a:r>
            <a:r>
              <a:rPr lang="en-US" sz="1400" dirty="0" err="1">
                <a:solidFill>
                  <a:schemeClr val="bg1"/>
                </a:solidFill>
              </a:rPr>
              <a:t>Kutz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i="1" dirty="0">
                <a:solidFill>
                  <a:schemeClr val="bg1"/>
                </a:solidFill>
              </a:rPr>
              <a:t>Proc. Natl. Acad. Sci.</a:t>
            </a:r>
            <a:r>
              <a:rPr lang="en-US" sz="1400" dirty="0">
                <a:solidFill>
                  <a:schemeClr val="bg1"/>
                </a:solidFill>
              </a:rPr>
              <a:t>, 2016.</a:t>
            </a:r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4943475" y="2685902"/>
            <a:ext cx="2417763" cy="612775"/>
            <a:chOff x="3114" y="1747"/>
            <a:chExt cx="1523" cy="386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3114" y="1747"/>
              <a:ext cx="1523" cy="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6149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4" y="1747"/>
              <a:ext cx="1528" cy="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149862" y="35674"/>
            <a:ext cx="11775437" cy="1325563"/>
          </a:xfrm>
        </p:spPr>
        <p:txBody>
          <a:bodyPr>
            <a:normAutofit/>
          </a:bodyPr>
          <a:lstStyle/>
          <a:p>
            <a:r>
              <a:rPr lang="en-US" dirty="0"/>
              <a:t>Sparse Identification of Nonlinear Dynamics (</a:t>
            </a:r>
            <a:r>
              <a:rPr lang="en-US" dirty="0" err="1"/>
              <a:t>SINDy</a:t>
            </a:r>
            <a:r>
              <a:rPr lang="en-US" dirty="0"/>
              <a:t>)</a:t>
            </a:r>
          </a:p>
        </p:txBody>
      </p:sp>
      <p:grpSp>
        <p:nvGrpSpPr>
          <p:cNvPr id="20" name="Group 4">
            <a:extLst>
              <a:ext uri="{FF2B5EF4-FFF2-40B4-BE49-F238E27FC236}">
                <a16:creationId xmlns:a16="http://schemas.microsoft.com/office/drawing/2014/main" id="{D00F964F-93F4-468B-AD5E-D9F360B4F79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8900" y="3413965"/>
            <a:ext cx="3995738" cy="2687637"/>
            <a:chOff x="56" y="2421"/>
            <a:chExt cx="2517" cy="1693"/>
          </a:xfrm>
        </p:grpSpPr>
        <p:sp>
          <p:nvSpPr>
            <p:cNvPr id="21" name="AutoShape 3">
              <a:extLst>
                <a:ext uri="{FF2B5EF4-FFF2-40B4-BE49-F238E27FC236}">
                  <a16:creationId xmlns:a16="http://schemas.microsoft.com/office/drawing/2014/main" id="{D832A323-2AE3-4A16-B333-E5FB03A6CE3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6" y="2421"/>
              <a:ext cx="2517" cy="1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2" name="Picture 5">
              <a:extLst>
                <a:ext uri="{FF2B5EF4-FFF2-40B4-BE49-F238E27FC236}">
                  <a16:creationId xmlns:a16="http://schemas.microsoft.com/office/drawing/2014/main" id="{2EEA0D9F-DF3B-4C02-B00C-35B1B9C5ED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" y="2421"/>
              <a:ext cx="2522" cy="1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B5EDE733-FA78-4894-AA44-CC762D37C1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0775" y="1964676"/>
            <a:ext cx="2265365" cy="157086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A48EF62-454A-40C3-BA4A-0199D0B66ACB}"/>
              </a:ext>
            </a:extLst>
          </p:cNvPr>
          <p:cNvSpPr txBox="1"/>
          <p:nvPr/>
        </p:nvSpPr>
        <p:spPr>
          <a:xfrm>
            <a:off x="523345" y="1632134"/>
            <a:ext cx="2973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1) Generate data from system</a:t>
            </a:r>
          </a:p>
        </p:txBody>
      </p:sp>
    </p:spTree>
    <p:extLst>
      <p:ext uri="{BB962C8B-B14F-4D97-AF65-F5344CB8AC3E}">
        <p14:creationId xmlns:p14="http://schemas.microsoft.com/office/powerpoint/2010/main" val="403963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123400" y="2279762"/>
                <a:ext cx="4068600" cy="20358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For mass action kinetics library is polynomials in state variables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1, 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,...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3400" y="2279762"/>
                <a:ext cx="4068600" cy="2035878"/>
              </a:xfrm>
              <a:prstGeom prst="rect">
                <a:avLst/>
              </a:prstGeom>
              <a:blipFill>
                <a:blip r:embed="rId2"/>
                <a:stretch>
                  <a:fillRect l="-1349" t="-17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4">
            <a:extLst>
              <a:ext uri="{FF2B5EF4-FFF2-40B4-BE49-F238E27FC236}">
                <a16:creationId xmlns:a16="http://schemas.microsoft.com/office/drawing/2014/main" id="{91F8632B-ED44-47A6-B25B-2C6F08A14E3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8900" y="3413965"/>
            <a:ext cx="3995738" cy="2687637"/>
            <a:chOff x="56" y="2421"/>
            <a:chExt cx="2517" cy="1693"/>
          </a:xfrm>
        </p:grpSpPr>
        <p:sp>
          <p:nvSpPr>
            <p:cNvPr id="27" name="AutoShape 3">
              <a:extLst>
                <a:ext uri="{FF2B5EF4-FFF2-40B4-BE49-F238E27FC236}">
                  <a16:creationId xmlns:a16="http://schemas.microsoft.com/office/drawing/2014/main" id="{F7AC8D9D-E0CC-4092-A7D7-EF34B37B01D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6" y="2421"/>
              <a:ext cx="2517" cy="1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8" name="Picture 5">
              <a:extLst>
                <a:ext uri="{FF2B5EF4-FFF2-40B4-BE49-F238E27FC236}">
                  <a16:creationId xmlns:a16="http://schemas.microsoft.com/office/drawing/2014/main" id="{020D7C98-AE36-4306-B245-13EC314E0B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" y="2421"/>
              <a:ext cx="2522" cy="1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0CCA91C6-F900-4ADA-8206-FFE4EE1E4377}"/>
              </a:ext>
            </a:extLst>
          </p:cNvPr>
          <p:cNvSpPr/>
          <p:nvPr/>
        </p:nvSpPr>
        <p:spPr>
          <a:xfrm>
            <a:off x="5627945" y="6350777"/>
            <a:ext cx="53861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S. L. </a:t>
            </a:r>
            <a:r>
              <a:rPr lang="en-US" sz="1400" dirty="0" err="1">
                <a:solidFill>
                  <a:schemeClr val="bg1"/>
                </a:solidFill>
              </a:rPr>
              <a:t>Brunton</a:t>
            </a:r>
            <a:r>
              <a:rPr lang="en-US" sz="1400" dirty="0">
                <a:solidFill>
                  <a:schemeClr val="bg1"/>
                </a:solidFill>
              </a:rPr>
              <a:t>, J. L. Proctor, and J. N. </a:t>
            </a:r>
            <a:r>
              <a:rPr lang="en-US" sz="1400" dirty="0" err="1">
                <a:solidFill>
                  <a:schemeClr val="bg1"/>
                </a:solidFill>
              </a:rPr>
              <a:t>Kutz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i="1" dirty="0">
                <a:solidFill>
                  <a:schemeClr val="bg1"/>
                </a:solidFill>
              </a:rPr>
              <a:t>Proc. Natl. Acad. Sci.</a:t>
            </a:r>
            <a:r>
              <a:rPr lang="en-US" sz="1400" dirty="0">
                <a:solidFill>
                  <a:schemeClr val="bg1"/>
                </a:solidFill>
              </a:rPr>
              <a:t>, 2016.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5CB21FB-EEF5-4368-8267-0527ECE1F8AA}"/>
              </a:ext>
            </a:extLst>
          </p:cNvPr>
          <p:cNvSpPr txBox="1"/>
          <p:nvPr/>
        </p:nvSpPr>
        <p:spPr>
          <a:xfrm>
            <a:off x="4181808" y="1604737"/>
            <a:ext cx="39415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2) Build a nonlinear library of candidate </a:t>
            </a:r>
          </a:p>
          <a:p>
            <a:r>
              <a:rPr lang="en-US" dirty="0"/>
              <a:t>functions and formulate regression to </a:t>
            </a:r>
          </a:p>
          <a:p>
            <a:r>
              <a:rPr lang="en-US" dirty="0"/>
              <a:t>select terms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CDBE8E4-1B92-40ED-9C7F-67409E1C684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943475" y="2685902"/>
            <a:ext cx="2417763" cy="612775"/>
            <a:chOff x="3114" y="1747"/>
            <a:chExt cx="1523" cy="386"/>
          </a:xfrm>
        </p:grpSpPr>
        <p:sp>
          <p:nvSpPr>
            <p:cNvPr id="35" name="AutoShape 3">
              <a:extLst>
                <a:ext uri="{FF2B5EF4-FFF2-40B4-BE49-F238E27FC236}">
                  <a16:creationId xmlns:a16="http://schemas.microsoft.com/office/drawing/2014/main" id="{03261ABC-24E1-45E4-99A7-980981B9169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114" y="1747"/>
              <a:ext cx="1523" cy="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6" name="Picture 5">
              <a:extLst>
                <a:ext uri="{FF2B5EF4-FFF2-40B4-BE49-F238E27FC236}">
                  <a16:creationId xmlns:a16="http://schemas.microsoft.com/office/drawing/2014/main" id="{55E3865C-2C28-4534-AD8F-21B9BB9107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4" y="1747"/>
              <a:ext cx="1528" cy="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" name="Group 4">
            <a:extLst>
              <a:ext uri="{FF2B5EF4-FFF2-40B4-BE49-F238E27FC236}">
                <a16:creationId xmlns:a16="http://schemas.microsoft.com/office/drawing/2014/main" id="{1ED5C1BF-D040-496E-9716-C27428FF3E7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326731" y="3291743"/>
            <a:ext cx="3538537" cy="2949575"/>
            <a:chOff x="2751" y="2339"/>
            <a:chExt cx="2229" cy="1858"/>
          </a:xfrm>
        </p:grpSpPr>
        <p:sp>
          <p:nvSpPr>
            <p:cNvPr id="18" name="AutoShape 3">
              <a:extLst>
                <a:ext uri="{FF2B5EF4-FFF2-40B4-BE49-F238E27FC236}">
                  <a16:creationId xmlns:a16="http://schemas.microsoft.com/office/drawing/2014/main" id="{979E4B95-611D-441F-839F-84414044183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751" y="2339"/>
              <a:ext cx="2229" cy="1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1" name="Picture 5">
              <a:extLst>
                <a:ext uri="{FF2B5EF4-FFF2-40B4-BE49-F238E27FC236}">
                  <a16:creationId xmlns:a16="http://schemas.microsoft.com/office/drawing/2014/main" id="{3C06B74E-A04D-4124-B0F8-9464765CB4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2339"/>
              <a:ext cx="2232" cy="1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8E85D33A-A48F-4462-9FD7-51D49AE9F800}"/>
                  </a:ext>
                </a:extLst>
              </p:cNvPr>
              <p:cNvSpPr/>
              <p:nvPr/>
            </p:nvSpPr>
            <p:spPr>
              <a:xfrm>
                <a:off x="4511380" y="3271846"/>
                <a:ext cx="1022716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8E85D33A-A48F-4462-9FD7-51D49AE9F8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1380" y="3271846"/>
                <a:ext cx="1022716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39142DA3-930C-4005-910E-FAAF9357343B}"/>
                  </a:ext>
                </a:extLst>
              </p:cNvPr>
              <p:cNvSpPr/>
              <p:nvPr/>
            </p:nvSpPr>
            <p:spPr>
              <a:xfrm>
                <a:off x="5453988" y="3289338"/>
                <a:ext cx="709490" cy="37253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solidFill>
                                <a:srgbClr val="BB6BA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rgbClr val="BB6BAE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BB6BAE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BB6BAE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i="1">
                              <a:solidFill>
                                <a:srgbClr val="BB6BA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BB6BAE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BB6BAE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39142DA3-930C-4005-910E-FAAF935734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3988" y="3289338"/>
                <a:ext cx="709490" cy="372538"/>
              </a:xfrm>
              <a:prstGeom prst="rect">
                <a:avLst/>
              </a:prstGeom>
              <a:blipFill>
                <a:blip r:embed="rId8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Picture 24">
            <a:extLst>
              <a:ext uri="{FF2B5EF4-FFF2-40B4-BE49-F238E27FC236}">
                <a16:creationId xmlns:a16="http://schemas.microsoft.com/office/drawing/2014/main" id="{436B387D-03CC-40B3-AE28-88FF7075738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40775" y="1964676"/>
            <a:ext cx="2265365" cy="157086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7BA4A76B-7384-4D5B-B55E-098604830C85}"/>
              </a:ext>
            </a:extLst>
          </p:cNvPr>
          <p:cNvSpPr txBox="1"/>
          <p:nvPr/>
        </p:nvSpPr>
        <p:spPr>
          <a:xfrm>
            <a:off x="523345" y="1632134"/>
            <a:ext cx="2973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1) Generate data from system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4C4C1C3C-D33B-4133-931A-EB3479593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862" y="35674"/>
            <a:ext cx="11775437" cy="1325563"/>
          </a:xfrm>
        </p:spPr>
        <p:txBody>
          <a:bodyPr>
            <a:normAutofit/>
          </a:bodyPr>
          <a:lstStyle/>
          <a:p>
            <a:r>
              <a:rPr lang="en-US" dirty="0"/>
              <a:t>Sparse Identification of Nonlinear Dynamics (</a:t>
            </a:r>
            <a:r>
              <a:rPr lang="en-US" dirty="0" err="1"/>
              <a:t>SINDy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319907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149862" y="35674"/>
            <a:ext cx="11775437" cy="1325563"/>
          </a:xfrm>
        </p:spPr>
        <p:txBody>
          <a:bodyPr>
            <a:normAutofit/>
          </a:bodyPr>
          <a:lstStyle/>
          <a:p>
            <a:r>
              <a:rPr lang="en-US" dirty="0"/>
              <a:t>Sparse Identification of Nonlinear Dynamics (</a:t>
            </a:r>
            <a:r>
              <a:rPr lang="en-US" dirty="0" err="1"/>
              <a:t>SINDy</a:t>
            </a:r>
            <a:r>
              <a:rPr lang="en-US" dirty="0"/>
              <a:t>)</a:t>
            </a:r>
          </a:p>
        </p:txBody>
      </p:sp>
      <p:grpSp>
        <p:nvGrpSpPr>
          <p:cNvPr id="27" name="Group 4">
            <a:extLst>
              <a:ext uri="{FF2B5EF4-FFF2-40B4-BE49-F238E27FC236}">
                <a16:creationId xmlns:a16="http://schemas.microsoft.com/office/drawing/2014/main" id="{FFC93D3B-D39B-4812-8BC0-51C9443AE27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8900" y="3413965"/>
            <a:ext cx="3995738" cy="2687637"/>
            <a:chOff x="56" y="2421"/>
            <a:chExt cx="2517" cy="1693"/>
          </a:xfrm>
        </p:grpSpPr>
        <p:sp>
          <p:nvSpPr>
            <p:cNvPr id="28" name="AutoShape 3">
              <a:extLst>
                <a:ext uri="{FF2B5EF4-FFF2-40B4-BE49-F238E27FC236}">
                  <a16:creationId xmlns:a16="http://schemas.microsoft.com/office/drawing/2014/main" id="{D97F5398-A849-4580-84C0-3F9C31E3B53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6" y="2421"/>
              <a:ext cx="2517" cy="1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9" name="Picture 5">
              <a:extLst>
                <a:ext uri="{FF2B5EF4-FFF2-40B4-BE49-F238E27FC236}">
                  <a16:creationId xmlns:a16="http://schemas.microsoft.com/office/drawing/2014/main" id="{F1E77361-F980-42AB-BAFA-03E2D9DA62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" y="2421"/>
              <a:ext cx="2522" cy="1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DABC9405-DDA8-4C8D-85E6-48663E31AE44}"/>
              </a:ext>
            </a:extLst>
          </p:cNvPr>
          <p:cNvSpPr/>
          <p:nvPr/>
        </p:nvSpPr>
        <p:spPr>
          <a:xfrm>
            <a:off x="5627945" y="6350777"/>
            <a:ext cx="53861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S. L. </a:t>
            </a:r>
            <a:r>
              <a:rPr lang="en-US" sz="1400" dirty="0" err="1">
                <a:solidFill>
                  <a:schemeClr val="bg1"/>
                </a:solidFill>
              </a:rPr>
              <a:t>Brunton</a:t>
            </a:r>
            <a:r>
              <a:rPr lang="en-US" sz="1400" dirty="0">
                <a:solidFill>
                  <a:schemeClr val="bg1"/>
                </a:solidFill>
              </a:rPr>
              <a:t>, J. L. Proctor, and J. N. </a:t>
            </a:r>
            <a:r>
              <a:rPr lang="en-US" sz="1400" dirty="0" err="1">
                <a:solidFill>
                  <a:schemeClr val="bg1"/>
                </a:solidFill>
              </a:rPr>
              <a:t>Kutz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i="1" dirty="0">
                <a:solidFill>
                  <a:schemeClr val="bg1"/>
                </a:solidFill>
              </a:rPr>
              <a:t>Proc. Natl. Acad. Sci.</a:t>
            </a:r>
            <a:r>
              <a:rPr lang="en-US" sz="1400" dirty="0">
                <a:solidFill>
                  <a:schemeClr val="bg1"/>
                </a:solidFill>
              </a:rPr>
              <a:t>, 2016.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15FE9FE-194C-47A3-9849-AD970B573F8B}"/>
              </a:ext>
            </a:extLst>
          </p:cNvPr>
          <p:cNvSpPr txBox="1"/>
          <p:nvPr/>
        </p:nvSpPr>
        <p:spPr>
          <a:xfrm>
            <a:off x="4181808" y="1604737"/>
            <a:ext cx="39415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2) Build a nonlinear library of candidate </a:t>
            </a:r>
          </a:p>
          <a:p>
            <a:r>
              <a:rPr lang="en-US" dirty="0"/>
              <a:t>functions and formulate regression to </a:t>
            </a:r>
          </a:p>
          <a:p>
            <a:r>
              <a:rPr lang="en-US" dirty="0"/>
              <a:t>select terms</a:t>
            </a:r>
          </a:p>
        </p:txBody>
      </p:sp>
      <p:grpSp>
        <p:nvGrpSpPr>
          <p:cNvPr id="32" name="Group 4">
            <a:extLst>
              <a:ext uri="{FF2B5EF4-FFF2-40B4-BE49-F238E27FC236}">
                <a16:creationId xmlns:a16="http://schemas.microsoft.com/office/drawing/2014/main" id="{316DFDB1-AF29-40AB-B3BC-CC0CDE2F6BE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326731" y="3291743"/>
            <a:ext cx="3538537" cy="2949575"/>
            <a:chOff x="2751" y="2339"/>
            <a:chExt cx="2229" cy="1858"/>
          </a:xfrm>
        </p:grpSpPr>
        <p:sp>
          <p:nvSpPr>
            <p:cNvPr id="33" name="AutoShape 3">
              <a:extLst>
                <a:ext uri="{FF2B5EF4-FFF2-40B4-BE49-F238E27FC236}">
                  <a16:creationId xmlns:a16="http://schemas.microsoft.com/office/drawing/2014/main" id="{B48A46B1-96D9-404B-AB4D-669950AF313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751" y="2339"/>
              <a:ext cx="2229" cy="1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4" name="Picture 5">
              <a:extLst>
                <a:ext uri="{FF2B5EF4-FFF2-40B4-BE49-F238E27FC236}">
                  <a16:creationId xmlns:a16="http://schemas.microsoft.com/office/drawing/2014/main" id="{38983B72-113E-419D-8CAD-4224EDC512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2339"/>
              <a:ext cx="2232" cy="1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1442EAF-481B-4DC8-8035-EEE4692B352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943475" y="2685902"/>
            <a:ext cx="2417763" cy="612775"/>
            <a:chOff x="3114" y="1747"/>
            <a:chExt cx="1523" cy="386"/>
          </a:xfrm>
        </p:grpSpPr>
        <p:sp>
          <p:nvSpPr>
            <p:cNvPr id="36" name="AutoShape 3">
              <a:extLst>
                <a:ext uri="{FF2B5EF4-FFF2-40B4-BE49-F238E27FC236}">
                  <a16:creationId xmlns:a16="http://schemas.microsoft.com/office/drawing/2014/main" id="{767AA92C-1314-4174-B1C8-801060E0E33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114" y="1747"/>
              <a:ext cx="1523" cy="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7" name="Picture 5">
              <a:extLst>
                <a:ext uri="{FF2B5EF4-FFF2-40B4-BE49-F238E27FC236}">
                  <a16:creationId xmlns:a16="http://schemas.microsoft.com/office/drawing/2014/main" id="{D06E06ED-BE49-48A2-86A7-A6539E0463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4" y="1747"/>
              <a:ext cx="1528" cy="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A3EE4D8A-CB8D-4DFD-B548-4B6D6D12F63E}"/>
                  </a:ext>
                </a:extLst>
              </p:cNvPr>
              <p:cNvSpPr/>
              <p:nvPr/>
            </p:nvSpPr>
            <p:spPr>
              <a:xfrm>
                <a:off x="4511380" y="3271846"/>
                <a:ext cx="1022716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A3EE4D8A-CB8D-4DFD-B548-4B6D6D12F6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1380" y="3271846"/>
                <a:ext cx="1022716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1ECB3D10-876F-4F57-8B62-40F40458351A}"/>
                  </a:ext>
                </a:extLst>
              </p:cNvPr>
              <p:cNvSpPr/>
              <p:nvPr/>
            </p:nvSpPr>
            <p:spPr>
              <a:xfrm>
                <a:off x="5453988" y="3289338"/>
                <a:ext cx="709490" cy="37253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solidFill>
                                <a:srgbClr val="BB6BA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rgbClr val="BB6BAE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BB6BAE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BB6BAE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i="1">
                              <a:solidFill>
                                <a:srgbClr val="BB6BA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BB6BAE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BB6BAE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1ECB3D10-876F-4F57-8B62-40F4045835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3988" y="3289338"/>
                <a:ext cx="709490" cy="372538"/>
              </a:xfrm>
              <a:prstGeom prst="rect">
                <a:avLst/>
              </a:prstGeom>
              <a:blipFill>
                <a:blip r:embed="rId8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>
            <a:extLst>
              <a:ext uri="{FF2B5EF4-FFF2-40B4-BE49-F238E27FC236}">
                <a16:creationId xmlns:a16="http://schemas.microsoft.com/office/drawing/2014/main" id="{E5FC8BA5-4F27-463D-B5C4-FA8F3F27DF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40775" y="1964676"/>
            <a:ext cx="2265365" cy="157086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9C6627E6-1F67-4B58-8330-C680D89094BF}"/>
              </a:ext>
            </a:extLst>
          </p:cNvPr>
          <p:cNvSpPr txBox="1"/>
          <p:nvPr/>
        </p:nvSpPr>
        <p:spPr>
          <a:xfrm>
            <a:off x="523345" y="1632134"/>
            <a:ext cx="2973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1) Generate data from system</a:t>
            </a:r>
          </a:p>
        </p:txBody>
      </p:sp>
    </p:spTree>
    <p:extLst>
      <p:ext uri="{BB962C8B-B14F-4D97-AF65-F5344CB8AC3E}">
        <p14:creationId xmlns:p14="http://schemas.microsoft.com/office/powerpoint/2010/main" val="2387673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8347152" y="1493187"/>
            <a:ext cx="32640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3) Determine sparse coefficients </a:t>
            </a:r>
          </a:p>
          <a:p>
            <a:r>
              <a:rPr lang="en-US" dirty="0"/>
              <a:t>and evaluate identified model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6862" y="1632247"/>
            <a:ext cx="268650" cy="2772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417689" y="2396500"/>
            <a:ext cx="406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Alternate between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Least Squares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Hard Thresholding</a:t>
            </a:r>
          </a:p>
          <a:p>
            <a:endParaRPr lang="en-US" dirty="0"/>
          </a:p>
        </p:txBody>
      </p:sp>
      <p:grpSp>
        <p:nvGrpSpPr>
          <p:cNvPr id="5155" name="Group 5154"/>
          <p:cNvGrpSpPr/>
          <p:nvPr/>
        </p:nvGrpSpPr>
        <p:grpSpPr>
          <a:xfrm>
            <a:off x="8665236" y="3661876"/>
            <a:ext cx="2627865" cy="1632779"/>
            <a:chOff x="8108221" y="4591269"/>
            <a:chExt cx="2932920" cy="1822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8" name="Ink 7"/>
                <p14:cNvContentPartPr/>
                <p14:nvPr/>
              </p14:nvContentPartPr>
              <p14:xfrm>
                <a:off x="8562901" y="4623309"/>
                <a:ext cx="79200" cy="1614240"/>
              </p14:xfrm>
            </p:contentPart>
          </mc:Choice>
          <mc:Fallback xmlns="">
            <p:pic>
              <p:nvPicPr>
                <p:cNvPr id="8" name="Ink 7"/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8547781" y="4607469"/>
                  <a:ext cx="114480" cy="164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31" name="Ink 30"/>
                <p14:cNvContentPartPr/>
                <p14:nvPr/>
              </p14:nvContentPartPr>
              <p14:xfrm>
                <a:off x="8108221" y="4795029"/>
                <a:ext cx="239760" cy="1074600"/>
              </p14:xfrm>
            </p:contentPart>
          </mc:Choice>
          <mc:Fallback xmlns="">
            <p:pic>
              <p:nvPicPr>
                <p:cNvPr id="31" name="Ink 30"/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092381" y="4777389"/>
                  <a:ext cx="279360" cy="11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3074" name="Ink 3073"/>
                <p14:cNvContentPartPr/>
                <p14:nvPr/>
              </p14:nvContentPartPr>
              <p14:xfrm>
                <a:off x="8483701" y="4591269"/>
                <a:ext cx="146520" cy="102600"/>
              </p14:xfrm>
            </p:contentPart>
          </mc:Choice>
          <mc:Fallback xmlns="">
            <p:pic>
              <p:nvPicPr>
                <p:cNvPr id="3074" name="Ink 3073"/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471821" y="4574349"/>
                  <a:ext cx="16920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3090" name="Ink 3089"/>
                <p14:cNvContentPartPr/>
                <p14:nvPr/>
              </p14:nvContentPartPr>
              <p14:xfrm>
                <a:off x="8526901" y="5941629"/>
                <a:ext cx="2457000" cy="95760"/>
              </p14:xfrm>
            </p:contentPart>
          </mc:Choice>
          <mc:Fallback xmlns="">
            <p:pic>
              <p:nvPicPr>
                <p:cNvPr id="3090" name="Ink 3089"/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512141" y="5920749"/>
                  <a:ext cx="249048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3103" name="Ink 3102"/>
                <p14:cNvContentPartPr/>
                <p14:nvPr/>
              </p14:nvContentPartPr>
              <p14:xfrm>
                <a:off x="9323941" y="6047109"/>
                <a:ext cx="1251000" cy="366480"/>
              </p14:xfrm>
            </p:contentPart>
          </mc:Choice>
          <mc:Fallback xmlns="">
            <p:pic>
              <p:nvPicPr>
                <p:cNvPr id="3103" name="Ink 3102"/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9304861" y="6029109"/>
                  <a:ext cx="1293480" cy="39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5131" name="Ink 5130"/>
                <p14:cNvContentPartPr/>
                <p14:nvPr/>
              </p14:nvContentPartPr>
              <p14:xfrm>
                <a:off x="8741821" y="4739589"/>
                <a:ext cx="550080" cy="439920"/>
              </p14:xfrm>
            </p:contentPart>
          </mc:Choice>
          <mc:Fallback xmlns="">
            <p:pic>
              <p:nvPicPr>
                <p:cNvPr id="5131" name="Ink 5130"/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725261" y="4723389"/>
                  <a:ext cx="586080" cy="47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5140" name="Ink 5139"/>
                <p14:cNvContentPartPr/>
                <p14:nvPr/>
              </p14:nvContentPartPr>
              <p14:xfrm>
                <a:off x="9367501" y="5219829"/>
                <a:ext cx="842040" cy="135000"/>
              </p14:xfrm>
            </p:contentPart>
          </mc:Choice>
          <mc:Fallback xmlns="">
            <p:pic>
              <p:nvPicPr>
                <p:cNvPr id="5140" name="Ink 5139"/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9355621" y="5203629"/>
                  <a:ext cx="87408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5144" name="Ink 5143"/>
                <p14:cNvContentPartPr/>
                <p14:nvPr/>
              </p14:nvContentPartPr>
              <p14:xfrm>
                <a:off x="10340941" y="5367069"/>
                <a:ext cx="700200" cy="923760"/>
              </p14:xfrm>
            </p:contentPart>
          </mc:Choice>
          <mc:Fallback xmlns="">
            <p:pic>
              <p:nvPicPr>
                <p:cNvPr id="5144" name="Ink 5143"/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0323301" y="5351949"/>
                  <a:ext cx="732240" cy="9540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6" name="Title 1"/>
          <p:cNvSpPr>
            <a:spLocks noGrp="1"/>
          </p:cNvSpPr>
          <p:nvPr>
            <p:ph type="title"/>
          </p:nvPr>
        </p:nvSpPr>
        <p:spPr>
          <a:xfrm>
            <a:off x="0" y="35674"/>
            <a:ext cx="11925299" cy="1325563"/>
          </a:xfrm>
        </p:spPr>
        <p:txBody>
          <a:bodyPr>
            <a:normAutofit/>
          </a:bodyPr>
          <a:lstStyle/>
          <a:p>
            <a:r>
              <a:rPr lang="en-US" dirty="0"/>
              <a:t>Sparse Identification of Nonlinear Dynamics (</a:t>
            </a:r>
            <a:r>
              <a:rPr lang="en-US" dirty="0" err="1"/>
              <a:t>SINDy</a:t>
            </a:r>
            <a:r>
              <a:rPr lang="en-US" dirty="0"/>
              <a:t>)</a:t>
            </a:r>
          </a:p>
        </p:txBody>
      </p:sp>
      <p:grpSp>
        <p:nvGrpSpPr>
          <p:cNvPr id="34" name="Group 4">
            <a:extLst>
              <a:ext uri="{FF2B5EF4-FFF2-40B4-BE49-F238E27FC236}">
                <a16:creationId xmlns:a16="http://schemas.microsoft.com/office/drawing/2014/main" id="{8FFD9D87-918B-4BF6-9D41-D3912CEDFBE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8900" y="3413965"/>
            <a:ext cx="3995738" cy="2687637"/>
            <a:chOff x="56" y="2421"/>
            <a:chExt cx="2517" cy="1693"/>
          </a:xfrm>
        </p:grpSpPr>
        <p:sp>
          <p:nvSpPr>
            <p:cNvPr id="35" name="AutoShape 3">
              <a:extLst>
                <a:ext uri="{FF2B5EF4-FFF2-40B4-BE49-F238E27FC236}">
                  <a16:creationId xmlns:a16="http://schemas.microsoft.com/office/drawing/2014/main" id="{246EFE93-231F-4B28-A550-208D96732E5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6" y="2421"/>
              <a:ext cx="2517" cy="1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9" name="Picture 5">
              <a:extLst>
                <a:ext uri="{FF2B5EF4-FFF2-40B4-BE49-F238E27FC236}">
                  <a16:creationId xmlns:a16="http://schemas.microsoft.com/office/drawing/2014/main" id="{BE675CF2-89FC-4BC5-BC36-81CEA800E1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" y="2421"/>
              <a:ext cx="2522" cy="1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954963D3-570D-41F1-8042-E87901188FCA}"/>
              </a:ext>
            </a:extLst>
          </p:cNvPr>
          <p:cNvSpPr/>
          <p:nvPr/>
        </p:nvSpPr>
        <p:spPr>
          <a:xfrm>
            <a:off x="5627945" y="6350777"/>
            <a:ext cx="53861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S. L. </a:t>
            </a:r>
            <a:r>
              <a:rPr lang="en-US" sz="1400" dirty="0" err="1">
                <a:solidFill>
                  <a:schemeClr val="bg1"/>
                </a:solidFill>
              </a:rPr>
              <a:t>Brunton</a:t>
            </a:r>
            <a:r>
              <a:rPr lang="en-US" sz="1400" dirty="0">
                <a:solidFill>
                  <a:schemeClr val="bg1"/>
                </a:solidFill>
              </a:rPr>
              <a:t>, J. L. Proctor, and J. N. </a:t>
            </a:r>
            <a:r>
              <a:rPr lang="en-US" sz="1400" dirty="0" err="1">
                <a:solidFill>
                  <a:schemeClr val="bg1"/>
                </a:solidFill>
              </a:rPr>
              <a:t>Kutz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i="1" dirty="0">
                <a:solidFill>
                  <a:schemeClr val="bg1"/>
                </a:solidFill>
              </a:rPr>
              <a:t>Proc. Natl. Acad. Sci.</a:t>
            </a:r>
            <a:r>
              <a:rPr lang="en-US" sz="1400" dirty="0">
                <a:solidFill>
                  <a:schemeClr val="bg1"/>
                </a:solidFill>
              </a:rPr>
              <a:t>, 2016.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F967AC6-DA99-4C33-8722-664AE996879D}"/>
              </a:ext>
            </a:extLst>
          </p:cNvPr>
          <p:cNvSpPr txBox="1"/>
          <p:nvPr/>
        </p:nvSpPr>
        <p:spPr>
          <a:xfrm>
            <a:off x="523345" y="1632134"/>
            <a:ext cx="2973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1) Generate data from system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23F86BF-625C-49C2-89B0-47E7C2D543C6}"/>
              </a:ext>
            </a:extLst>
          </p:cNvPr>
          <p:cNvSpPr txBox="1"/>
          <p:nvPr/>
        </p:nvSpPr>
        <p:spPr>
          <a:xfrm>
            <a:off x="4181808" y="1604737"/>
            <a:ext cx="39415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2) Build a nonlinear library of candidate </a:t>
            </a:r>
          </a:p>
          <a:p>
            <a:r>
              <a:rPr lang="en-US" dirty="0"/>
              <a:t>functions and formulate regression to </a:t>
            </a:r>
          </a:p>
          <a:p>
            <a:r>
              <a:rPr lang="en-US" dirty="0"/>
              <a:t>select terms</a:t>
            </a:r>
          </a:p>
        </p:txBody>
      </p:sp>
      <p:grpSp>
        <p:nvGrpSpPr>
          <p:cNvPr id="48" name="Group 4">
            <a:extLst>
              <a:ext uri="{FF2B5EF4-FFF2-40B4-BE49-F238E27FC236}">
                <a16:creationId xmlns:a16="http://schemas.microsoft.com/office/drawing/2014/main" id="{8D89CD2A-1FF3-4B80-80AF-BE923073326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326731" y="3291743"/>
            <a:ext cx="3538537" cy="2949575"/>
            <a:chOff x="2751" y="2339"/>
            <a:chExt cx="2229" cy="1858"/>
          </a:xfrm>
        </p:grpSpPr>
        <p:sp>
          <p:nvSpPr>
            <p:cNvPr id="49" name="AutoShape 3">
              <a:extLst>
                <a:ext uri="{FF2B5EF4-FFF2-40B4-BE49-F238E27FC236}">
                  <a16:creationId xmlns:a16="http://schemas.microsoft.com/office/drawing/2014/main" id="{12072849-8796-44E4-8A79-1858ABC4412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751" y="2339"/>
              <a:ext cx="2229" cy="1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50" name="Picture 5">
              <a:extLst>
                <a:ext uri="{FF2B5EF4-FFF2-40B4-BE49-F238E27FC236}">
                  <a16:creationId xmlns:a16="http://schemas.microsoft.com/office/drawing/2014/main" id="{B3F009E2-7965-44DC-A3EA-F4984B72B7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2339"/>
              <a:ext cx="2232" cy="1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F2CB874-140E-4912-86B7-097429DEA64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943475" y="2685902"/>
            <a:ext cx="2417763" cy="612775"/>
            <a:chOff x="3114" y="1747"/>
            <a:chExt cx="1523" cy="386"/>
          </a:xfrm>
        </p:grpSpPr>
        <p:sp>
          <p:nvSpPr>
            <p:cNvPr id="52" name="AutoShape 3">
              <a:extLst>
                <a:ext uri="{FF2B5EF4-FFF2-40B4-BE49-F238E27FC236}">
                  <a16:creationId xmlns:a16="http://schemas.microsoft.com/office/drawing/2014/main" id="{AF4A1069-8E36-4C93-8427-BBEBD1E8442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114" y="1747"/>
              <a:ext cx="1523" cy="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53" name="Picture 5">
              <a:extLst>
                <a:ext uri="{FF2B5EF4-FFF2-40B4-BE49-F238E27FC236}">
                  <a16:creationId xmlns:a16="http://schemas.microsoft.com/office/drawing/2014/main" id="{6C82E36E-83DD-44E0-B732-6DF646914E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4" y="1747"/>
              <a:ext cx="1528" cy="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2CB1FA95-372A-43C6-88A2-60433C9DDCAC}"/>
                  </a:ext>
                </a:extLst>
              </p:cNvPr>
              <p:cNvSpPr/>
              <p:nvPr/>
            </p:nvSpPr>
            <p:spPr>
              <a:xfrm>
                <a:off x="4511380" y="3271846"/>
                <a:ext cx="1022716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2CB1FA95-372A-43C6-88A2-60433C9DDC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1380" y="3271846"/>
                <a:ext cx="1022716" cy="3693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840592E2-0AA0-4822-9820-EE83CDEB5C0E}"/>
                  </a:ext>
                </a:extLst>
              </p:cNvPr>
              <p:cNvSpPr/>
              <p:nvPr/>
            </p:nvSpPr>
            <p:spPr>
              <a:xfrm>
                <a:off x="5453988" y="3289338"/>
                <a:ext cx="709490" cy="37253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solidFill>
                                <a:srgbClr val="BB6BA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rgbClr val="BB6BAE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BB6BAE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BB6BAE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i="1">
                              <a:solidFill>
                                <a:srgbClr val="BB6BA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BB6BAE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BB6BAE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840592E2-0AA0-4822-9820-EE83CDEB5C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3988" y="3289338"/>
                <a:ext cx="709490" cy="372538"/>
              </a:xfrm>
              <a:prstGeom prst="rect">
                <a:avLst/>
              </a:prstGeom>
              <a:blipFill>
                <a:blip r:embed="rId29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2" name="Picture 31">
            <a:extLst>
              <a:ext uri="{FF2B5EF4-FFF2-40B4-BE49-F238E27FC236}">
                <a16:creationId xmlns:a16="http://schemas.microsoft.com/office/drawing/2014/main" id="{DB4E9AA3-158F-43FF-8363-956343C88068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140775" y="1964676"/>
            <a:ext cx="2265365" cy="1570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6468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78477-9EEA-4B49-8F59-2823EC5EA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315" y="274639"/>
            <a:ext cx="11927305" cy="1143000"/>
          </a:xfrm>
        </p:spPr>
        <p:txBody>
          <a:bodyPr>
            <a:noAutofit/>
          </a:bodyPr>
          <a:lstStyle/>
          <a:p>
            <a:r>
              <a:rPr lang="en-US" sz="4000" dirty="0"/>
              <a:t>Sparse selection of variables, terms, features</a:t>
            </a:r>
          </a:p>
        </p:txBody>
      </p:sp>
      <p:pic>
        <p:nvPicPr>
          <p:cNvPr id="3074" name="Picture 2" descr="https://upload.wikimedia.org/wikipedia/commons/thumb/f/f8/L1_and_L2_balls.svg/900px-L1_and_L2_balls.svg.png">
            <a:extLst>
              <a:ext uri="{FF2B5EF4-FFF2-40B4-BE49-F238E27FC236}">
                <a16:creationId xmlns:a16="http://schemas.microsoft.com/office/drawing/2014/main" id="{DC65CE60-43E1-4656-84A5-04E1F22BF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570" y="1544859"/>
            <a:ext cx="4072890" cy="1832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3F822481-4849-46B4-A373-CC3D3C848566}"/>
                  </a:ext>
                </a:extLst>
              </p:cNvPr>
              <p:cNvSpPr/>
              <p:nvPr/>
            </p:nvSpPr>
            <p:spPr>
              <a:xfrm>
                <a:off x="842305" y="5056998"/>
                <a:ext cx="4362155" cy="5080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𝝃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𝝃</m:t>
                              </m:r>
                            </m:lim>
                          </m:limLow>
                        </m:fName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𝝃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𝝃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𝝃</m:t>
                                  </m:r>
                                </m:e>
                              </m:d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</m:func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3F822481-4849-46B4-A373-CC3D3C8485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305" y="5056998"/>
                <a:ext cx="4362155" cy="508088"/>
              </a:xfrm>
              <a:prstGeom prst="rect">
                <a:avLst/>
              </a:prstGeom>
              <a:blipFill>
                <a:blip r:embed="rId3"/>
                <a:stretch>
                  <a:fillRect b="-72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50B47E5D-AE41-4151-B58E-1780E6651B26}"/>
              </a:ext>
            </a:extLst>
          </p:cNvPr>
          <p:cNvSpPr/>
          <p:nvPr/>
        </p:nvSpPr>
        <p:spPr>
          <a:xfrm>
            <a:off x="1021775" y="3520700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Use sparse regression to solve for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LASSO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Ridge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Elastic Net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2BC60DC-20B1-4307-AB4A-4E3391DD98E2}"/>
              </a:ext>
            </a:extLst>
          </p:cNvPr>
          <p:cNvSpPr/>
          <p:nvPr/>
        </p:nvSpPr>
        <p:spPr>
          <a:xfrm>
            <a:off x="3101340" y="6243935"/>
            <a:ext cx="77114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T. </a:t>
            </a:r>
            <a:r>
              <a:rPr lang="en-US" sz="1400" dirty="0" err="1">
                <a:solidFill>
                  <a:schemeClr val="bg1"/>
                </a:solidFill>
              </a:rPr>
              <a:t>Hesterberg</a:t>
            </a:r>
            <a:r>
              <a:rPr lang="en-US" sz="1400" dirty="0">
                <a:solidFill>
                  <a:schemeClr val="bg1"/>
                </a:solidFill>
              </a:rPr>
              <a:t>, N. H. Choi, L. Meier, and C. Fraley, “Least angle and ℓ 1 penalized regression: A review *,” </a:t>
            </a:r>
            <a:r>
              <a:rPr lang="en-US" sz="1400" i="1" dirty="0">
                <a:solidFill>
                  <a:schemeClr val="bg1"/>
                </a:solidFill>
              </a:rPr>
              <a:t>Stat. </a:t>
            </a:r>
            <a:r>
              <a:rPr lang="en-US" sz="1400" i="1" dirty="0" err="1">
                <a:solidFill>
                  <a:schemeClr val="bg1"/>
                </a:solidFill>
              </a:rPr>
              <a:t>Surv</a:t>
            </a:r>
            <a:r>
              <a:rPr lang="en-US" sz="1400" i="1" dirty="0">
                <a:solidFill>
                  <a:schemeClr val="bg1"/>
                </a:solidFill>
              </a:rPr>
              <a:t>.</a:t>
            </a:r>
            <a:r>
              <a:rPr lang="en-US" sz="1400" dirty="0">
                <a:solidFill>
                  <a:schemeClr val="bg1"/>
                </a:solidFill>
              </a:rPr>
              <a:t>, vol. 2, pp. 61–93, 2008.</a:t>
            </a:r>
          </a:p>
        </p:txBody>
      </p:sp>
      <p:grpSp>
        <p:nvGrpSpPr>
          <p:cNvPr id="7" name="Group 5">
            <a:extLst>
              <a:ext uri="{FF2B5EF4-FFF2-40B4-BE49-F238E27FC236}">
                <a16:creationId xmlns:a16="http://schemas.microsoft.com/office/drawing/2014/main" id="{6DDDD34C-4558-4563-A7D2-B43C0646884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622925" y="1511675"/>
            <a:ext cx="6002338" cy="3651250"/>
            <a:chOff x="3542" y="1098"/>
            <a:chExt cx="3781" cy="2300"/>
          </a:xfrm>
        </p:grpSpPr>
        <p:sp>
          <p:nvSpPr>
            <p:cNvPr id="8" name="AutoShape 4">
              <a:extLst>
                <a:ext uri="{FF2B5EF4-FFF2-40B4-BE49-F238E27FC236}">
                  <a16:creationId xmlns:a16="http://schemas.microsoft.com/office/drawing/2014/main" id="{D4CFFD8A-B6AA-4CCE-B9E0-33AE0406035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542" y="1098"/>
              <a:ext cx="3781" cy="2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078" name="Picture 6">
              <a:extLst>
                <a:ext uri="{FF2B5EF4-FFF2-40B4-BE49-F238E27FC236}">
                  <a16:creationId xmlns:a16="http://schemas.microsoft.com/office/drawing/2014/main" id="{ADAFC192-BD9B-4506-BABB-D6D09E47E9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2" y="1098"/>
              <a:ext cx="3784" cy="2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77D15085-572C-4C42-B16E-B5FF54C4A533}"/>
              </a:ext>
            </a:extLst>
          </p:cNvPr>
          <p:cNvSpPr/>
          <p:nvPr/>
        </p:nvSpPr>
        <p:spPr>
          <a:xfrm>
            <a:off x="5738555" y="533171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Has been applied to many, many systems for variable selection!</a:t>
            </a:r>
          </a:p>
        </p:txBody>
      </p:sp>
    </p:spTree>
    <p:extLst>
      <p:ext uri="{BB962C8B-B14F-4D97-AF65-F5344CB8AC3E}">
        <p14:creationId xmlns:p14="http://schemas.microsoft.com/office/powerpoint/2010/main" val="28027961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8348062" y="1604737"/>
            <a:ext cx="32640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3) Determine sparse coefficients </a:t>
            </a:r>
          </a:p>
          <a:p>
            <a:r>
              <a:rPr lang="en-US" dirty="0"/>
              <a:t>and evaluate identified model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6862" y="1632247"/>
            <a:ext cx="268650" cy="277200"/>
          </a:xfrm>
          <a:prstGeom prst="rect">
            <a:avLst/>
          </a:prstGeom>
        </p:spPr>
      </p:pic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8194675" y="3594100"/>
            <a:ext cx="3895725" cy="2679700"/>
            <a:chOff x="5162" y="2426"/>
            <a:chExt cx="2454" cy="1688"/>
          </a:xfrm>
        </p:grpSpPr>
        <p:sp>
          <p:nvSpPr>
            <p:cNvPr id="12" name="AutoShape 3"/>
            <p:cNvSpPr>
              <a:spLocks noChangeAspect="1" noChangeArrowheads="1" noTextEdit="1"/>
            </p:cNvSpPr>
            <p:nvPr/>
          </p:nvSpPr>
          <p:spPr bwMode="auto">
            <a:xfrm>
              <a:off x="5162" y="2426"/>
              <a:ext cx="2454" cy="1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077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62" y="2426"/>
              <a:ext cx="2459" cy="1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8370888" y="2606675"/>
            <a:ext cx="3544887" cy="944563"/>
            <a:chOff x="5273" y="1642"/>
            <a:chExt cx="2233" cy="595"/>
          </a:xfrm>
        </p:grpSpPr>
        <p:sp>
          <p:nvSpPr>
            <p:cNvPr id="7" name="AutoShape 3"/>
            <p:cNvSpPr>
              <a:spLocks noChangeAspect="1" noChangeArrowheads="1" noTextEdit="1"/>
            </p:cNvSpPr>
            <p:nvPr/>
          </p:nvSpPr>
          <p:spPr bwMode="auto">
            <a:xfrm>
              <a:off x="5273" y="1642"/>
              <a:ext cx="2233" cy="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4101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3" y="1642"/>
              <a:ext cx="2237" cy="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9658351" y="2725738"/>
                <a:ext cx="676274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   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8351" y="2725738"/>
                <a:ext cx="676274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11164887" y="2724081"/>
                <a:ext cx="750888" cy="37098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solidFill>
                                <a:srgbClr val="BB6BA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rgbClr val="BB6BAE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BB6BAE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BB6BAE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i="1">
                              <a:solidFill>
                                <a:srgbClr val="BB6BA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BB6BAE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BB6BAE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BB6BAE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64887" y="2724081"/>
                <a:ext cx="750888" cy="370989"/>
              </a:xfrm>
              <a:prstGeom prst="rect">
                <a:avLst/>
              </a:prstGeom>
              <a:blipFill>
                <a:blip r:embed="rId12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4">
            <a:extLst>
              <a:ext uri="{FF2B5EF4-FFF2-40B4-BE49-F238E27FC236}">
                <a16:creationId xmlns:a16="http://schemas.microsoft.com/office/drawing/2014/main" id="{D2FC7545-705A-4C7F-ADFD-4F26D0F7AA8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8900" y="3413965"/>
            <a:ext cx="3995738" cy="2687637"/>
            <a:chOff x="56" y="2421"/>
            <a:chExt cx="2517" cy="1693"/>
          </a:xfrm>
        </p:grpSpPr>
        <p:sp>
          <p:nvSpPr>
            <p:cNvPr id="33" name="AutoShape 3">
              <a:extLst>
                <a:ext uri="{FF2B5EF4-FFF2-40B4-BE49-F238E27FC236}">
                  <a16:creationId xmlns:a16="http://schemas.microsoft.com/office/drawing/2014/main" id="{CCE6B1BC-136D-412A-AA89-3F33C97417D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6" y="2421"/>
              <a:ext cx="2517" cy="1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4" name="Picture 5">
              <a:extLst>
                <a:ext uri="{FF2B5EF4-FFF2-40B4-BE49-F238E27FC236}">
                  <a16:creationId xmlns:a16="http://schemas.microsoft.com/office/drawing/2014/main" id="{EB51934D-F5D3-417A-9D6C-136DFEE368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" y="2421"/>
              <a:ext cx="2522" cy="1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" name="Title 1">
            <a:extLst>
              <a:ext uri="{FF2B5EF4-FFF2-40B4-BE49-F238E27FC236}">
                <a16:creationId xmlns:a16="http://schemas.microsoft.com/office/drawing/2014/main" id="{572A82D6-C2E1-4FFE-BE0D-B10C113CC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862" y="35674"/>
            <a:ext cx="11775437" cy="1325563"/>
          </a:xfrm>
        </p:spPr>
        <p:txBody>
          <a:bodyPr>
            <a:normAutofit/>
          </a:bodyPr>
          <a:lstStyle/>
          <a:p>
            <a:r>
              <a:rPr lang="en-US" dirty="0"/>
              <a:t>Sparse Identification of Nonlinear Dynamics (</a:t>
            </a:r>
            <a:r>
              <a:rPr lang="en-US" dirty="0" err="1"/>
              <a:t>SINDy</a:t>
            </a:r>
            <a:r>
              <a:rPr lang="en-US" dirty="0"/>
              <a:t>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4E8BD82-8CE9-4A9D-B3F3-8FA0A34FA8C9}"/>
              </a:ext>
            </a:extLst>
          </p:cNvPr>
          <p:cNvSpPr txBox="1"/>
          <p:nvPr/>
        </p:nvSpPr>
        <p:spPr>
          <a:xfrm>
            <a:off x="4181808" y="1604737"/>
            <a:ext cx="39415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2) Build a nonlinear library of candidate </a:t>
            </a:r>
          </a:p>
          <a:p>
            <a:r>
              <a:rPr lang="en-US" dirty="0"/>
              <a:t>functions and formulate regression to </a:t>
            </a:r>
          </a:p>
          <a:p>
            <a:r>
              <a:rPr lang="en-US" dirty="0"/>
              <a:t>select terms</a:t>
            </a:r>
          </a:p>
        </p:txBody>
      </p:sp>
      <p:grpSp>
        <p:nvGrpSpPr>
          <p:cNvPr id="37" name="Group 4">
            <a:extLst>
              <a:ext uri="{FF2B5EF4-FFF2-40B4-BE49-F238E27FC236}">
                <a16:creationId xmlns:a16="http://schemas.microsoft.com/office/drawing/2014/main" id="{F81B72BE-E06E-438F-8478-A295A8EBFAA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326731" y="3291743"/>
            <a:ext cx="3538537" cy="2949575"/>
            <a:chOff x="2751" y="2339"/>
            <a:chExt cx="2229" cy="1858"/>
          </a:xfrm>
        </p:grpSpPr>
        <p:sp>
          <p:nvSpPr>
            <p:cNvPr id="38" name="AutoShape 3">
              <a:extLst>
                <a:ext uri="{FF2B5EF4-FFF2-40B4-BE49-F238E27FC236}">
                  <a16:creationId xmlns:a16="http://schemas.microsoft.com/office/drawing/2014/main" id="{78DA9E73-0B81-4F35-B5A5-949F4352B1B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751" y="2339"/>
              <a:ext cx="2229" cy="1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9" name="Picture 5">
              <a:extLst>
                <a:ext uri="{FF2B5EF4-FFF2-40B4-BE49-F238E27FC236}">
                  <a16:creationId xmlns:a16="http://schemas.microsoft.com/office/drawing/2014/main" id="{B7B7960D-5481-4875-A822-8AC3FDB6DF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2339"/>
              <a:ext cx="2232" cy="1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F13C592-EB0D-431C-8C21-F09C58FC31D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943475" y="2685902"/>
            <a:ext cx="2417763" cy="612775"/>
            <a:chOff x="3114" y="1747"/>
            <a:chExt cx="1523" cy="386"/>
          </a:xfrm>
        </p:grpSpPr>
        <p:sp>
          <p:nvSpPr>
            <p:cNvPr id="41" name="AutoShape 3">
              <a:extLst>
                <a:ext uri="{FF2B5EF4-FFF2-40B4-BE49-F238E27FC236}">
                  <a16:creationId xmlns:a16="http://schemas.microsoft.com/office/drawing/2014/main" id="{B1B33DAB-170C-4FA8-8BA8-A8F504C7C3B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114" y="1747"/>
              <a:ext cx="1523" cy="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42" name="Picture 5">
              <a:extLst>
                <a:ext uri="{FF2B5EF4-FFF2-40B4-BE49-F238E27FC236}">
                  <a16:creationId xmlns:a16="http://schemas.microsoft.com/office/drawing/2014/main" id="{DDB115F8-A2C2-44D3-A8EE-E85B109064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4" y="1747"/>
              <a:ext cx="1528" cy="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BD7190C0-4DF2-4FF1-87AF-7D46D376DF0E}"/>
              </a:ext>
            </a:extLst>
          </p:cNvPr>
          <p:cNvSpPr/>
          <p:nvPr/>
        </p:nvSpPr>
        <p:spPr>
          <a:xfrm>
            <a:off x="5627945" y="6350777"/>
            <a:ext cx="53861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S. L. </a:t>
            </a:r>
            <a:r>
              <a:rPr lang="en-US" sz="1400" dirty="0" err="1">
                <a:solidFill>
                  <a:schemeClr val="bg1"/>
                </a:solidFill>
              </a:rPr>
              <a:t>Brunton</a:t>
            </a:r>
            <a:r>
              <a:rPr lang="en-US" sz="1400" dirty="0">
                <a:solidFill>
                  <a:schemeClr val="bg1"/>
                </a:solidFill>
              </a:rPr>
              <a:t>, J. L. Proctor, and J. N. </a:t>
            </a:r>
            <a:r>
              <a:rPr lang="en-US" sz="1400" dirty="0" err="1">
                <a:solidFill>
                  <a:schemeClr val="bg1"/>
                </a:solidFill>
              </a:rPr>
              <a:t>Kutz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i="1" dirty="0">
                <a:solidFill>
                  <a:schemeClr val="bg1"/>
                </a:solidFill>
              </a:rPr>
              <a:t>Proc. Natl. Acad. Sci.</a:t>
            </a:r>
            <a:r>
              <a:rPr lang="en-US" sz="1400" dirty="0">
                <a:solidFill>
                  <a:schemeClr val="bg1"/>
                </a:solidFill>
              </a:rPr>
              <a:t>, 2016.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6D82DB5D-EF6B-4F38-9C35-E9DCFD47D61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40775" y="1964676"/>
            <a:ext cx="2265365" cy="157086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BA9727F7-5111-49ED-9E5E-8D778634756B}"/>
              </a:ext>
            </a:extLst>
          </p:cNvPr>
          <p:cNvSpPr txBox="1"/>
          <p:nvPr/>
        </p:nvSpPr>
        <p:spPr>
          <a:xfrm>
            <a:off x="523345" y="1632134"/>
            <a:ext cx="2973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1) Generate data from system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592F2881-9FB9-4CE8-8AB3-4C178D26A3A7}"/>
                  </a:ext>
                </a:extLst>
              </p:cNvPr>
              <p:cNvSpPr/>
              <p:nvPr/>
            </p:nvSpPr>
            <p:spPr>
              <a:xfrm>
                <a:off x="4511380" y="3271846"/>
                <a:ext cx="1022716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592F2881-9FB9-4CE8-8AB3-4C178D26A3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1380" y="3271846"/>
                <a:ext cx="1022716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7C34433F-E975-4A64-8B7C-074F5151B919}"/>
                  </a:ext>
                </a:extLst>
              </p:cNvPr>
              <p:cNvSpPr/>
              <p:nvPr/>
            </p:nvSpPr>
            <p:spPr>
              <a:xfrm>
                <a:off x="5453988" y="3289338"/>
                <a:ext cx="709490" cy="37253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solidFill>
                                <a:srgbClr val="BB6BA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rgbClr val="BB6BAE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BB6BAE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BB6BAE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i="1">
                              <a:solidFill>
                                <a:srgbClr val="BB6BA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BB6BAE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BB6BAE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7C34433F-E975-4A64-8B7C-074F5151B9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3988" y="3289338"/>
                <a:ext cx="709490" cy="372538"/>
              </a:xfrm>
              <a:prstGeom prst="rect">
                <a:avLst/>
              </a:prstGeom>
              <a:blipFill>
                <a:blip r:embed="rId18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94691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78477-9EEA-4B49-8F59-2823EC5EA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436" y="13070"/>
            <a:ext cx="11927305" cy="1143000"/>
          </a:xfrm>
        </p:spPr>
        <p:txBody>
          <a:bodyPr>
            <a:noAutofit/>
          </a:bodyPr>
          <a:lstStyle/>
          <a:p>
            <a:r>
              <a:rPr lang="en-US" sz="4000" dirty="0"/>
              <a:t>Methods when all dynamics are measured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EFA28D9-A16D-49A1-B8C5-12D122A97F50}"/>
              </a:ext>
            </a:extLst>
          </p:cNvPr>
          <p:cNvSpPr txBox="1"/>
          <p:nvPr/>
        </p:nvSpPr>
        <p:spPr>
          <a:xfrm>
            <a:off x="846037" y="5458153"/>
            <a:ext cx="812073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Solve using sparse linear algebra techniques, where most terms are zero.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Papers &amp; code linked at niallmangan.com 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1912FF6-9F0B-4718-A3A7-CFDFBCD44A86}"/>
              </a:ext>
            </a:extLst>
          </p:cNvPr>
          <p:cNvSpPr txBox="1"/>
          <p:nvPr/>
        </p:nvSpPr>
        <p:spPr>
          <a:xfrm>
            <a:off x="286063" y="1155864"/>
            <a:ext cx="354007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Combine with information theory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DC5FE1-0DDA-4C6D-A50D-6E1E62552847}"/>
              </a:ext>
            </a:extLst>
          </p:cNvPr>
          <p:cNvSpPr txBox="1"/>
          <p:nvPr/>
        </p:nvSpPr>
        <p:spPr>
          <a:xfrm>
            <a:off x="4148817" y="1104602"/>
            <a:ext cx="379975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Mass-action kinetics with multiple time-scales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C2280DC-EE7B-45F2-8799-C2256D744D0F}"/>
              </a:ext>
            </a:extLst>
          </p:cNvPr>
          <p:cNvSpPr txBox="1"/>
          <p:nvPr/>
        </p:nvSpPr>
        <p:spPr>
          <a:xfrm>
            <a:off x="8397609" y="1100354"/>
            <a:ext cx="379975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Model changes during measurement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FEEF453-B102-43BE-9C0B-B763C167CAB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042974" y="1660196"/>
            <a:ext cx="2278782" cy="2196357"/>
            <a:chOff x="95" y="893"/>
            <a:chExt cx="1880" cy="1812"/>
          </a:xfrm>
        </p:grpSpPr>
        <p:sp>
          <p:nvSpPr>
            <p:cNvPr id="46" name="AutoShape 3">
              <a:extLst>
                <a:ext uri="{FF2B5EF4-FFF2-40B4-BE49-F238E27FC236}">
                  <a16:creationId xmlns:a16="http://schemas.microsoft.com/office/drawing/2014/main" id="{0E67B987-D83B-4622-82A6-5A4AF72D20E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50" y="893"/>
              <a:ext cx="1825" cy="1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47" name="Picture 5">
              <a:extLst>
                <a:ext uri="{FF2B5EF4-FFF2-40B4-BE49-F238E27FC236}">
                  <a16:creationId xmlns:a16="http://schemas.microsoft.com/office/drawing/2014/main" id="{08177309-25AE-4192-9F39-65517C8481E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729"/>
            <a:stretch/>
          </p:blipFill>
          <p:spPr bwMode="auto">
            <a:xfrm>
              <a:off x="95" y="1078"/>
              <a:ext cx="1832" cy="15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8" name="Picture 13">
            <a:extLst>
              <a:ext uri="{FF2B5EF4-FFF2-40B4-BE49-F238E27FC236}">
                <a16:creationId xmlns:a16="http://schemas.microsoft.com/office/drawing/2014/main" id="{4C3F62FB-73D9-46BF-BBCE-DEB90305A9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04"/>
          <a:stretch/>
        </p:blipFill>
        <p:spPr bwMode="auto">
          <a:xfrm>
            <a:off x="8861758" y="3810707"/>
            <a:ext cx="2709396" cy="2029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" name="Group 4">
            <a:extLst>
              <a:ext uri="{FF2B5EF4-FFF2-40B4-BE49-F238E27FC236}">
                <a16:creationId xmlns:a16="http://schemas.microsoft.com/office/drawing/2014/main" id="{C9A8E859-359C-421F-BACC-7C74249FCFA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472849" y="2357089"/>
            <a:ext cx="3694516" cy="2732774"/>
            <a:chOff x="129" y="1017"/>
            <a:chExt cx="2278" cy="1685"/>
          </a:xfrm>
        </p:grpSpPr>
        <p:sp>
          <p:nvSpPr>
            <p:cNvPr id="34" name="AutoShape 3">
              <a:extLst>
                <a:ext uri="{FF2B5EF4-FFF2-40B4-BE49-F238E27FC236}">
                  <a16:creationId xmlns:a16="http://schemas.microsoft.com/office/drawing/2014/main" id="{7FEF95BB-8D6C-43B5-9588-4E1B21668B9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29" y="1017"/>
              <a:ext cx="2278" cy="1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5" name="Picture 5">
              <a:extLst>
                <a:ext uri="{FF2B5EF4-FFF2-40B4-BE49-F238E27FC236}">
                  <a16:creationId xmlns:a16="http://schemas.microsoft.com/office/drawing/2014/main" id="{0075A791-46E8-445F-9E0B-FA7B03B6AF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" y="1017"/>
              <a:ext cx="2282" cy="16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5FC1579-91ED-467A-A1F6-97F5A845E40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66611" y="2073088"/>
            <a:ext cx="2640202" cy="1294841"/>
            <a:chOff x="2276" y="127"/>
            <a:chExt cx="2404" cy="1179"/>
          </a:xfrm>
        </p:grpSpPr>
        <p:sp>
          <p:nvSpPr>
            <p:cNvPr id="37" name="AutoShape 7">
              <a:extLst>
                <a:ext uri="{FF2B5EF4-FFF2-40B4-BE49-F238E27FC236}">
                  <a16:creationId xmlns:a16="http://schemas.microsoft.com/office/drawing/2014/main" id="{DDC91484-6624-450A-9BF1-4C9D54327EF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276" y="127"/>
              <a:ext cx="2404" cy="1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8" name="Picture 9">
              <a:extLst>
                <a:ext uri="{FF2B5EF4-FFF2-40B4-BE49-F238E27FC236}">
                  <a16:creationId xmlns:a16="http://schemas.microsoft.com/office/drawing/2014/main" id="{C1856107-937F-4F7D-B114-FFAF490612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6" y="127"/>
              <a:ext cx="2410" cy="1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F602CDB-6029-4B04-80A8-DC7F88983D2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46037" y="3183759"/>
            <a:ext cx="2998835" cy="2310008"/>
            <a:chOff x="268" y="1664"/>
            <a:chExt cx="3448" cy="2656"/>
          </a:xfrm>
        </p:grpSpPr>
        <p:sp>
          <p:nvSpPr>
            <p:cNvPr id="43" name="AutoShape 3">
              <a:extLst>
                <a:ext uri="{FF2B5EF4-FFF2-40B4-BE49-F238E27FC236}">
                  <a16:creationId xmlns:a16="http://schemas.microsoft.com/office/drawing/2014/main" id="{92FE7FBF-FC1F-4345-BC56-8D44BA9CE09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68" y="1664"/>
              <a:ext cx="3448" cy="26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49" name="Picture 5">
              <a:extLst>
                <a:ext uri="{FF2B5EF4-FFF2-40B4-BE49-F238E27FC236}">
                  <a16:creationId xmlns:a16="http://schemas.microsoft.com/office/drawing/2014/main" id="{BAC98852-827D-4A9A-AC4C-A37BF0831A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" y="1664"/>
              <a:ext cx="3453" cy="26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94B2D1EE-609C-4695-9A48-A1BE4B6505AC}"/>
              </a:ext>
            </a:extLst>
          </p:cNvPr>
          <p:cNvSpPr/>
          <p:nvPr/>
        </p:nvSpPr>
        <p:spPr>
          <a:xfrm>
            <a:off x="2667812" y="6290882"/>
            <a:ext cx="81207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Work done with Nathan </a:t>
            </a:r>
            <a:r>
              <a:rPr lang="en-US" sz="1400" dirty="0" err="1">
                <a:solidFill>
                  <a:schemeClr val="bg1"/>
                </a:solidFill>
              </a:rPr>
              <a:t>Kutz</a:t>
            </a:r>
            <a:r>
              <a:rPr lang="en-US" sz="1400" dirty="0">
                <a:solidFill>
                  <a:schemeClr val="bg1"/>
                </a:solidFill>
              </a:rPr>
              <a:t>, Josh Proctor, Steve Brunton and Travis </a:t>
            </a:r>
            <a:r>
              <a:rPr lang="en-US" sz="1400" dirty="0" err="1">
                <a:solidFill>
                  <a:schemeClr val="bg1"/>
                </a:solidFill>
              </a:rPr>
              <a:t>Askham</a:t>
            </a:r>
            <a:r>
              <a:rPr lang="en-US" sz="1400" dirty="0">
                <a:solidFill>
                  <a:schemeClr val="bg1"/>
                </a:solidFill>
              </a:rPr>
              <a:t>  while at U. Washington, Seattle.</a:t>
            </a:r>
          </a:p>
        </p:txBody>
      </p:sp>
    </p:spTree>
    <p:extLst>
      <p:ext uri="{BB962C8B-B14F-4D97-AF65-F5344CB8AC3E}">
        <p14:creationId xmlns:p14="http://schemas.microsoft.com/office/powerpoint/2010/main" val="41629506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3C65B-67F7-DBD2-1562-7CC04932F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 for biological systems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4A540243-C0DF-4D48-6F5C-1E86E2DBECA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50900" y="3195638"/>
            <a:ext cx="5851525" cy="2193925"/>
            <a:chOff x="536" y="2013"/>
            <a:chExt cx="3686" cy="1382"/>
          </a:xfrm>
        </p:grpSpPr>
        <p:sp>
          <p:nvSpPr>
            <p:cNvPr id="14" name="AutoShape 3">
              <a:extLst>
                <a:ext uri="{FF2B5EF4-FFF2-40B4-BE49-F238E27FC236}">
                  <a16:creationId xmlns:a16="http://schemas.microsoft.com/office/drawing/2014/main" id="{CE4161CC-983D-8A62-47FE-C396F96E783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36" y="2013"/>
              <a:ext cx="3686" cy="1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29" name="Picture 5">
              <a:extLst>
                <a:ext uri="{FF2B5EF4-FFF2-40B4-BE49-F238E27FC236}">
                  <a16:creationId xmlns:a16="http://schemas.microsoft.com/office/drawing/2014/main" id="{06D9471B-28BA-797E-D8E8-717A39E7D6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" y="2013"/>
              <a:ext cx="3688" cy="1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Group 8">
            <a:extLst>
              <a:ext uri="{FF2B5EF4-FFF2-40B4-BE49-F238E27FC236}">
                <a16:creationId xmlns:a16="http://schemas.microsoft.com/office/drawing/2014/main" id="{734FB515-7481-0BB3-2166-063CD208A2B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12800" y="1543050"/>
            <a:ext cx="5889625" cy="1485900"/>
            <a:chOff x="512" y="972"/>
            <a:chExt cx="3710" cy="936"/>
          </a:xfrm>
        </p:grpSpPr>
        <p:sp>
          <p:nvSpPr>
            <p:cNvPr id="16" name="AutoShape 7">
              <a:extLst>
                <a:ext uri="{FF2B5EF4-FFF2-40B4-BE49-F238E27FC236}">
                  <a16:creationId xmlns:a16="http://schemas.microsoft.com/office/drawing/2014/main" id="{0FE710CB-5621-6A60-FF01-2FC59923BB1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12" y="972"/>
              <a:ext cx="3710" cy="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33" name="Picture 9">
              <a:extLst>
                <a:ext uri="{FF2B5EF4-FFF2-40B4-BE49-F238E27FC236}">
                  <a16:creationId xmlns:a16="http://schemas.microsoft.com/office/drawing/2014/main" id="{5949F953-11A9-BEF7-1AB6-3F8647E906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" y="972"/>
              <a:ext cx="3712" cy="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" name="Group 12">
            <a:extLst>
              <a:ext uri="{FF2B5EF4-FFF2-40B4-BE49-F238E27FC236}">
                <a16:creationId xmlns:a16="http://schemas.microsoft.com/office/drawing/2014/main" id="{6CC53D1F-B170-6A86-63E4-8B232F0A841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273925" y="1736725"/>
            <a:ext cx="4768850" cy="1292225"/>
            <a:chOff x="4582" y="1094"/>
            <a:chExt cx="3004" cy="814"/>
          </a:xfrm>
        </p:grpSpPr>
        <p:sp>
          <p:nvSpPr>
            <p:cNvPr id="18" name="AutoShape 11">
              <a:extLst>
                <a:ext uri="{FF2B5EF4-FFF2-40B4-BE49-F238E27FC236}">
                  <a16:creationId xmlns:a16="http://schemas.microsoft.com/office/drawing/2014/main" id="{52DD639C-CEB8-390D-9F18-41A7078FED8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582" y="1094"/>
              <a:ext cx="3004" cy="8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37" name="Picture 13">
              <a:extLst>
                <a:ext uri="{FF2B5EF4-FFF2-40B4-BE49-F238E27FC236}">
                  <a16:creationId xmlns:a16="http://schemas.microsoft.com/office/drawing/2014/main" id="{FDAF3D2F-218B-12DD-E2E2-5E68D4DA6A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2" y="1094"/>
              <a:ext cx="3006" cy="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9" name="Group 16">
            <a:extLst>
              <a:ext uri="{FF2B5EF4-FFF2-40B4-BE49-F238E27FC236}">
                <a16:creationId xmlns:a16="http://schemas.microsoft.com/office/drawing/2014/main" id="{A60D4F43-3AA5-6B3E-BBB4-DDEFB352741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573963" y="2992438"/>
            <a:ext cx="4013200" cy="522287"/>
            <a:chOff x="4771" y="1885"/>
            <a:chExt cx="2528" cy="329"/>
          </a:xfrm>
        </p:grpSpPr>
        <p:sp>
          <p:nvSpPr>
            <p:cNvPr id="20" name="AutoShape 15">
              <a:extLst>
                <a:ext uri="{FF2B5EF4-FFF2-40B4-BE49-F238E27FC236}">
                  <a16:creationId xmlns:a16="http://schemas.microsoft.com/office/drawing/2014/main" id="{61C85D21-79EF-8F12-F505-224284B3064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771" y="1885"/>
              <a:ext cx="2528" cy="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41" name="Picture 17">
              <a:extLst>
                <a:ext uri="{FF2B5EF4-FFF2-40B4-BE49-F238E27FC236}">
                  <a16:creationId xmlns:a16="http://schemas.microsoft.com/office/drawing/2014/main" id="{8BBAA88F-0A1B-C102-8155-0DE2604BD4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71" y="1885"/>
              <a:ext cx="2530" cy="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12475B6-A94C-D535-A27D-082F7B33272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340600" y="3703638"/>
            <a:ext cx="4575175" cy="1390650"/>
            <a:chOff x="4624" y="2333"/>
            <a:chExt cx="2882" cy="876"/>
          </a:xfrm>
        </p:grpSpPr>
        <p:sp>
          <p:nvSpPr>
            <p:cNvPr id="22" name="AutoShape 19">
              <a:extLst>
                <a:ext uri="{FF2B5EF4-FFF2-40B4-BE49-F238E27FC236}">
                  <a16:creationId xmlns:a16="http://schemas.microsoft.com/office/drawing/2014/main" id="{CFEF8C2C-3E21-7D45-9F45-04204EC8356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624" y="2333"/>
              <a:ext cx="2882" cy="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45" name="Picture 21">
              <a:extLst>
                <a:ext uri="{FF2B5EF4-FFF2-40B4-BE49-F238E27FC236}">
                  <a16:creationId xmlns:a16="http://schemas.microsoft.com/office/drawing/2014/main" id="{AF0A2D39-2851-80B0-774D-3092FB7466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4" y="2333"/>
              <a:ext cx="2884" cy="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997586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3CE1ED5-AE97-45C3-81AD-915F7ECE2373}"/>
              </a:ext>
            </a:extLst>
          </p:cNvPr>
          <p:cNvSpPr txBox="1">
            <a:spLocks/>
          </p:cNvSpPr>
          <p:nvPr/>
        </p:nvSpPr>
        <p:spPr>
          <a:xfrm>
            <a:off x="172321" y="0"/>
            <a:ext cx="12207248" cy="14304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algn="l"/>
            <a:r>
              <a:rPr lang="en-US" sz="3000" dirty="0"/>
              <a:t>Problem 2: we often can’t measure everything.</a:t>
            </a: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AD36E178-610A-32CA-381A-1D43A1D49D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5480" y="881661"/>
            <a:ext cx="7476025" cy="5625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2066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>
            <a:extLst>
              <a:ext uri="{FF2B5EF4-FFF2-40B4-BE49-F238E27FC236}">
                <a16:creationId xmlns:a16="http://schemas.microsoft.com/office/drawing/2014/main" id="{8F990CEE-12F0-42EB-8878-462CC8D9FAD3}"/>
              </a:ext>
            </a:extLst>
          </p:cNvPr>
          <p:cNvSpPr txBox="1">
            <a:spLocks/>
          </p:cNvSpPr>
          <p:nvPr/>
        </p:nvSpPr>
        <p:spPr>
          <a:xfrm>
            <a:off x="109436" y="13070"/>
            <a:ext cx="1192730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000" dirty="0"/>
              <a:t>Challenge: Unmeasured or hidden variables.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BD6B466-0CE7-4AB6-97C6-399A37471653}"/>
              </a:ext>
            </a:extLst>
          </p:cNvPr>
          <p:cNvSpPr txBox="1"/>
          <p:nvPr/>
        </p:nvSpPr>
        <p:spPr>
          <a:xfrm>
            <a:off x="1056489" y="1156070"/>
            <a:ext cx="96572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Why should we expect to be able to recover dynamics of variables we don’t measure?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Taken’s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embedding theorem (1981)  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3E63ADDE-82A2-4850-BD86-D9874C7368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79" y="2204368"/>
            <a:ext cx="2958193" cy="1754259"/>
          </a:xfrm>
          <a:prstGeom prst="rect">
            <a:avLst/>
          </a:prstGeom>
        </p:spPr>
      </p:pic>
      <p:pic>
        <p:nvPicPr>
          <p:cNvPr id="7" name="Picture 6" descr="A picture containing sitting, clock, large, water&#10;&#10;Description automatically generated">
            <a:extLst>
              <a:ext uri="{FF2B5EF4-FFF2-40B4-BE49-F238E27FC236}">
                <a16:creationId xmlns:a16="http://schemas.microsoft.com/office/drawing/2014/main" id="{ADE8E87D-8B6C-4C87-A3C7-D9840A1286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50" y="3956429"/>
            <a:ext cx="4423143" cy="2100992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1C0B27A1-4D2F-46D0-89CA-92C7E368467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714475" y="2404218"/>
            <a:ext cx="3340100" cy="1654175"/>
            <a:chOff x="404" y="1224"/>
            <a:chExt cx="2104" cy="1042"/>
          </a:xfrm>
        </p:grpSpPr>
        <p:sp>
          <p:nvSpPr>
            <p:cNvPr id="12" name="AutoShape 7">
              <a:extLst>
                <a:ext uri="{FF2B5EF4-FFF2-40B4-BE49-F238E27FC236}">
                  <a16:creationId xmlns:a16="http://schemas.microsoft.com/office/drawing/2014/main" id="{2870A418-23E0-4F7C-AE18-CF8C6674557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04" y="1224"/>
              <a:ext cx="2104" cy="10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3" name="Picture 9">
              <a:extLst>
                <a:ext uri="{FF2B5EF4-FFF2-40B4-BE49-F238E27FC236}">
                  <a16:creationId xmlns:a16="http://schemas.microsoft.com/office/drawing/2014/main" id="{D0151447-0CFE-4768-B4A4-CE2B2ADDD31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988" r="26328" b="22045"/>
            <a:stretch/>
          </p:blipFill>
          <p:spPr bwMode="auto">
            <a:xfrm>
              <a:off x="762" y="1224"/>
              <a:ext cx="1195" cy="8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232408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>
            <a:extLst>
              <a:ext uri="{FF2B5EF4-FFF2-40B4-BE49-F238E27FC236}">
                <a16:creationId xmlns:a16="http://schemas.microsoft.com/office/drawing/2014/main" id="{8F990CEE-12F0-42EB-8878-462CC8D9FAD3}"/>
              </a:ext>
            </a:extLst>
          </p:cNvPr>
          <p:cNvSpPr txBox="1">
            <a:spLocks/>
          </p:cNvSpPr>
          <p:nvPr/>
        </p:nvSpPr>
        <p:spPr>
          <a:xfrm>
            <a:off x="109436" y="13070"/>
            <a:ext cx="1192730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000" dirty="0"/>
              <a:t>Challenge: Unmeasured or hidden variables.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BD6B466-0CE7-4AB6-97C6-399A37471653}"/>
              </a:ext>
            </a:extLst>
          </p:cNvPr>
          <p:cNvSpPr txBox="1"/>
          <p:nvPr/>
        </p:nvSpPr>
        <p:spPr>
          <a:xfrm>
            <a:off x="1056489" y="1156070"/>
            <a:ext cx="965723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Why should we expect to be able to recover dynamics of variables we don’t measure?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Taken’s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embedding theorem (1981)  </a:t>
            </a:r>
          </a:p>
        </p:txBody>
      </p:sp>
      <p:pic>
        <p:nvPicPr>
          <p:cNvPr id="7" name="Picture 6" descr="A picture containing sitting, clock, large, water&#10;&#10;Description automatically generated">
            <a:extLst>
              <a:ext uri="{FF2B5EF4-FFF2-40B4-BE49-F238E27FC236}">
                <a16:creationId xmlns:a16="http://schemas.microsoft.com/office/drawing/2014/main" id="{ADE8E87D-8B6C-4C87-A3C7-D9840A1286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50" y="3956429"/>
            <a:ext cx="4423143" cy="2100992"/>
          </a:xfrm>
          <a:prstGeom prst="rect">
            <a:avLst/>
          </a:prstGeom>
        </p:spPr>
      </p:pic>
      <p:pic>
        <p:nvPicPr>
          <p:cNvPr id="9" name="Picture 8" descr="A picture containing whisk, kitchenware, pin&#10;&#10;Description automatically generated">
            <a:extLst>
              <a:ext uri="{FF2B5EF4-FFF2-40B4-BE49-F238E27FC236}">
                <a16:creationId xmlns:a16="http://schemas.microsoft.com/office/drawing/2014/main" id="{2238B495-2B4C-4EB9-886F-D172E11C76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104" y="3257721"/>
            <a:ext cx="5890434" cy="222364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DB1D13F-1114-468A-8DCC-58DA3A34AC16}"/>
              </a:ext>
            </a:extLst>
          </p:cNvPr>
          <p:cNvSpPr txBox="1"/>
          <p:nvPr/>
        </p:nvSpPr>
        <p:spPr>
          <a:xfrm>
            <a:off x="6709500" y="1909918"/>
            <a:ext cx="45758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Can reconstruct the system using only x! </a:t>
            </a:r>
          </a:p>
        </p:txBody>
      </p:sp>
      <p:pic>
        <p:nvPicPr>
          <p:cNvPr id="17" name="Picture 16" descr="A picture containing drawing&#10;&#10;Description automatically generated">
            <a:extLst>
              <a:ext uri="{FF2B5EF4-FFF2-40B4-BE49-F238E27FC236}">
                <a16:creationId xmlns:a16="http://schemas.microsoft.com/office/drawing/2014/main" id="{E13E7054-043F-4083-9CBA-3394697CEE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79" y="2204368"/>
            <a:ext cx="2958193" cy="1754259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EE463CCE-0F7A-4B0B-8E7A-A40459BF068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714475" y="2404218"/>
            <a:ext cx="3340100" cy="1654175"/>
            <a:chOff x="404" y="1224"/>
            <a:chExt cx="2104" cy="1042"/>
          </a:xfrm>
        </p:grpSpPr>
        <p:sp>
          <p:nvSpPr>
            <p:cNvPr id="12" name="AutoShape 7">
              <a:extLst>
                <a:ext uri="{FF2B5EF4-FFF2-40B4-BE49-F238E27FC236}">
                  <a16:creationId xmlns:a16="http://schemas.microsoft.com/office/drawing/2014/main" id="{C97C6260-CA17-4310-8B61-88E4401B198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04" y="1224"/>
              <a:ext cx="2104" cy="10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4" name="Picture 9">
              <a:extLst>
                <a:ext uri="{FF2B5EF4-FFF2-40B4-BE49-F238E27FC236}">
                  <a16:creationId xmlns:a16="http://schemas.microsoft.com/office/drawing/2014/main" id="{445A6F58-B797-4683-9856-ED83147992D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988" r="26328" b="22045"/>
            <a:stretch/>
          </p:blipFill>
          <p:spPr bwMode="auto">
            <a:xfrm>
              <a:off x="762" y="1224"/>
              <a:ext cx="1195" cy="8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9661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>
            <a:extLst>
              <a:ext uri="{FF2B5EF4-FFF2-40B4-BE49-F238E27FC236}">
                <a16:creationId xmlns:a16="http://schemas.microsoft.com/office/drawing/2014/main" id="{8F990CEE-12F0-42EB-8878-462CC8D9FAD3}"/>
              </a:ext>
            </a:extLst>
          </p:cNvPr>
          <p:cNvSpPr txBox="1">
            <a:spLocks/>
          </p:cNvSpPr>
          <p:nvPr/>
        </p:nvSpPr>
        <p:spPr>
          <a:xfrm>
            <a:off x="109436" y="13070"/>
            <a:ext cx="1192730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000" dirty="0"/>
              <a:t>Challenge: Unmeasured or hidden variables.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E31A1C-32A1-A266-72CA-B5D8D6541680}"/>
              </a:ext>
            </a:extLst>
          </p:cNvPr>
          <p:cNvSpPr txBox="1"/>
          <p:nvPr/>
        </p:nvSpPr>
        <p:spPr>
          <a:xfrm>
            <a:off x="6455461" y="1356146"/>
            <a:ext cx="452761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Approach 2: coupled-systems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Nonlinear optimization over</a:t>
            </a:r>
          </a:p>
          <a:p>
            <a:pPr marL="742950" lvl="1" indent="-285750">
              <a:buFontTx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Parameters and unmeasured variables (t)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More linear in state variables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E645C37-9E4B-D3DE-F5F4-E0B23593DF7A}"/>
                  </a:ext>
                </a:extLst>
              </p:cNvPr>
              <p:cNvSpPr txBox="1"/>
              <p:nvPr/>
            </p:nvSpPr>
            <p:spPr>
              <a:xfrm>
                <a:off x="7067541" y="3440100"/>
                <a:ext cx="1788300" cy="80291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E645C37-9E4B-D3DE-F5F4-E0B23593DF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7541" y="3440100"/>
                <a:ext cx="1788300" cy="80291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BE0883C-9B76-01A9-DE1F-F08E70867CDC}"/>
                  </a:ext>
                </a:extLst>
              </p:cNvPr>
              <p:cNvSpPr txBox="1"/>
              <p:nvPr/>
            </p:nvSpPr>
            <p:spPr>
              <a:xfrm>
                <a:off x="6983487" y="4128551"/>
                <a:ext cx="1956407" cy="618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𝑑𝑧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BE0883C-9B76-01A9-DE1F-F08E70867C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3487" y="4128551"/>
                <a:ext cx="1956407" cy="61824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C626D8B-9878-87FF-C043-E3ACFD076574}"/>
                  </a:ext>
                </a:extLst>
              </p:cNvPr>
              <p:cNvSpPr txBox="1"/>
              <p:nvPr/>
            </p:nvSpPr>
            <p:spPr>
              <a:xfrm>
                <a:off x="6981831" y="5228690"/>
                <a:ext cx="2238946" cy="618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C626D8B-9878-87FF-C043-E3ACFD0765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1831" y="5228690"/>
                <a:ext cx="2238946" cy="61824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EA12EA7-892A-F4E1-EDB4-0B9FB27E1BD3}"/>
                  </a:ext>
                </a:extLst>
              </p:cNvPr>
              <p:cNvSpPr txBox="1"/>
              <p:nvPr/>
            </p:nvSpPr>
            <p:spPr>
              <a:xfrm>
                <a:off x="488565" y="3207556"/>
                <a:ext cx="4579937" cy="6366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(1−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EA12EA7-892A-F4E1-EDB4-0B9FB27E1B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565" y="3207556"/>
                <a:ext cx="4579937" cy="63664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D5B5339-6150-7F00-6F52-EC5D6A91A267}"/>
                  </a:ext>
                </a:extLst>
              </p:cNvPr>
              <p:cNvSpPr txBox="1"/>
              <p:nvPr/>
            </p:nvSpPr>
            <p:spPr>
              <a:xfrm>
                <a:off x="488565" y="2590250"/>
                <a:ext cx="6493266" cy="5168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den>
                        </m:f>
                      </m:e>
                    </m:d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(1+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den>
                    </m:f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D5B5339-6150-7F00-6F52-EC5D6A91A2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565" y="2590250"/>
                <a:ext cx="6493266" cy="516873"/>
              </a:xfrm>
              <a:prstGeom prst="rect">
                <a:avLst/>
              </a:prstGeom>
              <a:blipFill>
                <a:blip r:embed="rId6"/>
                <a:stretch>
                  <a:fillRect b="-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B2F3A16B-17DC-2243-5A1C-04B6FAA60BE0}"/>
              </a:ext>
            </a:extLst>
          </p:cNvPr>
          <p:cNvSpPr txBox="1"/>
          <p:nvPr/>
        </p:nvSpPr>
        <p:spPr>
          <a:xfrm>
            <a:off x="6890106" y="4820316"/>
            <a:ext cx="2238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Unmeasured y(t)  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B9375D-44B5-1B66-6A49-5C63FF5ADF30}"/>
              </a:ext>
            </a:extLst>
          </p:cNvPr>
          <p:cNvSpPr txBox="1"/>
          <p:nvPr/>
        </p:nvSpPr>
        <p:spPr>
          <a:xfrm>
            <a:off x="575037" y="1335805"/>
            <a:ext cx="5066791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Approach 1: Delay-coordinates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Linear optimization over</a:t>
            </a:r>
          </a:p>
          <a:p>
            <a:pPr marL="742950" lvl="1" indent="-285750">
              <a:buFontTx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Parameters</a:t>
            </a:r>
          </a:p>
          <a:p>
            <a:pPr marL="742950" lvl="1" indent="-285750">
              <a:buFontTx/>
              <a:buChar char="-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Tx/>
              <a:buChar char="-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Tx/>
              <a:buChar char="-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Tx/>
              <a:buChar char="-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Tx/>
              <a:buChar char="-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Could also express as 3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order ODE</a:t>
            </a:r>
          </a:p>
          <a:p>
            <a:pPr marL="285750" indent="-285750">
              <a:buFontTx/>
              <a:buChar char="-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4906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>
            <a:extLst>
              <a:ext uri="{FF2B5EF4-FFF2-40B4-BE49-F238E27FC236}">
                <a16:creationId xmlns:a16="http://schemas.microsoft.com/office/drawing/2014/main" id="{8F990CEE-12F0-42EB-8878-462CC8D9FAD3}"/>
              </a:ext>
            </a:extLst>
          </p:cNvPr>
          <p:cNvSpPr txBox="1">
            <a:spLocks/>
          </p:cNvSpPr>
          <p:nvPr/>
        </p:nvSpPr>
        <p:spPr>
          <a:xfrm>
            <a:off x="109436" y="13070"/>
            <a:ext cx="1192730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000" dirty="0"/>
              <a:t>Challenge: Unmeasured or hidden variables.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BD6B466-0CE7-4AB6-97C6-399A37471653}"/>
              </a:ext>
            </a:extLst>
          </p:cNvPr>
          <p:cNvSpPr txBox="1"/>
          <p:nvPr/>
        </p:nvSpPr>
        <p:spPr>
          <a:xfrm>
            <a:off x="575037" y="1335805"/>
            <a:ext cx="5066791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Approach 1: Delay-coordinates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Linear optimization over</a:t>
            </a:r>
          </a:p>
          <a:p>
            <a:pPr marL="742950" lvl="1" indent="-285750">
              <a:buFontTx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Parameters</a:t>
            </a:r>
          </a:p>
          <a:p>
            <a:pPr marL="742950" lvl="1" indent="-285750">
              <a:buFontTx/>
              <a:buChar char="-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Tx/>
              <a:buChar char="-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Tx/>
              <a:buChar char="-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Tx/>
              <a:buChar char="-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Tx/>
              <a:buChar char="-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Could also express as 3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order ODE</a:t>
            </a:r>
          </a:p>
          <a:p>
            <a:pPr marL="285750" indent="-285750">
              <a:buFontTx/>
              <a:buChar char="-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E31A1C-32A1-A266-72CA-B5D8D6541680}"/>
              </a:ext>
            </a:extLst>
          </p:cNvPr>
          <p:cNvSpPr txBox="1"/>
          <p:nvPr/>
        </p:nvSpPr>
        <p:spPr>
          <a:xfrm>
            <a:off x="6455461" y="1356146"/>
            <a:ext cx="452761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Approach 2: coupled-systems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Nonlinear optimization over</a:t>
            </a:r>
          </a:p>
          <a:p>
            <a:pPr marL="742950" lvl="1" indent="-285750">
              <a:buFontTx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Parameters and unmeasured variables (t)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More linear in state variables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E645C37-9E4B-D3DE-F5F4-E0B23593DF7A}"/>
                  </a:ext>
                </a:extLst>
              </p:cNvPr>
              <p:cNvSpPr txBox="1"/>
              <p:nvPr/>
            </p:nvSpPr>
            <p:spPr>
              <a:xfrm>
                <a:off x="7067541" y="3440100"/>
                <a:ext cx="1788300" cy="80291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E645C37-9E4B-D3DE-F5F4-E0B23593DF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7541" y="3440100"/>
                <a:ext cx="1788300" cy="80291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BE0883C-9B76-01A9-DE1F-F08E70867CDC}"/>
                  </a:ext>
                </a:extLst>
              </p:cNvPr>
              <p:cNvSpPr txBox="1"/>
              <p:nvPr/>
            </p:nvSpPr>
            <p:spPr>
              <a:xfrm>
                <a:off x="6983487" y="4128551"/>
                <a:ext cx="1956407" cy="618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𝑑𝑧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BE0883C-9B76-01A9-DE1F-F08E70867C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3487" y="4128551"/>
                <a:ext cx="1956407" cy="61824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C626D8B-9878-87FF-C043-E3ACFD076574}"/>
                  </a:ext>
                </a:extLst>
              </p:cNvPr>
              <p:cNvSpPr txBox="1"/>
              <p:nvPr/>
            </p:nvSpPr>
            <p:spPr>
              <a:xfrm>
                <a:off x="6981831" y="5228690"/>
                <a:ext cx="2238946" cy="618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C626D8B-9878-87FF-C043-E3ACFD0765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1831" y="5228690"/>
                <a:ext cx="2238946" cy="61824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EA12EA7-892A-F4E1-EDB4-0B9FB27E1BD3}"/>
                  </a:ext>
                </a:extLst>
              </p:cNvPr>
              <p:cNvSpPr txBox="1"/>
              <p:nvPr/>
            </p:nvSpPr>
            <p:spPr>
              <a:xfrm>
                <a:off x="488565" y="3207556"/>
                <a:ext cx="4579937" cy="6366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(1−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EA12EA7-892A-F4E1-EDB4-0B9FB27E1B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565" y="3207556"/>
                <a:ext cx="4579937" cy="63664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D5B5339-6150-7F00-6F52-EC5D6A91A267}"/>
                  </a:ext>
                </a:extLst>
              </p:cNvPr>
              <p:cNvSpPr txBox="1"/>
              <p:nvPr/>
            </p:nvSpPr>
            <p:spPr>
              <a:xfrm>
                <a:off x="488565" y="2590250"/>
                <a:ext cx="6493266" cy="5168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den>
                        </m:f>
                      </m:e>
                    </m:d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(1+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den>
                    </m:f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D5B5339-6150-7F00-6F52-EC5D6A91A2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565" y="2590250"/>
                <a:ext cx="6493266" cy="516873"/>
              </a:xfrm>
              <a:prstGeom prst="rect">
                <a:avLst/>
              </a:prstGeom>
              <a:blipFill>
                <a:blip r:embed="rId6"/>
                <a:stretch>
                  <a:fillRect b="-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B2F3A16B-17DC-2243-5A1C-04B6FAA60BE0}"/>
              </a:ext>
            </a:extLst>
          </p:cNvPr>
          <p:cNvSpPr txBox="1"/>
          <p:nvPr/>
        </p:nvSpPr>
        <p:spPr>
          <a:xfrm>
            <a:off x="6890106" y="4820316"/>
            <a:ext cx="2238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Unmeasured y(t)  </a:t>
            </a:r>
            <a:endParaRPr lang="en-US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3E0089B-7F02-FABB-2E8C-1E12CD7A7D0A}"/>
              </a:ext>
            </a:extLst>
          </p:cNvPr>
          <p:cNvSpPr/>
          <p:nvPr/>
        </p:nvSpPr>
        <p:spPr>
          <a:xfrm>
            <a:off x="5974422" y="1078787"/>
            <a:ext cx="4628508" cy="4993240"/>
          </a:xfrm>
          <a:prstGeom prst="roundRect">
            <a:avLst/>
          </a:prstGeom>
          <a:noFill/>
          <a:ln w="28575">
            <a:solidFill>
              <a:srgbClr val="4E2A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2503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0">
            <a:extLst>
              <a:ext uri="{FF2B5EF4-FFF2-40B4-BE49-F238E27FC236}">
                <a16:creationId xmlns:a16="http://schemas.microsoft.com/office/drawing/2014/main" id="{96421698-8384-4747-9490-466535D6387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11764" y="1457534"/>
            <a:ext cx="6158484" cy="2421969"/>
            <a:chOff x="551" y="735"/>
            <a:chExt cx="4460" cy="1754"/>
          </a:xfrm>
        </p:grpSpPr>
        <p:sp>
          <p:nvSpPr>
            <p:cNvPr id="28" name="AutoShape 19">
              <a:extLst>
                <a:ext uri="{FF2B5EF4-FFF2-40B4-BE49-F238E27FC236}">
                  <a16:creationId xmlns:a16="http://schemas.microsoft.com/office/drawing/2014/main" id="{1B191BEE-856B-4977-9EDC-F015968B34A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51" y="735"/>
              <a:ext cx="4460" cy="1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093" name="Picture 21">
              <a:extLst>
                <a:ext uri="{FF2B5EF4-FFF2-40B4-BE49-F238E27FC236}">
                  <a16:creationId xmlns:a16="http://schemas.microsoft.com/office/drawing/2014/main" id="{D2446465-EE32-4C53-9B77-254A5ED1DA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" y="735"/>
              <a:ext cx="4465" cy="17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27C25B8-D122-4489-93FB-3AF55D6B8083}"/>
              </a:ext>
            </a:extLst>
          </p:cNvPr>
          <p:cNvGrpSpPr/>
          <p:nvPr/>
        </p:nvGrpSpPr>
        <p:grpSpPr>
          <a:xfrm>
            <a:off x="6608866" y="2407119"/>
            <a:ext cx="348480" cy="199080"/>
            <a:chOff x="6608866" y="2407119"/>
            <a:chExt cx="348480" cy="199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6BE5D148-7750-4F41-9A9A-D032206A1EA7}"/>
                    </a:ext>
                  </a:extLst>
                </p14:cNvPr>
                <p14:cNvContentPartPr/>
                <p14:nvPr/>
              </p14:nvContentPartPr>
              <p14:xfrm>
                <a:off x="6608866" y="2511159"/>
                <a:ext cx="302760" cy="3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6BE5D148-7750-4F41-9A9A-D032206A1EA7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599866" y="2502159"/>
                  <a:ext cx="3204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FD3AD0B3-2630-4DE7-BB24-BFCEEC24BB18}"/>
                    </a:ext>
                  </a:extLst>
                </p14:cNvPr>
                <p14:cNvContentPartPr/>
                <p14:nvPr/>
              </p14:nvContentPartPr>
              <p14:xfrm>
                <a:off x="6851866" y="2407119"/>
                <a:ext cx="105480" cy="19908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FD3AD0B3-2630-4DE7-BB24-BFCEEC24BB18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842866" y="2398119"/>
                  <a:ext cx="123120" cy="21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59B30FF7-7940-4CAD-9D5A-CE9D5A49B9A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442200" y="1749425"/>
            <a:ext cx="3778250" cy="1657350"/>
            <a:chOff x="4688" y="1102"/>
            <a:chExt cx="2380" cy="1044"/>
          </a:xfrm>
        </p:grpSpPr>
        <p:sp>
          <p:nvSpPr>
            <p:cNvPr id="5" name="AutoShape 3">
              <a:extLst>
                <a:ext uri="{FF2B5EF4-FFF2-40B4-BE49-F238E27FC236}">
                  <a16:creationId xmlns:a16="http://schemas.microsoft.com/office/drawing/2014/main" id="{927272CC-655E-48F9-82E7-6C6D5D08781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688" y="1102"/>
              <a:ext cx="2380" cy="1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29" name="Picture 5">
              <a:extLst>
                <a:ext uri="{FF2B5EF4-FFF2-40B4-BE49-F238E27FC236}">
                  <a16:creationId xmlns:a16="http://schemas.microsoft.com/office/drawing/2014/main" id="{94666CC5-F67A-4098-92E4-E7226199CF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8" y="1102"/>
              <a:ext cx="2383" cy="10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BB87052C-1DFC-496F-9326-A2702E44214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9519" t="-16056" b="-1"/>
          <a:stretch/>
        </p:blipFill>
        <p:spPr>
          <a:xfrm>
            <a:off x="8057536" y="2393021"/>
            <a:ext cx="3891806" cy="349767"/>
          </a:xfrm>
          <a:prstGeom prst="rect">
            <a:avLst/>
          </a:prstGeom>
        </p:spPr>
      </p:pic>
      <p:sp>
        <p:nvSpPr>
          <p:cNvPr id="31" name="Title 1">
            <a:extLst>
              <a:ext uri="{FF2B5EF4-FFF2-40B4-BE49-F238E27FC236}">
                <a16:creationId xmlns:a16="http://schemas.microsoft.com/office/drawing/2014/main" id="{E9CAF991-1280-410E-A658-ED1A336A7F1B}"/>
              </a:ext>
            </a:extLst>
          </p:cNvPr>
          <p:cNvSpPr txBox="1">
            <a:spLocks/>
          </p:cNvSpPr>
          <p:nvPr/>
        </p:nvSpPr>
        <p:spPr>
          <a:xfrm>
            <a:off x="109436" y="13070"/>
            <a:ext cx="1208256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000" dirty="0"/>
              <a:t>Model selection with hidden variables.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2F47125C-3870-409F-8673-4002785EA55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62377" y="1513946"/>
            <a:ext cx="3407871" cy="201859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92FA84A-C9B3-45F7-9E23-E70CB78FFD5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60277" y="2606199"/>
            <a:ext cx="1702100" cy="594201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3B018D2-6C1D-4B36-A637-0E09C53B6556}"/>
              </a:ext>
            </a:extLst>
          </p:cNvPr>
          <p:cNvSpPr/>
          <p:nvPr/>
        </p:nvSpPr>
        <p:spPr>
          <a:xfrm>
            <a:off x="7668060" y="4931033"/>
            <a:ext cx="4402207" cy="18155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0" descr="Picture">
            <a:extLst>
              <a:ext uri="{FF2B5EF4-FFF2-40B4-BE49-F238E27FC236}">
                <a16:creationId xmlns:a16="http://schemas.microsoft.com/office/drawing/2014/main" id="{1A90EFEF-3046-49DD-B600-034421E26C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4198" y="5057635"/>
            <a:ext cx="809625" cy="105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93D4146-355B-433D-8908-D51F38F603D5}"/>
              </a:ext>
            </a:extLst>
          </p:cNvPr>
          <p:cNvSpPr txBox="1"/>
          <p:nvPr/>
        </p:nvSpPr>
        <p:spPr>
          <a:xfrm>
            <a:off x="7830333" y="6161802"/>
            <a:ext cx="12615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Dr. Helena </a:t>
            </a:r>
          </a:p>
          <a:p>
            <a:r>
              <a:rPr lang="en-US" sz="1600" dirty="0"/>
              <a:t>Ribera </a:t>
            </a:r>
            <a:r>
              <a:rPr lang="en-US" sz="1600" dirty="0" err="1"/>
              <a:t>Ponsa</a:t>
            </a:r>
            <a:endParaRPr lang="en-US" sz="1600" dirty="0"/>
          </a:p>
        </p:txBody>
      </p:sp>
      <p:pic>
        <p:nvPicPr>
          <p:cNvPr id="19" name="Picture 6" descr="Picture">
            <a:extLst>
              <a:ext uri="{FF2B5EF4-FFF2-40B4-BE49-F238E27FC236}">
                <a16:creationId xmlns:a16="http://schemas.microsoft.com/office/drawing/2014/main" id="{2A3AE996-AFFC-4D4B-99B4-4BBE3BDFB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0097" y="5084553"/>
            <a:ext cx="1063989" cy="1003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BC64C18-C0F9-4615-B621-F9DAF2AF6DF0}"/>
              </a:ext>
            </a:extLst>
          </p:cNvPr>
          <p:cNvSpPr txBox="1"/>
          <p:nvPr/>
        </p:nvSpPr>
        <p:spPr>
          <a:xfrm>
            <a:off x="9445443" y="6158738"/>
            <a:ext cx="9847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Dr. Sasha </a:t>
            </a:r>
          </a:p>
          <a:p>
            <a:r>
              <a:rPr lang="en-US" sz="1600" dirty="0" err="1"/>
              <a:t>Shirman</a:t>
            </a:r>
            <a:endParaRPr lang="en-US" sz="1600" dirty="0"/>
          </a:p>
        </p:txBody>
      </p:sp>
      <p:pic>
        <p:nvPicPr>
          <p:cNvPr id="21" name="Picture 2" descr="Picture">
            <a:extLst>
              <a:ext uri="{FF2B5EF4-FFF2-40B4-BE49-F238E27FC236}">
                <a16:creationId xmlns:a16="http://schemas.microsoft.com/office/drawing/2014/main" id="{9300760F-9612-4217-8F9A-783D4BA46E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1428" y="5127692"/>
            <a:ext cx="1031046" cy="1031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7577155-8611-4241-B2F2-472D3BD284CB}"/>
              </a:ext>
            </a:extLst>
          </p:cNvPr>
          <p:cNvSpPr txBox="1"/>
          <p:nvPr/>
        </p:nvSpPr>
        <p:spPr>
          <a:xfrm>
            <a:off x="10593705" y="6161755"/>
            <a:ext cx="12369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Julie Nguyen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FED4CC-841A-4D70-8FF8-E3551F4882BB}"/>
              </a:ext>
            </a:extLst>
          </p:cNvPr>
          <p:cNvSpPr txBox="1"/>
          <p:nvPr/>
        </p:nvSpPr>
        <p:spPr>
          <a:xfrm>
            <a:off x="7151519" y="3886407"/>
            <a:ext cx="60951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Assumes we know dimension of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0225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0">
            <a:extLst>
              <a:ext uri="{FF2B5EF4-FFF2-40B4-BE49-F238E27FC236}">
                <a16:creationId xmlns:a16="http://schemas.microsoft.com/office/drawing/2014/main" id="{96421698-8384-4747-9490-466535D6387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11764" y="1457534"/>
            <a:ext cx="6158484" cy="2421969"/>
            <a:chOff x="551" y="735"/>
            <a:chExt cx="4460" cy="1754"/>
          </a:xfrm>
        </p:grpSpPr>
        <p:sp>
          <p:nvSpPr>
            <p:cNvPr id="28" name="AutoShape 19">
              <a:extLst>
                <a:ext uri="{FF2B5EF4-FFF2-40B4-BE49-F238E27FC236}">
                  <a16:creationId xmlns:a16="http://schemas.microsoft.com/office/drawing/2014/main" id="{1B191BEE-856B-4977-9EDC-F015968B34A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51" y="735"/>
              <a:ext cx="4460" cy="1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093" name="Picture 21">
              <a:extLst>
                <a:ext uri="{FF2B5EF4-FFF2-40B4-BE49-F238E27FC236}">
                  <a16:creationId xmlns:a16="http://schemas.microsoft.com/office/drawing/2014/main" id="{D2446465-EE32-4C53-9B77-254A5ED1DA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" y="735"/>
              <a:ext cx="4465" cy="17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27C25B8-D122-4489-93FB-3AF55D6B8083}"/>
              </a:ext>
            </a:extLst>
          </p:cNvPr>
          <p:cNvGrpSpPr/>
          <p:nvPr/>
        </p:nvGrpSpPr>
        <p:grpSpPr>
          <a:xfrm>
            <a:off x="6608866" y="2407119"/>
            <a:ext cx="348480" cy="199080"/>
            <a:chOff x="6608866" y="2407119"/>
            <a:chExt cx="348480" cy="199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6BE5D148-7750-4F41-9A9A-D032206A1EA7}"/>
                    </a:ext>
                  </a:extLst>
                </p14:cNvPr>
                <p14:cNvContentPartPr/>
                <p14:nvPr/>
              </p14:nvContentPartPr>
              <p14:xfrm>
                <a:off x="6608866" y="2511159"/>
                <a:ext cx="302760" cy="3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6BE5D148-7750-4F41-9A9A-D032206A1EA7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599866" y="2502159"/>
                  <a:ext cx="3204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FD3AD0B3-2630-4DE7-BB24-BFCEEC24BB18}"/>
                    </a:ext>
                  </a:extLst>
                </p14:cNvPr>
                <p14:cNvContentPartPr/>
                <p14:nvPr/>
              </p14:nvContentPartPr>
              <p14:xfrm>
                <a:off x="6851866" y="2407119"/>
                <a:ext cx="105480" cy="19908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FD3AD0B3-2630-4DE7-BB24-BFCEEC24BB1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842866" y="2398119"/>
                  <a:ext cx="123120" cy="21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59B30FF7-7940-4CAD-9D5A-CE9D5A49B9A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442200" y="1749425"/>
            <a:ext cx="3778250" cy="1657350"/>
            <a:chOff x="4688" y="1102"/>
            <a:chExt cx="2380" cy="1044"/>
          </a:xfrm>
        </p:grpSpPr>
        <p:sp>
          <p:nvSpPr>
            <p:cNvPr id="5" name="AutoShape 3">
              <a:extLst>
                <a:ext uri="{FF2B5EF4-FFF2-40B4-BE49-F238E27FC236}">
                  <a16:creationId xmlns:a16="http://schemas.microsoft.com/office/drawing/2014/main" id="{927272CC-655E-48F9-82E7-6C6D5D08781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688" y="1102"/>
              <a:ext cx="2380" cy="1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29" name="Picture 5">
              <a:extLst>
                <a:ext uri="{FF2B5EF4-FFF2-40B4-BE49-F238E27FC236}">
                  <a16:creationId xmlns:a16="http://schemas.microsoft.com/office/drawing/2014/main" id="{94666CC5-F67A-4098-92E4-E7226199CF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8" y="1102"/>
              <a:ext cx="2383" cy="10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BB87052C-1DFC-496F-9326-A2702E44214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9519" t="-16056" b="-1"/>
          <a:stretch/>
        </p:blipFill>
        <p:spPr>
          <a:xfrm>
            <a:off x="8057536" y="2393021"/>
            <a:ext cx="3891806" cy="349767"/>
          </a:xfrm>
          <a:prstGeom prst="rect">
            <a:avLst/>
          </a:prstGeom>
        </p:spPr>
      </p:pic>
      <p:sp>
        <p:nvSpPr>
          <p:cNvPr id="31" name="Title 1">
            <a:extLst>
              <a:ext uri="{FF2B5EF4-FFF2-40B4-BE49-F238E27FC236}">
                <a16:creationId xmlns:a16="http://schemas.microsoft.com/office/drawing/2014/main" id="{E9CAF991-1280-410E-A658-ED1A336A7F1B}"/>
              </a:ext>
            </a:extLst>
          </p:cNvPr>
          <p:cNvSpPr txBox="1">
            <a:spLocks/>
          </p:cNvSpPr>
          <p:nvPr/>
        </p:nvSpPr>
        <p:spPr>
          <a:xfrm>
            <a:off x="109436" y="13070"/>
            <a:ext cx="1208256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000" dirty="0"/>
              <a:t>Model selection with hidden variables.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2F47125C-3870-409F-8673-4002785EA55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62377" y="1513946"/>
            <a:ext cx="3407871" cy="201859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92FA84A-C9B3-45F7-9E23-E70CB78FFD5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60277" y="2606199"/>
            <a:ext cx="1702100" cy="594201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3B018D2-6C1D-4B36-A637-0E09C53B6556}"/>
              </a:ext>
            </a:extLst>
          </p:cNvPr>
          <p:cNvSpPr/>
          <p:nvPr/>
        </p:nvSpPr>
        <p:spPr>
          <a:xfrm>
            <a:off x="7668060" y="4931033"/>
            <a:ext cx="4402207" cy="18155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0" descr="Picture">
            <a:extLst>
              <a:ext uri="{FF2B5EF4-FFF2-40B4-BE49-F238E27FC236}">
                <a16:creationId xmlns:a16="http://schemas.microsoft.com/office/drawing/2014/main" id="{1A90EFEF-3046-49DD-B600-034421E26C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4198" y="5057635"/>
            <a:ext cx="809625" cy="105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93D4146-355B-433D-8908-D51F38F603D5}"/>
              </a:ext>
            </a:extLst>
          </p:cNvPr>
          <p:cNvSpPr txBox="1"/>
          <p:nvPr/>
        </p:nvSpPr>
        <p:spPr>
          <a:xfrm>
            <a:off x="7830333" y="6161802"/>
            <a:ext cx="12615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Dr. Helena </a:t>
            </a:r>
          </a:p>
          <a:p>
            <a:r>
              <a:rPr lang="en-US" sz="1600" dirty="0"/>
              <a:t>Ribera </a:t>
            </a:r>
            <a:r>
              <a:rPr lang="en-US" sz="1600" dirty="0" err="1"/>
              <a:t>Ponsa</a:t>
            </a:r>
            <a:endParaRPr lang="en-US" sz="1600" dirty="0"/>
          </a:p>
        </p:txBody>
      </p:sp>
      <p:pic>
        <p:nvPicPr>
          <p:cNvPr id="19" name="Picture 6" descr="Picture">
            <a:extLst>
              <a:ext uri="{FF2B5EF4-FFF2-40B4-BE49-F238E27FC236}">
                <a16:creationId xmlns:a16="http://schemas.microsoft.com/office/drawing/2014/main" id="{2A3AE996-AFFC-4D4B-99B4-4BBE3BDFB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0097" y="5084553"/>
            <a:ext cx="1063989" cy="1003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BC64C18-C0F9-4615-B621-F9DAF2AF6DF0}"/>
              </a:ext>
            </a:extLst>
          </p:cNvPr>
          <p:cNvSpPr txBox="1"/>
          <p:nvPr/>
        </p:nvSpPr>
        <p:spPr>
          <a:xfrm>
            <a:off x="9445443" y="6158738"/>
            <a:ext cx="9847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Dr. Sasha </a:t>
            </a:r>
          </a:p>
          <a:p>
            <a:r>
              <a:rPr lang="en-US" sz="1600" dirty="0" err="1"/>
              <a:t>Shirman</a:t>
            </a:r>
            <a:endParaRPr lang="en-US" sz="1600" dirty="0"/>
          </a:p>
        </p:txBody>
      </p:sp>
      <p:pic>
        <p:nvPicPr>
          <p:cNvPr id="21" name="Picture 2" descr="Picture">
            <a:extLst>
              <a:ext uri="{FF2B5EF4-FFF2-40B4-BE49-F238E27FC236}">
                <a16:creationId xmlns:a16="http://schemas.microsoft.com/office/drawing/2014/main" id="{9300760F-9612-4217-8F9A-783D4BA46E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1428" y="5127692"/>
            <a:ext cx="1031046" cy="1031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7577155-8611-4241-B2F2-472D3BD284CB}"/>
              </a:ext>
            </a:extLst>
          </p:cNvPr>
          <p:cNvSpPr txBox="1"/>
          <p:nvPr/>
        </p:nvSpPr>
        <p:spPr>
          <a:xfrm>
            <a:off x="10593705" y="6161755"/>
            <a:ext cx="12369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Julie Nguyen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8409BF-84F1-67FA-0C37-CF2FC33CC0EA}"/>
              </a:ext>
            </a:extLst>
          </p:cNvPr>
          <p:cNvSpPr txBox="1"/>
          <p:nvPr/>
        </p:nvSpPr>
        <p:spPr>
          <a:xfrm>
            <a:off x="1050139" y="4011614"/>
            <a:ext cx="965723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Need to simultaneously estimate:</a:t>
            </a:r>
          </a:p>
          <a:p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Model structure (which p are 0 or nonzero)</a:t>
            </a:r>
          </a:p>
          <a:p>
            <a:pPr marL="285750" indent="-285750">
              <a:buFontTx/>
              <a:buChar char="-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parameters {p} </a:t>
            </a:r>
          </a:p>
          <a:p>
            <a:pPr marL="285750" indent="-285750">
              <a:buFontTx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he entire trajectory of unmeasured variable x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DEABE3-DA4B-D4C0-1C33-A036AFD18A83}"/>
              </a:ext>
            </a:extLst>
          </p:cNvPr>
          <p:cNvSpPr txBox="1"/>
          <p:nvPr/>
        </p:nvSpPr>
        <p:spPr>
          <a:xfrm>
            <a:off x="7151519" y="3886407"/>
            <a:ext cx="60951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Assumes we know dimension of 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6666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0">
            <a:extLst>
              <a:ext uri="{FF2B5EF4-FFF2-40B4-BE49-F238E27FC236}">
                <a16:creationId xmlns:a16="http://schemas.microsoft.com/office/drawing/2014/main" id="{96421698-8384-4747-9490-466535D6387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11764" y="1457534"/>
            <a:ext cx="6158484" cy="2421969"/>
            <a:chOff x="551" y="735"/>
            <a:chExt cx="4460" cy="1754"/>
          </a:xfrm>
        </p:grpSpPr>
        <p:sp>
          <p:nvSpPr>
            <p:cNvPr id="28" name="AutoShape 19">
              <a:extLst>
                <a:ext uri="{FF2B5EF4-FFF2-40B4-BE49-F238E27FC236}">
                  <a16:creationId xmlns:a16="http://schemas.microsoft.com/office/drawing/2014/main" id="{1B191BEE-856B-4977-9EDC-F015968B34A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51" y="735"/>
              <a:ext cx="4460" cy="1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093" name="Picture 21">
              <a:extLst>
                <a:ext uri="{FF2B5EF4-FFF2-40B4-BE49-F238E27FC236}">
                  <a16:creationId xmlns:a16="http://schemas.microsoft.com/office/drawing/2014/main" id="{D2446465-EE32-4C53-9B77-254A5ED1DA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" y="735"/>
              <a:ext cx="4465" cy="17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27C25B8-D122-4489-93FB-3AF55D6B8083}"/>
              </a:ext>
            </a:extLst>
          </p:cNvPr>
          <p:cNvGrpSpPr/>
          <p:nvPr/>
        </p:nvGrpSpPr>
        <p:grpSpPr>
          <a:xfrm>
            <a:off x="6608866" y="2407119"/>
            <a:ext cx="348480" cy="199080"/>
            <a:chOff x="6608866" y="2407119"/>
            <a:chExt cx="348480" cy="199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6BE5D148-7750-4F41-9A9A-D032206A1EA7}"/>
                    </a:ext>
                  </a:extLst>
                </p14:cNvPr>
                <p14:cNvContentPartPr/>
                <p14:nvPr/>
              </p14:nvContentPartPr>
              <p14:xfrm>
                <a:off x="6608866" y="2511159"/>
                <a:ext cx="302760" cy="3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6BE5D148-7750-4F41-9A9A-D032206A1EA7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599866" y="2502159"/>
                  <a:ext cx="3204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FD3AD0B3-2630-4DE7-BB24-BFCEEC24BB18}"/>
                    </a:ext>
                  </a:extLst>
                </p14:cNvPr>
                <p14:cNvContentPartPr/>
                <p14:nvPr/>
              </p14:nvContentPartPr>
              <p14:xfrm>
                <a:off x="6851866" y="2407119"/>
                <a:ext cx="105480" cy="19908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FD3AD0B3-2630-4DE7-BB24-BFCEEC24BB1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842866" y="2398119"/>
                  <a:ext cx="123120" cy="21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59B30FF7-7940-4CAD-9D5A-CE9D5A49B9A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442200" y="1749425"/>
            <a:ext cx="3778250" cy="1657350"/>
            <a:chOff x="4688" y="1102"/>
            <a:chExt cx="2380" cy="1044"/>
          </a:xfrm>
        </p:grpSpPr>
        <p:sp>
          <p:nvSpPr>
            <p:cNvPr id="5" name="AutoShape 3">
              <a:extLst>
                <a:ext uri="{FF2B5EF4-FFF2-40B4-BE49-F238E27FC236}">
                  <a16:creationId xmlns:a16="http://schemas.microsoft.com/office/drawing/2014/main" id="{927272CC-655E-48F9-82E7-6C6D5D08781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688" y="1102"/>
              <a:ext cx="2380" cy="1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29" name="Picture 5">
              <a:extLst>
                <a:ext uri="{FF2B5EF4-FFF2-40B4-BE49-F238E27FC236}">
                  <a16:creationId xmlns:a16="http://schemas.microsoft.com/office/drawing/2014/main" id="{94666CC5-F67A-4098-92E4-E7226199CF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8" y="1102"/>
              <a:ext cx="2383" cy="10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BB87052C-1DFC-496F-9326-A2702E44214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9519" t="-16056" b="-1"/>
          <a:stretch/>
        </p:blipFill>
        <p:spPr>
          <a:xfrm>
            <a:off x="8057536" y="2393021"/>
            <a:ext cx="3891806" cy="34976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31FADB73-EFB3-47C2-91A4-251F00D128CF}"/>
              </a:ext>
            </a:extLst>
          </p:cNvPr>
          <p:cNvSpPr txBox="1">
            <a:spLocks/>
          </p:cNvSpPr>
          <p:nvPr/>
        </p:nvSpPr>
        <p:spPr>
          <a:xfrm>
            <a:off x="109436" y="13070"/>
            <a:ext cx="1208256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000" dirty="0"/>
              <a:t>Model selection with hidden variables.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99C57F6-C07E-432D-8761-680C4184B7E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62377" y="1513946"/>
            <a:ext cx="3407871" cy="201859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F23E398B-C067-4D42-8A82-D9ABB4F38BEC}"/>
              </a:ext>
            </a:extLst>
          </p:cNvPr>
          <p:cNvGrpSpPr/>
          <p:nvPr/>
        </p:nvGrpSpPr>
        <p:grpSpPr>
          <a:xfrm>
            <a:off x="610610" y="4176141"/>
            <a:ext cx="11233935" cy="1268708"/>
            <a:chOff x="610610" y="4176141"/>
            <a:chExt cx="11233935" cy="1268708"/>
          </a:xfrm>
        </p:grpSpPr>
        <p:grpSp>
          <p:nvGrpSpPr>
            <p:cNvPr id="6" name="Group 4">
              <a:extLst>
                <a:ext uri="{FF2B5EF4-FFF2-40B4-BE49-F238E27FC236}">
                  <a16:creationId xmlns:a16="http://schemas.microsoft.com/office/drawing/2014/main" id="{6D21F1B6-7402-40E0-98E1-3D2029C0428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10610" y="4176141"/>
              <a:ext cx="11233935" cy="1268708"/>
              <a:chOff x="1921" y="2545"/>
              <a:chExt cx="4020" cy="454"/>
            </a:xfrm>
          </p:grpSpPr>
          <p:sp>
            <p:nvSpPr>
              <p:cNvPr id="7" name="AutoShape 3">
                <a:extLst>
                  <a:ext uri="{FF2B5EF4-FFF2-40B4-BE49-F238E27FC236}">
                    <a16:creationId xmlns:a16="http://schemas.microsoft.com/office/drawing/2014/main" id="{71270A42-8DC6-4217-B676-4F5EAD23BCE3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1921" y="2545"/>
                <a:ext cx="4020" cy="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8" name="Picture 5">
                <a:extLst>
                  <a:ext uri="{FF2B5EF4-FFF2-40B4-BE49-F238E27FC236}">
                    <a16:creationId xmlns:a16="http://schemas.microsoft.com/office/drawing/2014/main" id="{116A9D87-3FA1-4D64-AFFD-39FE4801BB1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1" y="2545"/>
                <a:ext cx="4023" cy="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95FA70A-0C80-42DB-B566-5CDF9BDEDB60}"/>
                </a:ext>
              </a:extLst>
            </p:cNvPr>
            <p:cNvSpPr txBox="1"/>
            <p:nvPr/>
          </p:nvSpPr>
          <p:spPr>
            <a:xfrm>
              <a:off x="9205965" y="4810495"/>
              <a:ext cx="12536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i</a:t>
              </a:r>
              <a:endParaRPr lang="en-US" dirty="0"/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55967AAB-0B6F-44A5-A25C-DA5F440605F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60277" y="2606199"/>
            <a:ext cx="1702100" cy="59420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BE2F55D-83BD-8BBA-D6F1-BED8B3DB8155}"/>
              </a:ext>
            </a:extLst>
          </p:cNvPr>
          <p:cNvSpPr txBox="1"/>
          <p:nvPr/>
        </p:nvSpPr>
        <p:spPr>
          <a:xfrm>
            <a:off x="4845269" y="6318526"/>
            <a:ext cx="57293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400" b="0" i="0" dirty="0">
                <a:solidFill>
                  <a:schemeClr val="bg1"/>
                </a:solidFill>
                <a:effectLst/>
                <a:latin typeface="Crimson Text"/>
              </a:rPr>
              <a:t>H. Ribera, </a:t>
            </a:r>
            <a:r>
              <a:rPr lang="en-US" sz="1400" dirty="0">
                <a:solidFill>
                  <a:schemeClr val="bg1"/>
                </a:solidFill>
                <a:latin typeface="Crimson Text"/>
              </a:rPr>
              <a:t>S. </a:t>
            </a:r>
            <a:r>
              <a:rPr lang="en-US" sz="1400" dirty="0" err="1">
                <a:solidFill>
                  <a:schemeClr val="bg1"/>
                </a:solidFill>
                <a:latin typeface="Crimson Text"/>
              </a:rPr>
              <a:t>Shirman</a:t>
            </a:r>
            <a:r>
              <a:rPr lang="en-US" sz="1400" dirty="0">
                <a:solidFill>
                  <a:schemeClr val="bg1"/>
                </a:solidFill>
                <a:latin typeface="Crimson Text"/>
              </a:rPr>
              <a:t>, A. V. Nguyen, N. M. Mangan 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Crimson Text"/>
              </a:rPr>
              <a:t>Chaos 32, 063101 (2022)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4039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9B733F-67BF-459B-98CD-EAFC7F0330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83" y="2458568"/>
            <a:ext cx="3959857" cy="1612684"/>
          </a:xfrm>
          <a:prstGeom prst="rect">
            <a:avLst/>
          </a:prstGeom>
        </p:spPr>
      </p:pic>
      <p:sp>
        <p:nvSpPr>
          <p:cNvPr id="61" name="Rectangle 60">
            <a:extLst>
              <a:ext uri="{FF2B5EF4-FFF2-40B4-BE49-F238E27FC236}">
                <a16:creationId xmlns:a16="http://schemas.microsoft.com/office/drawing/2014/main" id="{40F847E5-BB71-458F-A12B-880C4A6E2C2C}"/>
              </a:ext>
            </a:extLst>
          </p:cNvPr>
          <p:cNvSpPr/>
          <p:nvPr/>
        </p:nvSpPr>
        <p:spPr>
          <a:xfrm>
            <a:off x="10008618" y="1753349"/>
            <a:ext cx="28838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Sparsity</a:t>
            </a:r>
          </a:p>
        </p:txBody>
      </p:sp>
      <p:sp>
        <p:nvSpPr>
          <p:cNvPr id="62" name="Title 1">
            <a:extLst>
              <a:ext uri="{FF2B5EF4-FFF2-40B4-BE49-F238E27FC236}">
                <a16:creationId xmlns:a16="http://schemas.microsoft.com/office/drawing/2014/main" id="{CABE31B4-36F1-490F-8F67-E44733D6F0D0}"/>
              </a:ext>
            </a:extLst>
          </p:cNvPr>
          <p:cNvSpPr txBox="1">
            <a:spLocks/>
          </p:cNvSpPr>
          <p:nvPr/>
        </p:nvSpPr>
        <p:spPr>
          <a:xfrm>
            <a:off x="109436" y="13070"/>
            <a:ext cx="1208256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000" dirty="0"/>
              <a:t>Model selection with hidden variables.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1A51BE2-33D3-9B88-A780-CE56F396CC10}"/>
              </a:ext>
            </a:extLst>
          </p:cNvPr>
          <p:cNvGrpSpPr/>
          <p:nvPr/>
        </p:nvGrpSpPr>
        <p:grpSpPr>
          <a:xfrm>
            <a:off x="-188260" y="643710"/>
            <a:ext cx="13080755" cy="1646412"/>
            <a:chOff x="-188260" y="643710"/>
            <a:chExt cx="13080755" cy="1646412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77C0597B-AAC7-6BE6-4D05-E58C9B307422}"/>
                </a:ext>
              </a:extLst>
            </p:cNvPr>
            <p:cNvGrpSpPr/>
            <p:nvPr/>
          </p:nvGrpSpPr>
          <p:grpSpPr>
            <a:xfrm>
              <a:off x="-128265" y="878890"/>
              <a:ext cx="11242319" cy="1277092"/>
              <a:chOff x="610610" y="4176144"/>
              <a:chExt cx="11242319" cy="1277092"/>
            </a:xfrm>
          </p:grpSpPr>
          <p:grpSp>
            <p:nvGrpSpPr>
              <p:cNvPr id="33" name="Group 4">
                <a:extLst>
                  <a:ext uri="{FF2B5EF4-FFF2-40B4-BE49-F238E27FC236}">
                    <a16:creationId xmlns:a16="http://schemas.microsoft.com/office/drawing/2014/main" id="{83584BAB-E464-519A-FE9F-F61C812B5719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610610" y="4176144"/>
                <a:ext cx="11242319" cy="1277092"/>
                <a:chOff x="1921" y="2545"/>
                <a:chExt cx="4023" cy="457"/>
              </a:xfrm>
            </p:grpSpPr>
            <p:sp>
              <p:nvSpPr>
                <p:cNvPr id="35" name="AutoShape 3">
                  <a:extLst>
                    <a:ext uri="{FF2B5EF4-FFF2-40B4-BE49-F238E27FC236}">
                      <a16:creationId xmlns:a16="http://schemas.microsoft.com/office/drawing/2014/main" id="{90F122C8-E853-92D6-B20A-D4E09726C055}"/>
                    </a:ext>
                  </a:extLst>
                </p:cNvPr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1921" y="2545"/>
                  <a:ext cx="4020" cy="4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6" name="Picture 5">
                  <a:extLst>
                    <a:ext uri="{FF2B5EF4-FFF2-40B4-BE49-F238E27FC236}">
                      <a16:creationId xmlns:a16="http://schemas.microsoft.com/office/drawing/2014/main" id="{6D352309-8750-4184-9369-AE0B1A6A297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31298"/>
                <a:stretch/>
              </p:blipFill>
              <p:spPr bwMode="auto">
                <a:xfrm>
                  <a:off x="1921" y="2688"/>
                  <a:ext cx="4023" cy="3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3A17058-FE7D-41ED-E211-4C6861AF0353}"/>
                  </a:ext>
                </a:extLst>
              </p:cNvPr>
              <p:cNvSpPr txBox="1"/>
              <p:nvPr/>
            </p:nvSpPr>
            <p:spPr>
              <a:xfrm>
                <a:off x="9205965" y="4810495"/>
                <a:ext cx="12536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dirty="0" err="1"/>
                  <a:t>i</a:t>
                </a:r>
                <a:endParaRPr lang="en-US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4FA089ED-E1A6-953E-8803-EFE69AA10A6B}"/>
                </a:ext>
              </a:extLst>
            </p:cNvPr>
            <p:cNvGrpSpPr/>
            <p:nvPr/>
          </p:nvGrpSpPr>
          <p:grpSpPr>
            <a:xfrm>
              <a:off x="-188260" y="643710"/>
              <a:ext cx="11277035" cy="1646412"/>
              <a:chOff x="-188260" y="545386"/>
              <a:chExt cx="11277035" cy="1646412"/>
            </a:xfrm>
          </p:grpSpPr>
          <p:sp>
            <p:nvSpPr>
              <p:cNvPr id="27" name="AutoShape 3">
                <a:extLst>
                  <a:ext uri="{FF2B5EF4-FFF2-40B4-BE49-F238E27FC236}">
                    <a16:creationId xmlns:a16="http://schemas.microsoft.com/office/drawing/2014/main" id="{63638E32-8559-D197-4898-1D03D3ABD7B8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-188260" y="545386"/>
                <a:ext cx="10797696" cy="1046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E9F4D2CB-4B2D-F224-554B-89B9C4509ABF}"/>
                  </a:ext>
                </a:extLst>
              </p:cNvPr>
              <p:cNvSpPr/>
              <p:nvPr/>
            </p:nvSpPr>
            <p:spPr>
              <a:xfrm>
                <a:off x="1732531" y="1730133"/>
                <a:ext cx="288387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rgbClr val="3494BA"/>
                    </a:solidFill>
                  </a:rPr>
                  <a:t>Measurement Error</a:t>
                </a: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59B974F-1FD1-6208-D7E9-267FEDC0FDB7}"/>
                  </a:ext>
                </a:extLst>
              </p:cNvPr>
              <p:cNvSpPr/>
              <p:nvPr/>
            </p:nvSpPr>
            <p:spPr>
              <a:xfrm>
                <a:off x="5994884" y="1730133"/>
                <a:ext cx="288387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rgbClr val="332288"/>
                    </a:solidFill>
                  </a:rPr>
                  <a:t>Model Error</a:t>
                </a:r>
              </a:p>
            </p:txBody>
          </p:sp>
          <p:sp>
            <p:nvSpPr>
              <p:cNvPr id="30" name="Rectangle: Rounded Corners 29">
                <a:extLst>
                  <a:ext uri="{FF2B5EF4-FFF2-40B4-BE49-F238E27FC236}">
                    <a16:creationId xmlns:a16="http://schemas.microsoft.com/office/drawing/2014/main" id="{01A9AE1F-E804-52C3-6033-20C27AE3DE3F}"/>
                  </a:ext>
                </a:extLst>
              </p:cNvPr>
              <p:cNvSpPr/>
              <p:nvPr/>
            </p:nvSpPr>
            <p:spPr>
              <a:xfrm>
                <a:off x="1489587" y="1156070"/>
                <a:ext cx="3265592" cy="994339"/>
              </a:xfrm>
              <a:prstGeom prst="roundRect">
                <a:avLst/>
              </a:prstGeom>
              <a:noFill/>
              <a:ln>
                <a:solidFill>
                  <a:srgbClr val="3494BA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: Rounded Corners 30">
                <a:extLst>
                  <a:ext uri="{FF2B5EF4-FFF2-40B4-BE49-F238E27FC236}">
                    <a16:creationId xmlns:a16="http://schemas.microsoft.com/office/drawing/2014/main" id="{57210DDB-C01E-4F9B-B5DA-18E380309589}"/>
                  </a:ext>
                </a:extLst>
              </p:cNvPr>
              <p:cNvSpPr/>
              <p:nvPr/>
            </p:nvSpPr>
            <p:spPr>
              <a:xfrm>
                <a:off x="4955176" y="1156070"/>
                <a:ext cx="4923390" cy="987749"/>
              </a:xfrm>
              <a:prstGeom prst="roundRect">
                <a:avLst/>
              </a:prstGeom>
              <a:noFill/>
              <a:ln>
                <a:solidFill>
                  <a:srgbClr val="332288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: Rounded Corners 31">
                <a:extLst>
                  <a:ext uri="{FF2B5EF4-FFF2-40B4-BE49-F238E27FC236}">
                    <a16:creationId xmlns:a16="http://schemas.microsoft.com/office/drawing/2014/main" id="{6D07DE0C-FFD8-221E-D1FA-84235213F930}"/>
                  </a:ext>
                </a:extLst>
              </p:cNvPr>
              <p:cNvSpPr/>
              <p:nvPr/>
            </p:nvSpPr>
            <p:spPr>
              <a:xfrm>
                <a:off x="10049067" y="1156070"/>
                <a:ext cx="1039708" cy="966839"/>
              </a:xfrm>
              <a:prstGeom prst="roundRect">
                <a:avLst/>
              </a:prstGeom>
              <a:noFill/>
              <a:ln>
                <a:solidFill>
                  <a:srgbClr val="BB6BAE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79097DA-BFD0-9563-763B-87AE556AAE8A}"/>
                </a:ext>
              </a:extLst>
            </p:cNvPr>
            <p:cNvSpPr/>
            <p:nvPr/>
          </p:nvSpPr>
          <p:spPr>
            <a:xfrm>
              <a:off x="10008618" y="1753349"/>
              <a:ext cx="288387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solidFill>
                    <a:srgbClr val="BB6BAE"/>
                  </a:solidFill>
                </a:rPr>
                <a:t>Sparsity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B261F7AE-7AB8-DF91-293C-0AEAA7891887}"/>
              </a:ext>
            </a:extLst>
          </p:cNvPr>
          <p:cNvSpPr txBox="1"/>
          <p:nvPr/>
        </p:nvSpPr>
        <p:spPr>
          <a:xfrm>
            <a:off x="4845269" y="6318526"/>
            <a:ext cx="57293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400" b="0" i="0" dirty="0">
                <a:solidFill>
                  <a:schemeClr val="bg1"/>
                </a:solidFill>
                <a:effectLst/>
                <a:latin typeface="Crimson Text"/>
              </a:rPr>
              <a:t>H. Ribera, </a:t>
            </a:r>
            <a:r>
              <a:rPr lang="en-US" sz="1400" dirty="0">
                <a:solidFill>
                  <a:schemeClr val="bg1"/>
                </a:solidFill>
                <a:latin typeface="Crimson Text"/>
              </a:rPr>
              <a:t>S. </a:t>
            </a:r>
            <a:r>
              <a:rPr lang="en-US" sz="1400" dirty="0" err="1">
                <a:solidFill>
                  <a:schemeClr val="bg1"/>
                </a:solidFill>
                <a:latin typeface="Crimson Text"/>
              </a:rPr>
              <a:t>Shirman</a:t>
            </a:r>
            <a:r>
              <a:rPr lang="en-US" sz="1400" dirty="0">
                <a:solidFill>
                  <a:schemeClr val="bg1"/>
                </a:solidFill>
                <a:latin typeface="Crimson Text"/>
              </a:rPr>
              <a:t>, A. V. Nguyen, N. M. Mangan 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Crimson Text"/>
              </a:rPr>
              <a:t>Chaos 32, 063101 (2022)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97DB5DF-1962-7446-3D2D-2D5BD61DCA14}"/>
              </a:ext>
            </a:extLst>
          </p:cNvPr>
          <p:cNvSpPr/>
          <p:nvPr/>
        </p:nvSpPr>
        <p:spPr>
          <a:xfrm>
            <a:off x="10054395" y="1254394"/>
            <a:ext cx="1039708" cy="966839"/>
          </a:xfrm>
          <a:prstGeom prst="roundRect">
            <a:avLst/>
          </a:prstGeom>
          <a:solidFill>
            <a:srgbClr val="FFFFFF">
              <a:alpha val="40000"/>
            </a:srgbClr>
          </a:solidFill>
          <a:ln>
            <a:solidFill>
              <a:srgbClr val="BB6B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6604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9B733F-67BF-459B-98CD-EAFC7F0330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83" y="2458568"/>
            <a:ext cx="3959857" cy="1612684"/>
          </a:xfrm>
          <a:prstGeom prst="rect">
            <a:avLst/>
          </a:prstGeom>
        </p:spPr>
      </p:pic>
      <p:sp>
        <p:nvSpPr>
          <p:cNvPr id="61" name="Rectangle 60">
            <a:extLst>
              <a:ext uri="{FF2B5EF4-FFF2-40B4-BE49-F238E27FC236}">
                <a16:creationId xmlns:a16="http://schemas.microsoft.com/office/drawing/2014/main" id="{40F847E5-BB71-458F-A12B-880C4A6E2C2C}"/>
              </a:ext>
            </a:extLst>
          </p:cNvPr>
          <p:cNvSpPr/>
          <p:nvPr/>
        </p:nvSpPr>
        <p:spPr>
          <a:xfrm>
            <a:off x="10008618" y="1753349"/>
            <a:ext cx="28838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Sparsity</a:t>
            </a:r>
          </a:p>
        </p:txBody>
      </p:sp>
      <p:sp>
        <p:nvSpPr>
          <p:cNvPr id="62" name="Title 1">
            <a:extLst>
              <a:ext uri="{FF2B5EF4-FFF2-40B4-BE49-F238E27FC236}">
                <a16:creationId xmlns:a16="http://schemas.microsoft.com/office/drawing/2014/main" id="{CABE31B4-36F1-490F-8F67-E44733D6F0D0}"/>
              </a:ext>
            </a:extLst>
          </p:cNvPr>
          <p:cNvSpPr txBox="1">
            <a:spLocks/>
          </p:cNvSpPr>
          <p:nvPr/>
        </p:nvSpPr>
        <p:spPr>
          <a:xfrm>
            <a:off x="109436" y="13070"/>
            <a:ext cx="1208256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000" dirty="0"/>
              <a:t>Model selection with hidden variables.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CF25DB0-0C27-45D8-0388-ACA38B00B83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01930" y="4071252"/>
            <a:ext cx="3675063" cy="1944687"/>
            <a:chOff x="176" y="2019"/>
            <a:chExt cx="2315" cy="1225"/>
          </a:xfrm>
        </p:grpSpPr>
        <p:sp>
          <p:nvSpPr>
            <p:cNvPr id="21" name="AutoShape 3">
              <a:extLst>
                <a:ext uri="{FF2B5EF4-FFF2-40B4-BE49-F238E27FC236}">
                  <a16:creationId xmlns:a16="http://schemas.microsoft.com/office/drawing/2014/main" id="{DAA2BF9B-138C-F415-543D-E76BE135A71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76" y="2019"/>
              <a:ext cx="2315" cy="1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2" name="Picture 5">
              <a:extLst>
                <a:ext uri="{FF2B5EF4-FFF2-40B4-BE49-F238E27FC236}">
                  <a16:creationId xmlns:a16="http://schemas.microsoft.com/office/drawing/2014/main" id="{91E98135-D9FD-733D-B88C-76B8970C89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" y="2019"/>
              <a:ext cx="2319" cy="1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1A51BE2-33D3-9B88-A780-CE56F396CC10}"/>
              </a:ext>
            </a:extLst>
          </p:cNvPr>
          <p:cNvGrpSpPr/>
          <p:nvPr/>
        </p:nvGrpSpPr>
        <p:grpSpPr>
          <a:xfrm>
            <a:off x="-188260" y="643710"/>
            <a:ext cx="13080755" cy="1646412"/>
            <a:chOff x="-188260" y="643710"/>
            <a:chExt cx="13080755" cy="1646412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77C0597B-AAC7-6BE6-4D05-E58C9B307422}"/>
                </a:ext>
              </a:extLst>
            </p:cNvPr>
            <p:cNvGrpSpPr/>
            <p:nvPr/>
          </p:nvGrpSpPr>
          <p:grpSpPr>
            <a:xfrm>
              <a:off x="-128265" y="878890"/>
              <a:ext cx="11242319" cy="1277092"/>
              <a:chOff x="610610" y="4176144"/>
              <a:chExt cx="11242319" cy="1277092"/>
            </a:xfrm>
          </p:grpSpPr>
          <p:grpSp>
            <p:nvGrpSpPr>
              <p:cNvPr id="33" name="Group 4">
                <a:extLst>
                  <a:ext uri="{FF2B5EF4-FFF2-40B4-BE49-F238E27FC236}">
                    <a16:creationId xmlns:a16="http://schemas.microsoft.com/office/drawing/2014/main" id="{83584BAB-E464-519A-FE9F-F61C812B5719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610610" y="4176144"/>
                <a:ext cx="11242319" cy="1277092"/>
                <a:chOff x="1921" y="2545"/>
                <a:chExt cx="4023" cy="457"/>
              </a:xfrm>
            </p:grpSpPr>
            <p:sp>
              <p:nvSpPr>
                <p:cNvPr id="35" name="AutoShape 3">
                  <a:extLst>
                    <a:ext uri="{FF2B5EF4-FFF2-40B4-BE49-F238E27FC236}">
                      <a16:creationId xmlns:a16="http://schemas.microsoft.com/office/drawing/2014/main" id="{90F122C8-E853-92D6-B20A-D4E09726C055}"/>
                    </a:ext>
                  </a:extLst>
                </p:cNvPr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1921" y="2545"/>
                  <a:ext cx="4020" cy="4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6" name="Picture 5">
                  <a:extLst>
                    <a:ext uri="{FF2B5EF4-FFF2-40B4-BE49-F238E27FC236}">
                      <a16:creationId xmlns:a16="http://schemas.microsoft.com/office/drawing/2014/main" id="{6D352309-8750-4184-9369-AE0B1A6A297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31298"/>
                <a:stretch/>
              </p:blipFill>
              <p:spPr bwMode="auto">
                <a:xfrm>
                  <a:off x="1921" y="2688"/>
                  <a:ext cx="4023" cy="3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3A17058-FE7D-41ED-E211-4C6861AF0353}"/>
                  </a:ext>
                </a:extLst>
              </p:cNvPr>
              <p:cNvSpPr txBox="1"/>
              <p:nvPr/>
            </p:nvSpPr>
            <p:spPr>
              <a:xfrm>
                <a:off x="9205965" y="4810495"/>
                <a:ext cx="12536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dirty="0" err="1"/>
                  <a:t>i</a:t>
                </a:r>
                <a:endParaRPr lang="en-US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4FA089ED-E1A6-953E-8803-EFE69AA10A6B}"/>
                </a:ext>
              </a:extLst>
            </p:cNvPr>
            <p:cNvGrpSpPr/>
            <p:nvPr/>
          </p:nvGrpSpPr>
          <p:grpSpPr>
            <a:xfrm>
              <a:off x="-188260" y="643710"/>
              <a:ext cx="11277035" cy="1646412"/>
              <a:chOff x="-188260" y="545386"/>
              <a:chExt cx="11277035" cy="1646412"/>
            </a:xfrm>
          </p:grpSpPr>
          <p:sp>
            <p:nvSpPr>
              <p:cNvPr id="27" name="AutoShape 3">
                <a:extLst>
                  <a:ext uri="{FF2B5EF4-FFF2-40B4-BE49-F238E27FC236}">
                    <a16:creationId xmlns:a16="http://schemas.microsoft.com/office/drawing/2014/main" id="{63638E32-8559-D197-4898-1D03D3ABD7B8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-188260" y="545386"/>
                <a:ext cx="10797696" cy="1046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E9F4D2CB-4B2D-F224-554B-89B9C4509ABF}"/>
                  </a:ext>
                </a:extLst>
              </p:cNvPr>
              <p:cNvSpPr/>
              <p:nvPr/>
            </p:nvSpPr>
            <p:spPr>
              <a:xfrm>
                <a:off x="1732531" y="1730133"/>
                <a:ext cx="288387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rgbClr val="3494BA"/>
                    </a:solidFill>
                  </a:rPr>
                  <a:t>Measurement Error</a:t>
                </a: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59B974F-1FD1-6208-D7E9-267FEDC0FDB7}"/>
                  </a:ext>
                </a:extLst>
              </p:cNvPr>
              <p:cNvSpPr/>
              <p:nvPr/>
            </p:nvSpPr>
            <p:spPr>
              <a:xfrm>
                <a:off x="5994884" y="1730133"/>
                <a:ext cx="288387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rgbClr val="332288"/>
                    </a:solidFill>
                  </a:rPr>
                  <a:t>Model Error</a:t>
                </a:r>
              </a:p>
            </p:txBody>
          </p:sp>
          <p:sp>
            <p:nvSpPr>
              <p:cNvPr id="30" name="Rectangle: Rounded Corners 29">
                <a:extLst>
                  <a:ext uri="{FF2B5EF4-FFF2-40B4-BE49-F238E27FC236}">
                    <a16:creationId xmlns:a16="http://schemas.microsoft.com/office/drawing/2014/main" id="{01A9AE1F-E804-52C3-6033-20C27AE3DE3F}"/>
                  </a:ext>
                </a:extLst>
              </p:cNvPr>
              <p:cNvSpPr/>
              <p:nvPr/>
            </p:nvSpPr>
            <p:spPr>
              <a:xfrm>
                <a:off x="1489587" y="1156070"/>
                <a:ext cx="3265592" cy="994339"/>
              </a:xfrm>
              <a:prstGeom prst="roundRect">
                <a:avLst/>
              </a:prstGeom>
              <a:noFill/>
              <a:ln>
                <a:solidFill>
                  <a:srgbClr val="3494BA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: Rounded Corners 30">
                <a:extLst>
                  <a:ext uri="{FF2B5EF4-FFF2-40B4-BE49-F238E27FC236}">
                    <a16:creationId xmlns:a16="http://schemas.microsoft.com/office/drawing/2014/main" id="{57210DDB-C01E-4F9B-B5DA-18E380309589}"/>
                  </a:ext>
                </a:extLst>
              </p:cNvPr>
              <p:cNvSpPr/>
              <p:nvPr/>
            </p:nvSpPr>
            <p:spPr>
              <a:xfrm>
                <a:off x="4955176" y="1156070"/>
                <a:ext cx="4923390" cy="987749"/>
              </a:xfrm>
              <a:prstGeom prst="roundRect">
                <a:avLst/>
              </a:prstGeom>
              <a:noFill/>
              <a:ln>
                <a:solidFill>
                  <a:srgbClr val="332288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: Rounded Corners 31">
                <a:extLst>
                  <a:ext uri="{FF2B5EF4-FFF2-40B4-BE49-F238E27FC236}">
                    <a16:creationId xmlns:a16="http://schemas.microsoft.com/office/drawing/2014/main" id="{6D07DE0C-FFD8-221E-D1FA-84235213F930}"/>
                  </a:ext>
                </a:extLst>
              </p:cNvPr>
              <p:cNvSpPr/>
              <p:nvPr/>
            </p:nvSpPr>
            <p:spPr>
              <a:xfrm>
                <a:off x="10049067" y="1156070"/>
                <a:ext cx="1039708" cy="966839"/>
              </a:xfrm>
              <a:prstGeom prst="roundRect">
                <a:avLst/>
              </a:prstGeom>
              <a:noFill/>
              <a:ln>
                <a:solidFill>
                  <a:srgbClr val="BB6BAE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79097DA-BFD0-9563-763B-87AE556AAE8A}"/>
                </a:ext>
              </a:extLst>
            </p:cNvPr>
            <p:cNvSpPr/>
            <p:nvPr/>
          </p:nvSpPr>
          <p:spPr>
            <a:xfrm>
              <a:off x="10008618" y="1753349"/>
              <a:ext cx="288387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solidFill>
                    <a:srgbClr val="BB6BAE"/>
                  </a:solidFill>
                </a:rPr>
                <a:t>Sparsity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B261F7AE-7AB8-DF91-293C-0AEAA7891887}"/>
              </a:ext>
            </a:extLst>
          </p:cNvPr>
          <p:cNvSpPr txBox="1"/>
          <p:nvPr/>
        </p:nvSpPr>
        <p:spPr>
          <a:xfrm>
            <a:off x="4845269" y="6318526"/>
            <a:ext cx="57293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400" b="0" i="0" dirty="0">
                <a:solidFill>
                  <a:schemeClr val="bg1"/>
                </a:solidFill>
                <a:effectLst/>
                <a:latin typeface="Crimson Text"/>
              </a:rPr>
              <a:t>H. Ribera, </a:t>
            </a:r>
            <a:r>
              <a:rPr lang="en-US" sz="1400" dirty="0">
                <a:solidFill>
                  <a:schemeClr val="bg1"/>
                </a:solidFill>
                <a:latin typeface="Crimson Text"/>
              </a:rPr>
              <a:t>S. </a:t>
            </a:r>
            <a:r>
              <a:rPr lang="en-US" sz="1400" dirty="0" err="1">
                <a:solidFill>
                  <a:schemeClr val="bg1"/>
                </a:solidFill>
                <a:latin typeface="Crimson Text"/>
              </a:rPr>
              <a:t>Shirman</a:t>
            </a:r>
            <a:r>
              <a:rPr lang="en-US" sz="1400" dirty="0">
                <a:solidFill>
                  <a:schemeClr val="bg1"/>
                </a:solidFill>
                <a:latin typeface="Crimson Text"/>
              </a:rPr>
              <a:t>, A. V. Nguyen, N. M. Mangan 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Crimson Text"/>
              </a:rPr>
              <a:t>Chaos 32, 063101 (2022)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3754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9B733F-67BF-459B-98CD-EAFC7F0330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83" y="2458568"/>
            <a:ext cx="3959857" cy="1612684"/>
          </a:xfrm>
          <a:prstGeom prst="rect">
            <a:avLst/>
          </a:prstGeom>
        </p:spPr>
      </p:pic>
      <p:sp>
        <p:nvSpPr>
          <p:cNvPr id="61" name="Rectangle 60">
            <a:extLst>
              <a:ext uri="{FF2B5EF4-FFF2-40B4-BE49-F238E27FC236}">
                <a16:creationId xmlns:a16="http://schemas.microsoft.com/office/drawing/2014/main" id="{40F847E5-BB71-458F-A12B-880C4A6E2C2C}"/>
              </a:ext>
            </a:extLst>
          </p:cNvPr>
          <p:cNvSpPr/>
          <p:nvPr/>
        </p:nvSpPr>
        <p:spPr>
          <a:xfrm>
            <a:off x="10008618" y="1753349"/>
            <a:ext cx="28838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Sparsity</a:t>
            </a:r>
          </a:p>
        </p:txBody>
      </p:sp>
      <p:sp>
        <p:nvSpPr>
          <p:cNvPr id="62" name="Title 1">
            <a:extLst>
              <a:ext uri="{FF2B5EF4-FFF2-40B4-BE49-F238E27FC236}">
                <a16:creationId xmlns:a16="http://schemas.microsoft.com/office/drawing/2014/main" id="{CABE31B4-36F1-490F-8F67-E44733D6F0D0}"/>
              </a:ext>
            </a:extLst>
          </p:cNvPr>
          <p:cNvSpPr txBox="1">
            <a:spLocks/>
          </p:cNvSpPr>
          <p:nvPr/>
        </p:nvSpPr>
        <p:spPr>
          <a:xfrm>
            <a:off x="109436" y="13070"/>
            <a:ext cx="1208256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000" dirty="0"/>
              <a:t>Model selection with hidden variables.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CF25DB0-0C27-45D8-0388-ACA38B00B83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01930" y="4071252"/>
            <a:ext cx="3675063" cy="1944687"/>
            <a:chOff x="176" y="2019"/>
            <a:chExt cx="2315" cy="1225"/>
          </a:xfrm>
        </p:grpSpPr>
        <p:sp>
          <p:nvSpPr>
            <p:cNvPr id="21" name="AutoShape 3">
              <a:extLst>
                <a:ext uri="{FF2B5EF4-FFF2-40B4-BE49-F238E27FC236}">
                  <a16:creationId xmlns:a16="http://schemas.microsoft.com/office/drawing/2014/main" id="{DAA2BF9B-138C-F415-543D-E76BE135A71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76" y="2019"/>
              <a:ext cx="2315" cy="1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2" name="Picture 5">
              <a:extLst>
                <a:ext uri="{FF2B5EF4-FFF2-40B4-BE49-F238E27FC236}">
                  <a16:creationId xmlns:a16="http://schemas.microsoft.com/office/drawing/2014/main" id="{91E98135-D9FD-733D-B88C-76B8970C89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" y="2019"/>
              <a:ext cx="2319" cy="1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1A51BE2-33D3-9B88-A780-CE56F396CC10}"/>
              </a:ext>
            </a:extLst>
          </p:cNvPr>
          <p:cNvGrpSpPr/>
          <p:nvPr/>
        </p:nvGrpSpPr>
        <p:grpSpPr>
          <a:xfrm>
            <a:off x="-188260" y="643710"/>
            <a:ext cx="13080755" cy="1646412"/>
            <a:chOff x="-188260" y="643710"/>
            <a:chExt cx="13080755" cy="1646412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77C0597B-AAC7-6BE6-4D05-E58C9B307422}"/>
                </a:ext>
              </a:extLst>
            </p:cNvPr>
            <p:cNvGrpSpPr/>
            <p:nvPr/>
          </p:nvGrpSpPr>
          <p:grpSpPr>
            <a:xfrm>
              <a:off x="-128265" y="878890"/>
              <a:ext cx="11242319" cy="1277092"/>
              <a:chOff x="610610" y="4176144"/>
              <a:chExt cx="11242319" cy="1277092"/>
            </a:xfrm>
          </p:grpSpPr>
          <p:grpSp>
            <p:nvGrpSpPr>
              <p:cNvPr id="33" name="Group 4">
                <a:extLst>
                  <a:ext uri="{FF2B5EF4-FFF2-40B4-BE49-F238E27FC236}">
                    <a16:creationId xmlns:a16="http://schemas.microsoft.com/office/drawing/2014/main" id="{83584BAB-E464-519A-FE9F-F61C812B5719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610610" y="4176144"/>
                <a:ext cx="11242319" cy="1277092"/>
                <a:chOff x="1921" y="2545"/>
                <a:chExt cx="4023" cy="457"/>
              </a:xfrm>
            </p:grpSpPr>
            <p:sp>
              <p:nvSpPr>
                <p:cNvPr id="35" name="AutoShape 3">
                  <a:extLst>
                    <a:ext uri="{FF2B5EF4-FFF2-40B4-BE49-F238E27FC236}">
                      <a16:creationId xmlns:a16="http://schemas.microsoft.com/office/drawing/2014/main" id="{90F122C8-E853-92D6-B20A-D4E09726C055}"/>
                    </a:ext>
                  </a:extLst>
                </p:cNvPr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1921" y="2545"/>
                  <a:ext cx="4020" cy="4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6" name="Picture 5">
                  <a:extLst>
                    <a:ext uri="{FF2B5EF4-FFF2-40B4-BE49-F238E27FC236}">
                      <a16:creationId xmlns:a16="http://schemas.microsoft.com/office/drawing/2014/main" id="{6D352309-8750-4184-9369-AE0B1A6A297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31298"/>
                <a:stretch/>
              </p:blipFill>
              <p:spPr bwMode="auto">
                <a:xfrm>
                  <a:off x="1921" y="2688"/>
                  <a:ext cx="4023" cy="3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3A17058-FE7D-41ED-E211-4C6861AF0353}"/>
                  </a:ext>
                </a:extLst>
              </p:cNvPr>
              <p:cNvSpPr txBox="1"/>
              <p:nvPr/>
            </p:nvSpPr>
            <p:spPr>
              <a:xfrm>
                <a:off x="9205965" y="4810495"/>
                <a:ext cx="12536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dirty="0" err="1"/>
                  <a:t>i</a:t>
                </a:r>
                <a:endParaRPr lang="en-US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4FA089ED-E1A6-953E-8803-EFE69AA10A6B}"/>
                </a:ext>
              </a:extLst>
            </p:cNvPr>
            <p:cNvGrpSpPr/>
            <p:nvPr/>
          </p:nvGrpSpPr>
          <p:grpSpPr>
            <a:xfrm>
              <a:off x="-188260" y="643710"/>
              <a:ext cx="11277035" cy="1646412"/>
              <a:chOff x="-188260" y="545386"/>
              <a:chExt cx="11277035" cy="1646412"/>
            </a:xfrm>
          </p:grpSpPr>
          <p:sp>
            <p:nvSpPr>
              <p:cNvPr id="27" name="AutoShape 3">
                <a:extLst>
                  <a:ext uri="{FF2B5EF4-FFF2-40B4-BE49-F238E27FC236}">
                    <a16:creationId xmlns:a16="http://schemas.microsoft.com/office/drawing/2014/main" id="{63638E32-8559-D197-4898-1D03D3ABD7B8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-188260" y="545386"/>
                <a:ext cx="10797696" cy="1046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E9F4D2CB-4B2D-F224-554B-89B9C4509ABF}"/>
                  </a:ext>
                </a:extLst>
              </p:cNvPr>
              <p:cNvSpPr/>
              <p:nvPr/>
            </p:nvSpPr>
            <p:spPr>
              <a:xfrm>
                <a:off x="1732531" y="1730133"/>
                <a:ext cx="288387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rgbClr val="3494BA"/>
                    </a:solidFill>
                  </a:rPr>
                  <a:t>Measurement Error</a:t>
                </a: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59B974F-1FD1-6208-D7E9-267FEDC0FDB7}"/>
                  </a:ext>
                </a:extLst>
              </p:cNvPr>
              <p:cNvSpPr/>
              <p:nvPr/>
            </p:nvSpPr>
            <p:spPr>
              <a:xfrm>
                <a:off x="5994884" y="1730133"/>
                <a:ext cx="288387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rgbClr val="332288"/>
                    </a:solidFill>
                  </a:rPr>
                  <a:t>Model Error</a:t>
                </a:r>
              </a:p>
            </p:txBody>
          </p:sp>
          <p:sp>
            <p:nvSpPr>
              <p:cNvPr id="30" name="Rectangle: Rounded Corners 29">
                <a:extLst>
                  <a:ext uri="{FF2B5EF4-FFF2-40B4-BE49-F238E27FC236}">
                    <a16:creationId xmlns:a16="http://schemas.microsoft.com/office/drawing/2014/main" id="{01A9AE1F-E804-52C3-6033-20C27AE3DE3F}"/>
                  </a:ext>
                </a:extLst>
              </p:cNvPr>
              <p:cNvSpPr/>
              <p:nvPr/>
            </p:nvSpPr>
            <p:spPr>
              <a:xfrm>
                <a:off x="1489587" y="1156070"/>
                <a:ext cx="3265592" cy="994339"/>
              </a:xfrm>
              <a:prstGeom prst="roundRect">
                <a:avLst/>
              </a:prstGeom>
              <a:noFill/>
              <a:ln>
                <a:solidFill>
                  <a:srgbClr val="3494BA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: Rounded Corners 30">
                <a:extLst>
                  <a:ext uri="{FF2B5EF4-FFF2-40B4-BE49-F238E27FC236}">
                    <a16:creationId xmlns:a16="http://schemas.microsoft.com/office/drawing/2014/main" id="{57210DDB-C01E-4F9B-B5DA-18E380309589}"/>
                  </a:ext>
                </a:extLst>
              </p:cNvPr>
              <p:cNvSpPr/>
              <p:nvPr/>
            </p:nvSpPr>
            <p:spPr>
              <a:xfrm>
                <a:off x="4955176" y="1156070"/>
                <a:ext cx="4923390" cy="987749"/>
              </a:xfrm>
              <a:prstGeom prst="roundRect">
                <a:avLst/>
              </a:prstGeom>
              <a:noFill/>
              <a:ln>
                <a:solidFill>
                  <a:srgbClr val="332288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: Rounded Corners 31">
                <a:extLst>
                  <a:ext uri="{FF2B5EF4-FFF2-40B4-BE49-F238E27FC236}">
                    <a16:creationId xmlns:a16="http://schemas.microsoft.com/office/drawing/2014/main" id="{6D07DE0C-FFD8-221E-D1FA-84235213F930}"/>
                  </a:ext>
                </a:extLst>
              </p:cNvPr>
              <p:cNvSpPr/>
              <p:nvPr/>
            </p:nvSpPr>
            <p:spPr>
              <a:xfrm>
                <a:off x="10049067" y="1156070"/>
                <a:ext cx="1039708" cy="966839"/>
              </a:xfrm>
              <a:prstGeom prst="roundRect">
                <a:avLst/>
              </a:prstGeom>
              <a:noFill/>
              <a:ln>
                <a:solidFill>
                  <a:srgbClr val="BB6BAE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79097DA-BFD0-9563-763B-87AE556AAE8A}"/>
                </a:ext>
              </a:extLst>
            </p:cNvPr>
            <p:cNvSpPr/>
            <p:nvPr/>
          </p:nvSpPr>
          <p:spPr>
            <a:xfrm>
              <a:off x="10008618" y="1753349"/>
              <a:ext cx="288387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solidFill>
                    <a:srgbClr val="BB6BAE"/>
                  </a:solidFill>
                </a:rPr>
                <a:t>Sparsity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B261F7AE-7AB8-DF91-293C-0AEAA7891887}"/>
              </a:ext>
            </a:extLst>
          </p:cNvPr>
          <p:cNvSpPr txBox="1"/>
          <p:nvPr/>
        </p:nvSpPr>
        <p:spPr>
          <a:xfrm>
            <a:off x="4845269" y="6318526"/>
            <a:ext cx="57293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400" b="0" i="0" dirty="0">
                <a:solidFill>
                  <a:schemeClr val="bg1"/>
                </a:solidFill>
                <a:effectLst/>
                <a:latin typeface="Crimson Text"/>
              </a:rPr>
              <a:t>H. Ribera, </a:t>
            </a:r>
            <a:r>
              <a:rPr lang="en-US" sz="1400" dirty="0">
                <a:solidFill>
                  <a:schemeClr val="bg1"/>
                </a:solidFill>
                <a:latin typeface="Crimson Text"/>
              </a:rPr>
              <a:t>S. </a:t>
            </a:r>
            <a:r>
              <a:rPr lang="en-US" sz="1400" dirty="0" err="1">
                <a:solidFill>
                  <a:schemeClr val="bg1"/>
                </a:solidFill>
                <a:latin typeface="Crimson Text"/>
              </a:rPr>
              <a:t>Shirman</a:t>
            </a:r>
            <a:r>
              <a:rPr lang="en-US" sz="1400" dirty="0">
                <a:solidFill>
                  <a:schemeClr val="bg1"/>
                </a:solidFill>
                <a:latin typeface="Crimson Text"/>
              </a:rPr>
              <a:t>, A. V. Nguyen, N. M. Mangan 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Crimson Text"/>
              </a:rPr>
              <a:t>Chaos 32, 063101 (2022)</a:t>
            </a:r>
            <a:endParaRPr lang="en-US" sz="1400" dirty="0">
              <a:solidFill>
                <a:schemeClr val="bg1"/>
              </a:solidFill>
            </a:endParaRPr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50247C97-3CB4-9ACF-BAB1-5C9A12490E0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009326" y="2801240"/>
            <a:ext cx="4694238" cy="2900363"/>
            <a:chOff x="2514" y="1802"/>
            <a:chExt cx="2957" cy="1827"/>
          </a:xfrm>
        </p:grpSpPr>
        <p:sp>
          <p:nvSpPr>
            <p:cNvPr id="5" name="AutoShape 3">
              <a:extLst>
                <a:ext uri="{FF2B5EF4-FFF2-40B4-BE49-F238E27FC236}">
                  <a16:creationId xmlns:a16="http://schemas.microsoft.com/office/drawing/2014/main" id="{62F1E940-EEA7-3006-504E-E36B0FE862B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514" y="1802"/>
              <a:ext cx="2957" cy="1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655AB53-E713-B6D6-646B-2E7AAEA678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4" y="1802"/>
              <a:ext cx="2961" cy="1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210976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9B733F-67BF-459B-98CD-EAFC7F0330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83" y="2458568"/>
            <a:ext cx="3959857" cy="1612684"/>
          </a:xfrm>
          <a:prstGeom prst="rect">
            <a:avLst/>
          </a:prstGeom>
        </p:spPr>
      </p:pic>
      <p:sp>
        <p:nvSpPr>
          <p:cNvPr id="61" name="Rectangle 60">
            <a:extLst>
              <a:ext uri="{FF2B5EF4-FFF2-40B4-BE49-F238E27FC236}">
                <a16:creationId xmlns:a16="http://schemas.microsoft.com/office/drawing/2014/main" id="{40F847E5-BB71-458F-A12B-880C4A6E2C2C}"/>
              </a:ext>
            </a:extLst>
          </p:cNvPr>
          <p:cNvSpPr/>
          <p:nvPr/>
        </p:nvSpPr>
        <p:spPr>
          <a:xfrm>
            <a:off x="10008618" y="1753349"/>
            <a:ext cx="28838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Sparsity</a:t>
            </a:r>
          </a:p>
        </p:txBody>
      </p:sp>
      <p:sp>
        <p:nvSpPr>
          <p:cNvPr id="62" name="Title 1">
            <a:extLst>
              <a:ext uri="{FF2B5EF4-FFF2-40B4-BE49-F238E27FC236}">
                <a16:creationId xmlns:a16="http://schemas.microsoft.com/office/drawing/2014/main" id="{CABE31B4-36F1-490F-8F67-E44733D6F0D0}"/>
              </a:ext>
            </a:extLst>
          </p:cNvPr>
          <p:cNvSpPr txBox="1">
            <a:spLocks/>
          </p:cNvSpPr>
          <p:nvPr/>
        </p:nvSpPr>
        <p:spPr>
          <a:xfrm>
            <a:off x="109436" y="13070"/>
            <a:ext cx="1208256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000" dirty="0"/>
              <a:t>Model selection with hidden variables.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CF25DB0-0C27-45D8-0388-ACA38B00B83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01930" y="4071252"/>
            <a:ext cx="3675063" cy="1944687"/>
            <a:chOff x="176" y="2019"/>
            <a:chExt cx="2315" cy="1225"/>
          </a:xfrm>
        </p:grpSpPr>
        <p:sp>
          <p:nvSpPr>
            <p:cNvPr id="21" name="AutoShape 3">
              <a:extLst>
                <a:ext uri="{FF2B5EF4-FFF2-40B4-BE49-F238E27FC236}">
                  <a16:creationId xmlns:a16="http://schemas.microsoft.com/office/drawing/2014/main" id="{DAA2BF9B-138C-F415-543D-E76BE135A71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76" y="2019"/>
              <a:ext cx="2315" cy="1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2" name="Picture 5">
              <a:extLst>
                <a:ext uri="{FF2B5EF4-FFF2-40B4-BE49-F238E27FC236}">
                  <a16:creationId xmlns:a16="http://schemas.microsoft.com/office/drawing/2014/main" id="{91E98135-D9FD-733D-B88C-76B8970C89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" y="2019"/>
              <a:ext cx="2319" cy="1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1A51BE2-33D3-9B88-A780-CE56F396CC10}"/>
              </a:ext>
            </a:extLst>
          </p:cNvPr>
          <p:cNvGrpSpPr/>
          <p:nvPr/>
        </p:nvGrpSpPr>
        <p:grpSpPr>
          <a:xfrm>
            <a:off x="-188260" y="643710"/>
            <a:ext cx="13080755" cy="1646412"/>
            <a:chOff x="-188260" y="643710"/>
            <a:chExt cx="13080755" cy="1646412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77C0597B-AAC7-6BE6-4D05-E58C9B307422}"/>
                </a:ext>
              </a:extLst>
            </p:cNvPr>
            <p:cNvGrpSpPr/>
            <p:nvPr/>
          </p:nvGrpSpPr>
          <p:grpSpPr>
            <a:xfrm>
              <a:off x="-128265" y="878890"/>
              <a:ext cx="11242319" cy="1277092"/>
              <a:chOff x="610610" y="4176144"/>
              <a:chExt cx="11242319" cy="1277092"/>
            </a:xfrm>
          </p:grpSpPr>
          <p:grpSp>
            <p:nvGrpSpPr>
              <p:cNvPr id="33" name="Group 4">
                <a:extLst>
                  <a:ext uri="{FF2B5EF4-FFF2-40B4-BE49-F238E27FC236}">
                    <a16:creationId xmlns:a16="http://schemas.microsoft.com/office/drawing/2014/main" id="{83584BAB-E464-519A-FE9F-F61C812B5719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610610" y="4176144"/>
                <a:ext cx="11242319" cy="1277092"/>
                <a:chOff x="1921" y="2545"/>
                <a:chExt cx="4023" cy="457"/>
              </a:xfrm>
            </p:grpSpPr>
            <p:sp>
              <p:nvSpPr>
                <p:cNvPr id="35" name="AutoShape 3">
                  <a:extLst>
                    <a:ext uri="{FF2B5EF4-FFF2-40B4-BE49-F238E27FC236}">
                      <a16:creationId xmlns:a16="http://schemas.microsoft.com/office/drawing/2014/main" id="{90F122C8-E853-92D6-B20A-D4E09726C055}"/>
                    </a:ext>
                  </a:extLst>
                </p:cNvPr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1921" y="2545"/>
                  <a:ext cx="4020" cy="4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pic>
              <p:nvPicPr>
                <p:cNvPr id="36" name="Picture 5">
                  <a:extLst>
                    <a:ext uri="{FF2B5EF4-FFF2-40B4-BE49-F238E27FC236}">
                      <a16:creationId xmlns:a16="http://schemas.microsoft.com/office/drawing/2014/main" id="{6D352309-8750-4184-9369-AE0B1A6A297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31298"/>
                <a:stretch/>
              </p:blipFill>
              <p:spPr bwMode="auto">
                <a:xfrm>
                  <a:off x="1921" y="2688"/>
                  <a:ext cx="4023" cy="31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3A17058-FE7D-41ED-E211-4C6861AF0353}"/>
                  </a:ext>
                </a:extLst>
              </p:cNvPr>
              <p:cNvSpPr txBox="1"/>
              <p:nvPr/>
            </p:nvSpPr>
            <p:spPr>
              <a:xfrm>
                <a:off x="9205965" y="4810495"/>
                <a:ext cx="12536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dirty="0" err="1"/>
                  <a:t>i</a:t>
                </a:r>
                <a:endParaRPr lang="en-US" dirty="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4FA089ED-E1A6-953E-8803-EFE69AA10A6B}"/>
                </a:ext>
              </a:extLst>
            </p:cNvPr>
            <p:cNvGrpSpPr/>
            <p:nvPr/>
          </p:nvGrpSpPr>
          <p:grpSpPr>
            <a:xfrm>
              <a:off x="-188260" y="643710"/>
              <a:ext cx="11277035" cy="1646412"/>
              <a:chOff x="-188260" y="545386"/>
              <a:chExt cx="11277035" cy="1646412"/>
            </a:xfrm>
          </p:grpSpPr>
          <p:sp>
            <p:nvSpPr>
              <p:cNvPr id="27" name="AutoShape 3">
                <a:extLst>
                  <a:ext uri="{FF2B5EF4-FFF2-40B4-BE49-F238E27FC236}">
                    <a16:creationId xmlns:a16="http://schemas.microsoft.com/office/drawing/2014/main" id="{63638E32-8559-D197-4898-1D03D3ABD7B8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-188260" y="545386"/>
                <a:ext cx="10797696" cy="1046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E9F4D2CB-4B2D-F224-554B-89B9C4509ABF}"/>
                  </a:ext>
                </a:extLst>
              </p:cNvPr>
              <p:cNvSpPr/>
              <p:nvPr/>
            </p:nvSpPr>
            <p:spPr>
              <a:xfrm>
                <a:off x="1732531" y="1730133"/>
                <a:ext cx="288387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rgbClr val="3494BA"/>
                    </a:solidFill>
                  </a:rPr>
                  <a:t>Measurement Error</a:t>
                </a: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59B974F-1FD1-6208-D7E9-267FEDC0FDB7}"/>
                  </a:ext>
                </a:extLst>
              </p:cNvPr>
              <p:cNvSpPr/>
              <p:nvPr/>
            </p:nvSpPr>
            <p:spPr>
              <a:xfrm>
                <a:off x="5994884" y="1730133"/>
                <a:ext cx="288387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rgbClr val="332288"/>
                    </a:solidFill>
                  </a:rPr>
                  <a:t>Model Error</a:t>
                </a:r>
              </a:p>
            </p:txBody>
          </p:sp>
          <p:sp>
            <p:nvSpPr>
              <p:cNvPr id="30" name="Rectangle: Rounded Corners 29">
                <a:extLst>
                  <a:ext uri="{FF2B5EF4-FFF2-40B4-BE49-F238E27FC236}">
                    <a16:creationId xmlns:a16="http://schemas.microsoft.com/office/drawing/2014/main" id="{01A9AE1F-E804-52C3-6033-20C27AE3DE3F}"/>
                  </a:ext>
                </a:extLst>
              </p:cNvPr>
              <p:cNvSpPr/>
              <p:nvPr/>
            </p:nvSpPr>
            <p:spPr>
              <a:xfrm>
                <a:off x="1489587" y="1156070"/>
                <a:ext cx="3265592" cy="994339"/>
              </a:xfrm>
              <a:prstGeom prst="roundRect">
                <a:avLst/>
              </a:prstGeom>
              <a:noFill/>
              <a:ln>
                <a:solidFill>
                  <a:srgbClr val="3494BA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: Rounded Corners 30">
                <a:extLst>
                  <a:ext uri="{FF2B5EF4-FFF2-40B4-BE49-F238E27FC236}">
                    <a16:creationId xmlns:a16="http://schemas.microsoft.com/office/drawing/2014/main" id="{57210DDB-C01E-4F9B-B5DA-18E380309589}"/>
                  </a:ext>
                </a:extLst>
              </p:cNvPr>
              <p:cNvSpPr/>
              <p:nvPr/>
            </p:nvSpPr>
            <p:spPr>
              <a:xfrm>
                <a:off x="4955176" y="1156070"/>
                <a:ext cx="4923390" cy="987749"/>
              </a:xfrm>
              <a:prstGeom prst="roundRect">
                <a:avLst/>
              </a:prstGeom>
              <a:noFill/>
              <a:ln>
                <a:solidFill>
                  <a:srgbClr val="332288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: Rounded Corners 31">
                <a:extLst>
                  <a:ext uri="{FF2B5EF4-FFF2-40B4-BE49-F238E27FC236}">
                    <a16:creationId xmlns:a16="http://schemas.microsoft.com/office/drawing/2014/main" id="{6D07DE0C-FFD8-221E-D1FA-84235213F930}"/>
                  </a:ext>
                </a:extLst>
              </p:cNvPr>
              <p:cNvSpPr/>
              <p:nvPr/>
            </p:nvSpPr>
            <p:spPr>
              <a:xfrm>
                <a:off x="10049067" y="1156070"/>
                <a:ext cx="1039708" cy="966839"/>
              </a:xfrm>
              <a:prstGeom prst="roundRect">
                <a:avLst/>
              </a:prstGeom>
              <a:noFill/>
              <a:ln>
                <a:solidFill>
                  <a:srgbClr val="BB6BAE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79097DA-BFD0-9563-763B-87AE556AAE8A}"/>
                </a:ext>
              </a:extLst>
            </p:cNvPr>
            <p:cNvSpPr/>
            <p:nvPr/>
          </p:nvSpPr>
          <p:spPr>
            <a:xfrm>
              <a:off x="10008618" y="1753349"/>
              <a:ext cx="288387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solidFill>
                    <a:srgbClr val="BB6BAE"/>
                  </a:solidFill>
                </a:rPr>
                <a:t>Sparsity</a:t>
              </a:r>
            </a:p>
          </p:txBody>
        </p:sp>
      </p:grpSp>
      <p:grpSp>
        <p:nvGrpSpPr>
          <p:cNvPr id="37" name="Group 8">
            <a:extLst>
              <a:ext uri="{FF2B5EF4-FFF2-40B4-BE49-F238E27FC236}">
                <a16:creationId xmlns:a16="http://schemas.microsoft.com/office/drawing/2014/main" id="{96527E57-A0CC-ADAE-CBAB-774D780DB7C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592450" y="2753261"/>
            <a:ext cx="2852737" cy="2708275"/>
            <a:chOff x="5567" y="1778"/>
            <a:chExt cx="1797" cy="1706"/>
          </a:xfrm>
        </p:grpSpPr>
        <p:sp>
          <p:nvSpPr>
            <p:cNvPr id="38" name="AutoShape 7">
              <a:extLst>
                <a:ext uri="{FF2B5EF4-FFF2-40B4-BE49-F238E27FC236}">
                  <a16:creationId xmlns:a16="http://schemas.microsoft.com/office/drawing/2014/main" id="{4CBC6887-F448-492C-52B1-04CE708D9A6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567" y="1778"/>
              <a:ext cx="1797" cy="17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9" name="Picture 9">
              <a:extLst>
                <a:ext uri="{FF2B5EF4-FFF2-40B4-BE49-F238E27FC236}">
                  <a16:creationId xmlns:a16="http://schemas.microsoft.com/office/drawing/2014/main" id="{08B219F7-FB16-805B-4825-E8B5C5F4B3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7" y="1778"/>
              <a:ext cx="1800" cy="1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B261F7AE-7AB8-DF91-293C-0AEAA7891887}"/>
              </a:ext>
            </a:extLst>
          </p:cNvPr>
          <p:cNvSpPr txBox="1"/>
          <p:nvPr/>
        </p:nvSpPr>
        <p:spPr>
          <a:xfrm>
            <a:off x="4845269" y="6318526"/>
            <a:ext cx="57293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400" b="0" i="0" dirty="0">
                <a:solidFill>
                  <a:schemeClr val="bg1"/>
                </a:solidFill>
                <a:effectLst/>
                <a:latin typeface="Crimson Text"/>
              </a:rPr>
              <a:t>H. Ribera, </a:t>
            </a:r>
            <a:r>
              <a:rPr lang="en-US" sz="1400" dirty="0">
                <a:solidFill>
                  <a:schemeClr val="bg1"/>
                </a:solidFill>
                <a:latin typeface="Crimson Text"/>
              </a:rPr>
              <a:t>S. </a:t>
            </a:r>
            <a:r>
              <a:rPr lang="en-US" sz="1400" dirty="0" err="1">
                <a:solidFill>
                  <a:schemeClr val="bg1"/>
                </a:solidFill>
                <a:latin typeface="Crimson Text"/>
              </a:rPr>
              <a:t>Shirman</a:t>
            </a:r>
            <a:r>
              <a:rPr lang="en-US" sz="1400" dirty="0">
                <a:solidFill>
                  <a:schemeClr val="bg1"/>
                </a:solidFill>
                <a:latin typeface="Crimson Text"/>
              </a:rPr>
              <a:t>, A. V. Nguyen, N. M. Mangan 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Crimson Text"/>
              </a:rPr>
              <a:t>Chaos 32, 063101 (2022)</a:t>
            </a:r>
            <a:endParaRPr lang="en-US" sz="1400" dirty="0">
              <a:solidFill>
                <a:schemeClr val="bg1"/>
              </a:solidFill>
            </a:endParaRPr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50247C97-3CB4-9ACF-BAB1-5C9A12490E0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009326" y="2801240"/>
            <a:ext cx="4694238" cy="2900363"/>
            <a:chOff x="2514" y="1802"/>
            <a:chExt cx="2957" cy="1827"/>
          </a:xfrm>
        </p:grpSpPr>
        <p:sp>
          <p:nvSpPr>
            <p:cNvPr id="5" name="AutoShape 3">
              <a:extLst>
                <a:ext uri="{FF2B5EF4-FFF2-40B4-BE49-F238E27FC236}">
                  <a16:creationId xmlns:a16="http://schemas.microsoft.com/office/drawing/2014/main" id="{62F1E940-EEA7-3006-504E-E36B0FE862B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514" y="1802"/>
              <a:ext cx="2957" cy="1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655AB53-E713-B6D6-646B-2E7AAEA678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4" y="1802"/>
              <a:ext cx="2961" cy="1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516507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AF84659E-71ED-460E-B54B-531EE6E9D754}"/>
              </a:ext>
            </a:extLst>
          </p:cNvPr>
          <p:cNvSpPr txBox="1">
            <a:spLocks/>
          </p:cNvSpPr>
          <p:nvPr/>
        </p:nvSpPr>
        <p:spPr>
          <a:xfrm>
            <a:off x="109436" y="13070"/>
            <a:ext cx="1208256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000" dirty="0"/>
              <a:t>Test on experimental data!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532DE52-B998-48BA-81FA-5547E17E215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41427" y="982714"/>
            <a:ext cx="8086264" cy="2134536"/>
            <a:chOff x="2481" y="1802"/>
            <a:chExt cx="2720" cy="718"/>
          </a:xfrm>
        </p:grpSpPr>
        <p:sp>
          <p:nvSpPr>
            <p:cNvPr id="6" name="AutoShape 3">
              <a:extLst>
                <a:ext uri="{FF2B5EF4-FFF2-40B4-BE49-F238E27FC236}">
                  <a16:creationId xmlns:a16="http://schemas.microsoft.com/office/drawing/2014/main" id="{F2F5CC4E-598F-484C-897C-EC9A465792E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481" y="1802"/>
              <a:ext cx="2718" cy="7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5125" name="Picture 5">
              <a:extLst>
                <a:ext uri="{FF2B5EF4-FFF2-40B4-BE49-F238E27FC236}">
                  <a16:creationId xmlns:a16="http://schemas.microsoft.com/office/drawing/2014/main" id="{6D0115D4-42B4-4DD1-8485-7961803202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1" y="1802"/>
              <a:ext cx="2720" cy="7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54E597BB-DE1D-4EF8-9BC0-3B559993445B}"/>
              </a:ext>
            </a:extLst>
          </p:cNvPr>
          <p:cNvSpPr txBox="1"/>
          <p:nvPr/>
        </p:nvSpPr>
        <p:spPr>
          <a:xfrm>
            <a:off x="2300747" y="6318526"/>
            <a:ext cx="82738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400" b="0" i="0" u="none" strike="noStrike" baseline="0" dirty="0">
                <a:solidFill>
                  <a:schemeClr val="bg1"/>
                </a:solidFill>
                <a:latin typeface="CMSS8"/>
              </a:rPr>
              <a:t>Blakely et al. A simple Lorenz circuit and its radio frequency implementation".  </a:t>
            </a:r>
            <a:r>
              <a:rPr lang="en-US" sz="1400" b="0" i="0" u="none" strike="noStrike" baseline="0" dirty="0">
                <a:solidFill>
                  <a:schemeClr val="bg1"/>
                </a:solidFill>
                <a:latin typeface="CMSSI8"/>
              </a:rPr>
              <a:t>Chaos </a:t>
            </a:r>
            <a:r>
              <a:rPr lang="en-US" sz="1400" b="0" i="0" u="none" strike="noStrike" baseline="0" dirty="0">
                <a:solidFill>
                  <a:schemeClr val="bg1"/>
                </a:solidFill>
                <a:latin typeface="CMSS8"/>
              </a:rPr>
              <a:t>17.2 (2007), p. 023112.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4419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AF84659E-71ED-460E-B54B-531EE6E9D754}"/>
              </a:ext>
            </a:extLst>
          </p:cNvPr>
          <p:cNvSpPr txBox="1">
            <a:spLocks/>
          </p:cNvSpPr>
          <p:nvPr/>
        </p:nvSpPr>
        <p:spPr>
          <a:xfrm>
            <a:off x="109436" y="13070"/>
            <a:ext cx="1208256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000" dirty="0"/>
              <a:t>Test on experimental data!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4E597BB-DE1D-4EF8-9BC0-3B559993445B}"/>
              </a:ext>
            </a:extLst>
          </p:cNvPr>
          <p:cNvSpPr txBox="1"/>
          <p:nvPr/>
        </p:nvSpPr>
        <p:spPr>
          <a:xfrm>
            <a:off x="4845269" y="6318526"/>
            <a:ext cx="57293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400" b="0" i="0" dirty="0">
                <a:solidFill>
                  <a:schemeClr val="bg1"/>
                </a:solidFill>
                <a:effectLst/>
                <a:latin typeface="Crimson Text"/>
              </a:rPr>
              <a:t>H. Ribera, </a:t>
            </a:r>
            <a:r>
              <a:rPr lang="en-US" sz="1400" dirty="0">
                <a:solidFill>
                  <a:schemeClr val="bg1"/>
                </a:solidFill>
                <a:latin typeface="Crimson Text"/>
              </a:rPr>
              <a:t>S. </a:t>
            </a:r>
            <a:r>
              <a:rPr lang="en-US" sz="1400" dirty="0" err="1">
                <a:solidFill>
                  <a:schemeClr val="bg1"/>
                </a:solidFill>
                <a:latin typeface="Crimson Text"/>
              </a:rPr>
              <a:t>Shirman</a:t>
            </a:r>
            <a:r>
              <a:rPr lang="en-US" sz="1400" dirty="0">
                <a:solidFill>
                  <a:schemeClr val="bg1"/>
                </a:solidFill>
                <a:latin typeface="Crimson Text"/>
              </a:rPr>
              <a:t>, A. V. Nguyen, N. M. Mangan 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Crimson Text"/>
              </a:rPr>
              <a:t>Chaos 32, 063101 (2022)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73AFBC-22B0-4C3C-8176-152CE97DC1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271" y="989667"/>
            <a:ext cx="8040231" cy="2131299"/>
          </a:xfrm>
          <a:prstGeom prst="rect">
            <a:avLst/>
          </a:prstGeom>
        </p:spPr>
      </p:pic>
      <p:grpSp>
        <p:nvGrpSpPr>
          <p:cNvPr id="20" name="Group 16">
            <a:extLst>
              <a:ext uri="{FF2B5EF4-FFF2-40B4-BE49-F238E27FC236}">
                <a16:creationId xmlns:a16="http://schemas.microsoft.com/office/drawing/2014/main" id="{36E148D3-5C67-405E-9EDA-AFFBAE0EBBC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221169" y="3388256"/>
            <a:ext cx="2806075" cy="2091985"/>
            <a:chOff x="1669" y="2315"/>
            <a:chExt cx="837" cy="624"/>
          </a:xfrm>
        </p:grpSpPr>
        <p:sp>
          <p:nvSpPr>
            <p:cNvPr id="21" name="AutoShape 15">
              <a:extLst>
                <a:ext uri="{FF2B5EF4-FFF2-40B4-BE49-F238E27FC236}">
                  <a16:creationId xmlns:a16="http://schemas.microsoft.com/office/drawing/2014/main" id="{F93DE900-A503-4CB8-854B-E99A2B25705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669" y="2315"/>
              <a:ext cx="837" cy="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6161" name="Picture 17">
              <a:extLst>
                <a:ext uri="{FF2B5EF4-FFF2-40B4-BE49-F238E27FC236}">
                  <a16:creationId xmlns:a16="http://schemas.microsoft.com/office/drawing/2014/main" id="{3DED1C92-ADF6-4027-A8BE-B4FBFA90C3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9" y="2315"/>
              <a:ext cx="839" cy="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91FFB8E-350C-4B4C-98F4-51CFBD339DA3}"/>
              </a:ext>
            </a:extLst>
          </p:cNvPr>
          <p:cNvCxnSpPr/>
          <p:nvPr/>
        </p:nvCxnSpPr>
        <p:spPr>
          <a:xfrm>
            <a:off x="3866535" y="4505633"/>
            <a:ext cx="90456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4">
            <a:extLst>
              <a:ext uri="{FF2B5EF4-FFF2-40B4-BE49-F238E27FC236}">
                <a16:creationId xmlns:a16="http://schemas.microsoft.com/office/drawing/2014/main" id="{A7690B10-ED5F-42BD-A1A9-EF71774ACF0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593633" y="3125883"/>
            <a:ext cx="4694238" cy="2900363"/>
            <a:chOff x="2514" y="1802"/>
            <a:chExt cx="2957" cy="1827"/>
          </a:xfrm>
        </p:grpSpPr>
        <p:sp>
          <p:nvSpPr>
            <p:cNvPr id="11" name="AutoShape 3">
              <a:extLst>
                <a:ext uri="{FF2B5EF4-FFF2-40B4-BE49-F238E27FC236}">
                  <a16:creationId xmlns:a16="http://schemas.microsoft.com/office/drawing/2014/main" id="{3CF29954-15DD-4B54-A11F-237538A38F8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514" y="1802"/>
              <a:ext cx="2957" cy="1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2" name="Picture 5">
              <a:extLst>
                <a:ext uri="{FF2B5EF4-FFF2-40B4-BE49-F238E27FC236}">
                  <a16:creationId xmlns:a16="http://schemas.microsoft.com/office/drawing/2014/main" id="{6004EE40-7361-4337-A32F-584E29AE1A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4" y="1802"/>
              <a:ext cx="2961" cy="1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802406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AF84659E-71ED-460E-B54B-531EE6E9D754}"/>
              </a:ext>
            </a:extLst>
          </p:cNvPr>
          <p:cNvSpPr txBox="1">
            <a:spLocks/>
          </p:cNvSpPr>
          <p:nvPr/>
        </p:nvSpPr>
        <p:spPr>
          <a:xfrm>
            <a:off x="109436" y="13070"/>
            <a:ext cx="1208256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000" dirty="0"/>
              <a:t>Test on experimental data! Victory*!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73AFBC-22B0-4C3C-8176-152CE97DC1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271" y="989667"/>
            <a:ext cx="8040231" cy="2131299"/>
          </a:xfrm>
          <a:prstGeom prst="rect">
            <a:avLst/>
          </a:prstGeom>
        </p:spPr>
      </p:pic>
      <p:grpSp>
        <p:nvGrpSpPr>
          <p:cNvPr id="14" name="Group 4">
            <a:extLst>
              <a:ext uri="{FF2B5EF4-FFF2-40B4-BE49-F238E27FC236}">
                <a16:creationId xmlns:a16="http://schemas.microsoft.com/office/drawing/2014/main" id="{7B877C79-E924-4E71-B1B3-8073198EDA0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137009" y="1957779"/>
            <a:ext cx="2875167" cy="4211785"/>
            <a:chOff x="3921" y="2272"/>
            <a:chExt cx="897" cy="1314"/>
          </a:xfrm>
        </p:grpSpPr>
        <p:sp>
          <p:nvSpPr>
            <p:cNvPr id="15" name="AutoShape 3">
              <a:extLst>
                <a:ext uri="{FF2B5EF4-FFF2-40B4-BE49-F238E27FC236}">
                  <a16:creationId xmlns:a16="http://schemas.microsoft.com/office/drawing/2014/main" id="{5BA73348-0B32-4653-A311-BFEC15197A0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921" y="2272"/>
              <a:ext cx="897" cy="1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6149" name="Picture 5">
              <a:extLst>
                <a:ext uri="{FF2B5EF4-FFF2-40B4-BE49-F238E27FC236}">
                  <a16:creationId xmlns:a16="http://schemas.microsoft.com/office/drawing/2014/main" id="{B205CDF5-B07F-4E29-8722-E9475840E0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1" y="2272"/>
              <a:ext cx="899" cy="1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D496831-B4DA-4AC7-B4CC-3586047E136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52580" y="3429000"/>
            <a:ext cx="3511550" cy="2132012"/>
            <a:chOff x="683" y="2027"/>
            <a:chExt cx="2212" cy="1343"/>
          </a:xfrm>
        </p:grpSpPr>
        <p:sp>
          <p:nvSpPr>
            <p:cNvPr id="12" name="AutoShape 3">
              <a:extLst>
                <a:ext uri="{FF2B5EF4-FFF2-40B4-BE49-F238E27FC236}">
                  <a16:creationId xmlns:a16="http://schemas.microsoft.com/office/drawing/2014/main" id="{47C0F4F9-5742-4DE7-907A-63BA4201ADB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683" y="2027"/>
              <a:ext cx="2212" cy="1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3" name="Picture 5">
              <a:extLst>
                <a:ext uri="{FF2B5EF4-FFF2-40B4-BE49-F238E27FC236}">
                  <a16:creationId xmlns:a16="http://schemas.microsoft.com/office/drawing/2014/main" id="{C6A947FA-4A72-4589-8219-7CE8AA2C9A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" y="2027"/>
              <a:ext cx="2215" cy="1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64DE69B-494F-4F22-9613-982FD532661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971213" y="3505993"/>
            <a:ext cx="3097213" cy="1978025"/>
            <a:chOff x="3202" y="2027"/>
            <a:chExt cx="1951" cy="1246"/>
          </a:xfrm>
        </p:grpSpPr>
        <p:sp>
          <p:nvSpPr>
            <p:cNvPr id="17" name="AutoShape 7">
              <a:extLst>
                <a:ext uri="{FF2B5EF4-FFF2-40B4-BE49-F238E27FC236}">
                  <a16:creationId xmlns:a16="http://schemas.microsoft.com/office/drawing/2014/main" id="{295DDE7B-833A-4C55-8347-C1297CCA6A21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202" y="2027"/>
              <a:ext cx="1951" cy="1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8" name="Picture 9">
              <a:extLst>
                <a:ext uri="{FF2B5EF4-FFF2-40B4-BE49-F238E27FC236}">
                  <a16:creationId xmlns:a16="http://schemas.microsoft.com/office/drawing/2014/main" id="{7FC6F5B7-66A3-4341-A60D-8D9CCBD562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2" y="2027"/>
              <a:ext cx="1954" cy="1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4213C6C4-D480-C640-53A5-41E6E068D220}"/>
              </a:ext>
            </a:extLst>
          </p:cNvPr>
          <p:cNvSpPr txBox="1"/>
          <p:nvPr/>
        </p:nvSpPr>
        <p:spPr>
          <a:xfrm>
            <a:off x="4845269" y="6318526"/>
            <a:ext cx="57293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400" b="0" i="0" dirty="0">
                <a:solidFill>
                  <a:schemeClr val="bg1"/>
                </a:solidFill>
                <a:effectLst/>
                <a:latin typeface="Crimson Text"/>
              </a:rPr>
              <a:t>H. Ribera, </a:t>
            </a:r>
            <a:r>
              <a:rPr lang="en-US" sz="1400" dirty="0">
                <a:solidFill>
                  <a:schemeClr val="bg1"/>
                </a:solidFill>
                <a:latin typeface="Crimson Text"/>
              </a:rPr>
              <a:t>S. </a:t>
            </a:r>
            <a:r>
              <a:rPr lang="en-US" sz="1400" dirty="0" err="1">
                <a:solidFill>
                  <a:schemeClr val="bg1"/>
                </a:solidFill>
                <a:latin typeface="Crimson Text"/>
              </a:rPr>
              <a:t>Shirman</a:t>
            </a:r>
            <a:r>
              <a:rPr lang="en-US" sz="1400" dirty="0">
                <a:solidFill>
                  <a:schemeClr val="bg1"/>
                </a:solidFill>
                <a:latin typeface="Crimson Text"/>
              </a:rPr>
              <a:t>, A. V. Nguyen, N. M. Mangan 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Crimson Text"/>
              </a:rPr>
              <a:t>Chaos 32, 063101 (2022)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736E2B-5644-66D6-ED95-8C3E9B3C8129}"/>
              </a:ext>
            </a:extLst>
          </p:cNvPr>
          <p:cNvSpPr txBox="1"/>
          <p:nvPr/>
        </p:nvSpPr>
        <p:spPr>
          <a:xfrm>
            <a:off x="1028700" y="2985187"/>
            <a:ext cx="60951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Cross-validation on out of sample data: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3003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AF84659E-71ED-460E-B54B-531EE6E9D754}"/>
              </a:ext>
            </a:extLst>
          </p:cNvPr>
          <p:cNvSpPr txBox="1">
            <a:spLocks/>
          </p:cNvSpPr>
          <p:nvPr/>
        </p:nvSpPr>
        <p:spPr>
          <a:xfrm>
            <a:off x="109436" y="13070"/>
            <a:ext cx="1208256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000" dirty="0"/>
              <a:t>Models with ‘extra’ terms have strong support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73AFBC-22B0-4C3C-8176-152CE97DC1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271" y="989667"/>
            <a:ext cx="8040231" cy="2131299"/>
          </a:xfrm>
          <a:prstGeom prst="rect">
            <a:avLst/>
          </a:prstGeom>
        </p:spPr>
      </p:pic>
      <p:grpSp>
        <p:nvGrpSpPr>
          <p:cNvPr id="14" name="Group 4">
            <a:extLst>
              <a:ext uri="{FF2B5EF4-FFF2-40B4-BE49-F238E27FC236}">
                <a16:creationId xmlns:a16="http://schemas.microsoft.com/office/drawing/2014/main" id="{7B877C79-E924-4E71-B1B3-8073198EDA0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137009" y="1957779"/>
            <a:ext cx="2875167" cy="4211785"/>
            <a:chOff x="3921" y="2272"/>
            <a:chExt cx="897" cy="1314"/>
          </a:xfrm>
        </p:grpSpPr>
        <p:sp>
          <p:nvSpPr>
            <p:cNvPr id="15" name="AutoShape 3">
              <a:extLst>
                <a:ext uri="{FF2B5EF4-FFF2-40B4-BE49-F238E27FC236}">
                  <a16:creationId xmlns:a16="http://schemas.microsoft.com/office/drawing/2014/main" id="{5BA73348-0B32-4653-A311-BFEC15197A0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921" y="2272"/>
              <a:ext cx="897" cy="1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6149" name="Picture 5">
              <a:extLst>
                <a:ext uri="{FF2B5EF4-FFF2-40B4-BE49-F238E27FC236}">
                  <a16:creationId xmlns:a16="http://schemas.microsoft.com/office/drawing/2014/main" id="{B205CDF5-B07F-4E29-8722-E9475840E0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1" y="2272"/>
              <a:ext cx="899" cy="1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itle 1">
            <a:extLst>
              <a:ext uri="{FF2B5EF4-FFF2-40B4-BE49-F238E27FC236}">
                <a16:creationId xmlns:a16="http://schemas.microsoft.com/office/drawing/2014/main" id="{9121420D-68E4-413B-8976-06B3278EE637}"/>
              </a:ext>
            </a:extLst>
          </p:cNvPr>
          <p:cNvSpPr txBox="1">
            <a:spLocks/>
          </p:cNvSpPr>
          <p:nvPr/>
        </p:nvSpPr>
        <p:spPr>
          <a:xfrm>
            <a:off x="4377559" y="3310620"/>
            <a:ext cx="4167352" cy="24238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Cross-validation  w/ AIC shows significant difference in models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Hypothesis of additional terms needs experimental validation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Many questions remain about optimal manifold sampling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D9006709-9A36-434F-8B7F-D3348994AD2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70721" y="3485694"/>
            <a:ext cx="2768131" cy="2120959"/>
            <a:chOff x="857" y="2581"/>
            <a:chExt cx="941" cy="721"/>
          </a:xfrm>
        </p:grpSpPr>
        <p:sp>
          <p:nvSpPr>
            <p:cNvPr id="8" name="AutoShape 3">
              <a:extLst>
                <a:ext uri="{FF2B5EF4-FFF2-40B4-BE49-F238E27FC236}">
                  <a16:creationId xmlns:a16="http://schemas.microsoft.com/office/drawing/2014/main" id="{16CA3C67-F191-48CD-AD02-635C3EFE5A2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857" y="2581"/>
              <a:ext cx="941" cy="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29" name="Picture 5">
              <a:extLst>
                <a:ext uri="{FF2B5EF4-FFF2-40B4-BE49-F238E27FC236}">
                  <a16:creationId xmlns:a16="http://schemas.microsoft.com/office/drawing/2014/main" id="{055B5AC1-EF5F-49AF-B142-305FB4D960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7" y="2581"/>
              <a:ext cx="943" cy="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FFF50F4B-299D-AE62-814A-88BAB7E5FA07}"/>
              </a:ext>
            </a:extLst>
          </p:cNvPr>
          <p:cNvSpPr txBox="1"/>
          <p:nvPr/>
        </p:nvSpPr>
        <p:spPr>
          <a:xfrm>
            <a:off x="4845269" y="6318526"/>
            <a:ext cx="57293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400" b="0" i="0" dirty="0">
                <a:solidFill>
                  <a:schemeClr val="bg1"/>
                </a:solidFill>
                <a:effectLst/>
                <a:latin typeface="Crimson Text"/>
              </a:rPr>
              <a:t>H. Ribera, </a:t>
            </a:r>
            <a:r>
              <a:rPr lang="en-US" sz="1400" dirty="0">
                <a:solidFill>
                  <a:schemeClr val="bg1"/>
                </a:solidFill>
                <a:latin typeface="Crimson Text"/>
              </a:rPr>
              <a:t>S. </a:t>
            </a:r>
            <a:r>
              <a:rPr lang="en-US" sz="1400" dirty="0" err="1">
                <a:solidFill>
                  <a:schemeClr val="bg1"/>
                </a:solidFill>
                <a:latin typeface="Crimson Text"/>
              </a:rPr>
              <a:t>Shirman</a:t>
            </a:r>
            <a:r>
              <a:rPr lang="en-US" sz="1400" dirty="0">
                <a:solidFill>
                  <a:schemeClr val="bg1"/>
                </a:solidFill>
                <a:latin typeface="Crimson Text"/>
              </a:rPr>
              <a:t>, A. V. Nguyen, N. M. Mangan 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Crimson Text"/>
              </a:rPr>
              <a:t>Chaos 32, 063101 (2022)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53A3DC-0DDE-CA39-D885-BDEE47ADB5BD}"/>
              </a:ext>
            </a:extLst>
          </p:cNvPr>
          <p:cNvSpPr txBox="1"/>
          <p:nvPr/>
        </p:nvSpPr>
        <p:spPr>
          <a:xfrm>
            <a:off x="1538996" y="3211189"/>
            <a:ext cx="17976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Cross-validation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864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AF84659E-71ED-460E-B54B-531EE6E9D754}"/>
              </a:ext>
            </a:extLst>
          </p:cNvPr>
          <p:cNvSpPr txBox="1">
            <a:spLocks/>
          </p:cNvSpPr>
          <p:nvPr/>
        </p:nvSpPr>
        <p:spPr>
          <a:xfrm>
            <a:off x="109436" y="13070"/>
            <a:ext cx="1208256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000" dirty="0"/>
              <a:t>Robustness to noise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4B98A5C-ACC2-8C4C-24EB-5FCD5F50CC1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329770" y="1612106"/>
            <a:ext cx="4590477" cy="4085381"/>
            <a:chOff x="773" y="969"/>
            <a:chExt cx="2572" cy="2289"/>
          </a:xfrm>
        </p:grpSpPr>
        <p:sp>
          <p:nvSpPr>
            <p:cNvPr id="6" name="AutoShape 3">
              <a:extLst>
                <a:ext uri="{FF2B5EF4-FFF2-40B4-BE49-F238E27FC236}">
                  <a16:creationId xmlns:a16="http://schemas.microsoft.com/office/drawing/2014/main" id="{C182697D-970D-C7D5-D7E3-A43B2CA50B6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773" y="969"/>
              <a:ext cx="2572" cy="2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29" name="Picture 5">
              <a:extLst>
                <a:ext uri="{FF2B5EF4-FFF2-40B4-BE49-F238E27FC236}">
                  <a16:creationId xmlns:a16="http://schemas.microsoft.com/office/drawing/2014/main" id="{4B30391F-5132-D008-B555-C26AFE95DF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" y="969"/>
              <a:ext cx="2574" cy="2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43AC517A-AE13-1EB7-A60C-83AF1B58976B}"/>
              </a:ext>
            </a:extLst>
          </p:cNvPr>
          <p:cNvSpPr txBox="1"/>
          <p:nvPr/>
        </p:nvSpPr>
        <p:spPr>
          <a:xfrm>
            <a:off x="689921" y="1738125"/>
            <a:ext cx="5568989" cy="3554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20 noise seeds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100 parameter &amp; y(t) initializations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~1%, 5%, 10% noise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For 1% all instances found model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For 5% only one failed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For 10% 11/20 instances failed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Recovery is highly bi-modal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5724F40-5911-9FED-1404-FA31A6651A55}"/>
              </a:ext>
            </a:extLst>
          </p:cNvPr>
          <p:cNvSpPr txBox="1"/>
          <p:nvPr/>
        </p:nvSpPr>
        <p:spPr>
          <a:xfrm>
            <a:off x="6512651" y="1184592"/>
            <a:ext cx="5568989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500" dirty="0"/>
              <a:t>Cumulative distribution for seeds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EAADFC-6A93-F5A8-F9BC-2F48F54CABDA}"/>
              </a:ext>
            </a:extLst>
          </p:cNvPr>
          <p:cNvSpPr txBox="1"/>
          <p:nvPr/>
        </p:nvSpPr>
        <p:spPr>
          <a:xfrm>
            <a:off x="4845269" y="6318526"/>
            <a:ext cx="57293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400" b="0" i="0" dirty="0">
                <a:solidFill>
                  <a:schemeClr val="bg1"/>
                </a:solidFill>
                <a:effectLst/>
                <a:latin typeface="Crimson Text"/>
              </a:rPr>
              <a:t>H. Ribera, </a:t>
            </a:r>
            <a:r>
              <a:rPr lang="en-US" sz="1400" dirty="0">
                <a:solidFill>
                  <a:schemeClr val="bg1"/>
                </a:solidFill>
                <a:latin typeface="Crimson Text"/>
              </a:rPr>
              <a:t>S. </a:t>
            </a:r>
            <a:r>
              <a:rPr lang="en-US" sz="1400" dirty="0" err="1">
                <a:solidFill>
                  <a:schemeClr val="bg1"/>
                </a:solidFill>
                <a:latin typeface="Crimson Text"/>
              </a:rPr>
              <a:t>Shirman</a:t>
            </a:r>
            <a:r>
              <a:rPr lang="en-US" sz="1400" dirty="0">
                <a:solidFill>
                  <a:schemeClr val="bg1"/>
                </a:solidFill>
                <a:latin typeface="Crimson Text"/>
              </a:rPr>
              <a:t>, A. V. Nguyen, N. M. Mangan 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Crimson Text"/>
              </a:rPr>
              <a:t>Chaos 32, 063101 (2022)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98507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AF84659E-71ED-460E-B54B-531EE6E9D754}"/>
              </a:ext>
            </a:extLst>
          </p:cNvPr>
          <p:cNvSpPr txBox="1">
            <a:spLocks/>
          </p:cNvSpPr>
          <p:nvPr/>
        </p:nvSpPr>
        <p:spPr>
          <a:xfrm>
            <a:off x="109436" y="13070"/>
            <a:ext cx="1208256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000" dirty="0"/>
              <a:t>Nonlinear functions of parameters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5724F40-5911-9FED-1404-FA31A6651A55}"/>
              </a:ext>
            </a:extLst>
          </p:cNvPr>
          <p:cNvSpPr txBox="1"/>
          <p:nvPr/>
        </p:nvSpPr>
        <p:spPr>
          <a:xfrm>
            <a:off x="500732" y="1106733"/>
            <a:ext cx="677242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500" dirty="0"/>
          </a:p>
          <a:p>
            <a:r>
              <a:rPr lang="en-US" sz="2500" dirty="0"/>
              <a:t>Colpitts Oscillator </a:t>
            </a:r>
          </a:p>
        </p:txBody>
      </p:sp>
      <p:grpSp>
        <p:nvGrpSpPr>
          <p:cNvPr id="24" name="Group 16">
            <a:extLst>
              <a:ext uri="{FF2B5EF4-FFF2-40B4-BE49-F238E27FC236}">
                <a16:creationId xmlns:a16="http://schemas.microsoft.com/office/drawing/2014/main" id="{C7F1AEB5-BC77-424C-05AB-5216C7A75EC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21906" y="1899427"/>
            <a:ext cx="2710177" cy="1895177"/>
            <a:chOff x="807" y="2073"/>
            <a:chExt cx="1114" cy="779"/>
          </a:xfrm>
        </p:grpSpPr>
        <p:sp>
          <p:nvSpPr>
            <p:cNvPr id="25" name="AutoShape 15">
              <a:extLst>
                <a:ext uri="{FF2B5EF4-FFF2-40B4-BE49-F238E27FC236}">
                  <a16:creationId xmlns:a16="http://schemas.microsoft.com/office/drawing/2014/main" id="{19D36CCE-FDBB-DC8B-52AA-B451B94EF95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807" y="2073"/>
              <a:ext cx="1114" cy="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065" name="Picture 17">
              <a:extLst>
                <a:ext uri="{FF2B5EF4-FFF2-40B4-BE49-F238E27FC236}">
                  <a16:creationId xmlns:a16="http://schemas.microsoft.com/office/drawing/2014/main" id="{14DD99F2-D576-EE7D-0096-3436B82177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7" y="2073"/>
              <a:ext cx="1116" cy="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C650C41E-EAC6-A46F-2282-D7C1392BD8BB}"/>
              </a:ext>
            </a:extLst>
          </p:cNvPr>
          <p:cNvSpPr txBox="1"/>
          <p:nvPr/>
        </p:nvSpPr>
        <p:spPr>
          <a:xfrm>
            <a:off x="5812221" y="1178216"/>
            <a:ext cx="4235669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500" dirty="0"/>
              <a:t>Varying Model Libraries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B0B4670-F4FD-7E6A-D511-DEC8E543CD5F}"/>
              </a:ext>
            </a:extLst>
          </p:cNvPr>
          <p:cNvSpPr txBox="1"/>
          <p:nvPr/>
        </p:nvSpPr>
        <p:spPr>
          <a:xfrm>
            <a:off x="421906" y="4147844"/>
            <a:ext cx="306265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Requires 2 iterations of DAHSI</a:t>
            </a:r>
          </a:p>
          <a:p>
            <a:endParaRPr lang="en-US" sz="1800" dirty="0"/>
          </a:p>
          <a:p>
            <a:r>
              <a:rPr lang="en-US" sz="1800" dirty="0"/>
              <a:t>Applications: </a:t>
            </a:r>
          </a:p>
          <a:p>
            <a:r>
              <a:rPr lang="en-US" sz="1800" dirty="0"/>
              <a:t>Neuronal systems? </a:t>
            </a:r>
          </a:p>
          <a:p>
            <a:r>
              <a:rPr lang="en-US" sz="1800" dirty="0"/>
              <a:t>Energy barriers?</a:t>
            </a:r>
            <a:endParaRPr lang="en-US" dirty="0"/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B13B3685-0C13-5650-C386-D6D0ED5E7B2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487738" y="1677988"/>
            <a:ext cx="8124825" cy="4495800"/>
            <a:chOff x="2197" y="1057"/>
            <a:chExt cx="5118" cy="2832"/>
          </a:xfrm>
        </p:grpSpPr>
        <p:sp>
          <p:nvSpPr>
            <p:cNvPr id="3" name="AutoShape 3">
              <a:extLst>
                <a:ext uri="{FF2B5EF4-FFF2-40B4-BE49-F238E27FC236}">
                  <a16:creationId xmlns:a16="http://schemas.microsoft.com/office/drawing/2014/main" id="{9E12BAB0-E5A8-6163-11AB-7F9D324A51E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197" y="1057"/>
              <a:ext cx="5118" cy="2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29" name="Picture 5">
              <a:extLst>
                <a:ext uri="{FF2B5EF4-FFF2-40B4-BE49-F238E27FC236}">
                  <a16:creationId xmlns:a16="http://schemas.microsoft.com/office/drawing/2014/main" id="{37621DB8-5B29-24B0-EC7B-7416F2A588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97" y="1057"/>
              <a:ext cx="5120" cy="2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4761D80D-1927-E479-38FC-321E838C67EF}"/>
              </a:ext>
            </a:extLst>
          </p:cNvPr>
          <p:cNvSpPr txBox="1"/>
          <p:nvPr/>
        </p:nvSpPr>
        <p:spPr>
          <a:xfrm>
            <a:off x="4845269" y="6318526"/>
            <a:ext cx="57293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400" b="0" i="0" dirty="0">
                <a:solidFill>
                  <a:schemeClr val="bg1"/>
                </a:solidFill>
                <a:effectLst/>
                <a:latin typeface="Crimson Text"/>
              </a:rPr>
              <a:t>H. Ribera, </a:t>
            </a:r>
            <a:r>
              <a:rPr lang="en-US" sz="1400" dirty="0">
                <a:solidFill>
                  <a:schemeClr val="bg1"/>
                </a:solidFill>
                <a:latin typeface="Crimson Text"/>
              </a:rPr>
              <a:t>S. </a:t>
            </a:r>
            <a:r>
              <a:rPr lang="en-US" sz="1400" dirty="0" err="1">
                <a:solidFill>
                  <a:schemeClr val="bg1"/>
                </a:solidFill>
                <a:latin typeface="Crimson Text"/>
              </a:rPr>
              <a:t>Shirman</a:t>
            </a:r>
            <a:r>
              <a:rPr lang="en-US" sz="1400" dirty="0">
                <a:solidFill>
                  <a:schemeClr val="bg1"/>
                </a:solidFill>
                <a:latin typeface="Crimson Text"/>
              </a:rPr>
              <a:t>, A. V. Nguyen, N. M. Mangan </a:t>
            </a:r>
            <a:r>
              <a:rPr lang="en-US" sz="1400" b="0" i="0" dirty="0">
                <a:solidFill>
                  <a:schemeClr val="bg1"/>
                </a:solidFill>
                <a:effectLst/>
                <a:latin typeface="Crimson Text"/>
              </a:rPr>
              <a:t>Chaos 32, 063101 (2022)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90364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>
            <a:extLst>
              <a:ext uri="{FF2B5EF4-FFF2-40B4-BE49-F238E27FC236}">
                <a16:creationId xmlns:a16="http://schemas.microsoft.com/office/drawing/2014/main" id="{8F990CEE-12F0-42EB-8878-462CC8D9FAD3}"/>
              </a:ext>
            </a:extLst>
          </p:cNvPr>
          <p:cNvSpPr txBox="1">
            <a:spLocks/>
          </p:cNvSpPr>
          <p:nvPr/>
        </p:nvSpPr>
        <p:spPr>
          <a:xfrm>
            <a:off x="109436" y="13070"/>
            <a:ext cx="1192730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000" dirty="0"/>
              <a:t>Other work on sparse-selection for hidden variables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1004A62-F3E7-2D06-17DF-44936D77D215}"/>
              </a:ext>
            </a:extLst>
          </p:cNvPr>
          <p:cNvGrpSpPr/>
          <p:nvPr/>
        </p:nvGrpSpPr>
        <p:grpSpPr>
          <a:xfrm>
            <a:off x="182366" y="2830531"/>
            <a:ext cx="5779696" cy="3098248"/>
            <a:chOff x="5236213" y="1131776"/>
            <a:chExt cx="6767245" cy="383948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AC995F5-CB5D-64F7-B413-ACC258E321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36213" y="3402743"/>
              <a:ext cx="6767245" cy="156852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6B60917-D8AD-9535-3B90-2E271A37F6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55232" y="1131776"/>
              <a:ext cx="6398947" cy="2308324"/>
            </a:xfrm>
            <a:prstGeom prst="rect">
              <a:avLst/>
            </a:prstGeom>
          </p:spPr>
        </p:pic>
      </p:grpSp>
      <p:grpSp>
        <p:nvGrpSpPr>
          <p:cNvPr id="2" name="Group 4">
            <a:extLst>
              <a:ext uri="{FF2B5EF4-FFF2-40B4-BE49-F238E27FC236}">
                <a16:creationId xmlns:a16="http://schemas.microsoft.com/office/drawing/2014/main" id="{42EE73BC-CA32-17B0-28E6-BEBD6EDE3C9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962650" y="2779713"/>
            <a:ext cx="5492750" cy="2544762"/>
            <a:chOff x="3756" y="1751"/>
            <a:chExt cx="3460" cy="1603"/>
          </a:xfrm>
        </p:grpSpPr>
        <p:sp>
          <p:nvSpPr>
            <p:cNvPr id="3" name="AutoShape 3">
              <a:extLst>
                <a:ext uri="{FF2B5EF4-FFF2-40B4-BE49-F238E27FC236}">
                  <a16:creationId xmlns:a16="http://schemas.microsoft.com/office/drawing/2014/main" id="{0E5DFD81-15CC-C088-E98B-E594E2E904E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756" y="1751"/>
              <a:ext cx="3460" cy="1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077" name="Picture 5">
              <a:extLst>
                <a:ext uri="{FF2B5EF4-FFF2-40B4-BE49-F238E27FC236}">
                  <a16:creationId xmlns:a16="http://schemas.microsoft.com/office/drawing/2014/main" id="{D522701F-FC99-6341-7216-04FFA1E704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6" y="1751"/>
              <a:ext cx="3462" cy="16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 8">
            <a:extLst>
              <a:ext uri="{FF2B5EF4-FFF2-40B4-BE49-F238E27FC236}">
                <a16:creationId xmlns:a16="http://schemas.microsoft.com/office/drawing/2014/main" id="{5273B06E-10B4-C467-CAA7-158A5D40412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708650" y="1223963"/>
            <a:ext cx="5780088" cy="1143000"/>
            <a:chOff x="3596" y="771"/>
            <a:chExt cx="3641" cy="720"/>
          </a:xfrm>
        </p:grpSpPr>
        <p:sp>
          <p:nvSpPr>
            <p:cNvPr id="6" name="AutoShape 7">
              <a:extLst>
                <a:ext uri="{FF2B5EF4-FFF2-40B4-BE49-F238E27FC236}">
                  <a16:creationId xmlns:a16="http://schemas.microsoft.com/office/drawing/2014/main" id="{E3CF9B08-0BB5-B9C9-D089-1228E81105E1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596" y="771"/>
              <a:ext cx="3641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081" name="Picture 9">
              <a:extLst>
                <a:ext uri="{FF2B5EF4-FFF2-40B4-BE49-F238E27FC236}">
                  <a16:creationId xmlns:a16="http://schemas.microsoft.com/office/drawing/2014/main" id="{72B68770-F6FD-0F05-19E6-C337480E2C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6" y="771"/>
              <a:ext cx="3644" cy="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" name="Group 4">
            <a:extLst>
              <a:ext uri="{FF2B5EF4-FFF2-40B4-BE49-F238E27FC236}">
                <a16:creationId xmlns:a16="http://schemas.microsoft.com/office/drawing/2014/main" id="{271BCFEE-1484-8FAE-F4B8-4EE05FDB286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28625" y="1049338"/>
            <a:ext cx="4540250" cy="1627187"/>
            <a:chOff x="270" y="661"/>
            <a:chExt cx="2860" cy="1025"/>
          </a:xfrm>
        </p:grpSpPr>
        <p:sp>
          <p:nvSpPr>
            <p:cNvPr id="11" name="AutoShape 3">
              <a:extLst>
                <a:ext uri="{FF2B5EF4-FFF2-40B4-BE49-F238E27FC236}">
                  <a16:creationId xmlns:a16="http://schemas.microsoft.com/office/drawing/2014/main" id="{154985D6-F307-8C11-0BD0-DE2390B8A0B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70" y="661"/>
              <a:ext cx="2860" cy="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3" name="Picture 5">
              <a:extLst>
                <a:ext uri="{FF2B5EF4-FFF2-40B4-BE49-F238E27FC236}">
                  <a16:creationId xmlns:a16="http://schemas.microsoft.com/office/drawing/2014/main" id="{1EA9BA17-742D-F6E4-4167-AC96CB6354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0" y="661"/>
              <a:ext cx="2862" cy="1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0091905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285" y="25005"/>
            <a:ext cx="11047258" cy="1325563"/>
          </a:xfrm>
        </p:spPr>
        <p:txBody>
          <a:bodyPr>
            <a:normAutofit/>
          </a:bodyPr>
          <a:lstStyle/>
          <a:p>
            <a:r>
              <a:rPr lang="en-US" dirty="0"/>
              <a:t>Identifying Models from Data: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96000" y="1823695"/>
            <a:ext cx="1115683" cy="6383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E04B2F4-C2D9-4D6D-B1B2-5706599459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32"/>
          <a:stretch/>
        </p:blipFill>
        <p:spPr>
          <a:xfrm>
            <a:off x="1298070" y="1441722"/>
            <a:ext cx="5061438" cy="476624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9A7220B-B4B2-4A34-990C-31D64E295532}"/>
              </a:ext>
            </a:extLst>
          </p:cNvPr>
          <p:cNvSpPr txBox="1"/>
          <p:nvPr/>
        </p:nvSpPr>
        <p:spPr>
          <a:xfrm>
            <a:off x="6653841" y="1719664"/>
            <a:ext cx="4819702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/>
              <a:t>Sparse-model selection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/>
              <a:t>Hidden state-variables and chaotic systems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/>
              <a:t>Dynamics of hibernation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000" dirty="0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7B3AFC28-FAAC-4095-8F24-101A08672474}"/>
              </a:ext>
            </a:extLst>
          </p:cNvPr>
          <p:cNvGrpSpPr>
            <a:grpSpLocks noChangeAspect="1"/>
          </p:cNvGrpSpPr>
          <p:nvPr/>
        </p:nvGrpSpPr>
        <p:grpSpPr bwMode="auto">
          <a:xfrm rot="20978721">
            <a:off x="2146843" y="1824497"/>
            <a:ext cx="1793898" cy="869175"/>
            <a:chOff x="405" y="723"/>
            <a:chExt cx="3391" cy="1643"/>
          </a:xfrm>
        </p:grpSpPr>
        <p:sp>
          <p:nvSpPr>
            <p:cNvPr id="12" name="AutoShape 3">
              <a:extLst>
                <a:ext uri="{FF2B5EF4-FFF2-40B4-BE49-F238E27FC236}">
                  <a16:creationId xmlns:a16="http://schemas.microsoft.com/office/drawing/2014/main" id="{EBA4CC90-D575-4258-9ED6-6B9C41FF67A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05" y="723"/>
              <a:ext cx="3391" cy="1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4" name="Picture 5">
              <a:extLst>
                <a:ext uri="{FF2B5EF4-FFF2-40B4-BE49-F238E27FC236}">
                  <a16:creationId xmlns:a16="http://schemas.microsoft.com/office/drawing/2014/main" id="{1AB2322C-8450-4A97-B911-3043BEF3A5C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8" b="243"/>
            <a:stretch/>
          </p:blipFill>
          <p:spPr bwMode="auto">
            <a:xfrm>
              <a:off x="405" y="723"/>
              <a:ext cx="3391" cy="1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Group 4">
            <a:extLst>
              <a:ext uri="{FF2B5EF4-FFF2-40B4-BE49-F238E27FC236}">
                <a16:creationId xmlns:a16="http://schemas.microsoft.com/office/drawing/2014/main" id="{016D6F42-1D90-4EFF-95CC-A62DD33E952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495585" y="3971125"/>
            <a:ext cx="5021568" cy="2433037"/>
            <a:chOff x="405" y="723"/>
            <a:chExt cx="3391" cy="1643"/>
          </a:xfrm>
        </p:grpSpPr>
        <p:sp>
          <p:nvSpPr>
            <p:cNvPr id="16" name="AutoShape 3">
              <a:extLst>
                <a:ext uri="{FF2B5EF4-FFF2-40B4-BE49-F238E27FC236}">
                  <a16:creationId xmlns:a16="http://schemas.microsoft.com/office/drawing/2014/main" id="{5F110B26-1885-47E1-B1CF-90C2F92C37D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05" y="723"/>
              <a:ext cx="3391" cy="1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7" name="Picture 5">
              <a:extLst>
                <a:ext uri="{FF2B5EF4-FFF2-40B4-BE49-F238E27FC236}">
                  <a16:creationId xmlns:a16="http://schemas.microsoft.com/office/drawing/2014/main" id="{36AA228D-CDF7-4A26-B8FB-E666F81D038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9" r="51249" b="70219"/>
            <a:stretch/>
          </p:blipFill>
          <p:spPr bwMode="auto">
            <a:xfrm>
              <a:off x="405" y="723"/>
              <a:ext cx="1655" cy="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5DB6B987-AAEB-4087-BF83-6F5159984695}"/>
              </a:ext>
            </a:extLst>
          </p:cNvPr>
          <p:cNvSpPr txBox="1"/>
          <p:nvPr/>
        </p:nvSpPr>
        <p:spPr>
          <a:xfrm>
            <a:off x="2209846" y="4783453"/>
            <a:ext cx="302228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1"/>
            <a:r>
              <a:rPr lang="en-US" sz="1800" dirty="0"/>
              <a:t>Model Identification</a:t>
            </a:r>
          </a:p>
        </p:txBody>
      </p:sp>
    </p:spTree>
    <p:extLst>
      <p:ext uri="{BB962C8B-B14F-4D97-AF65-F5344CB8AC3E}">
        <p14:creationId xmlns:p14="http://schemas.microsoft.com/office/powerpoint/2010/main" val="1091154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86ABB-1612-8C5D-ADD3-08612F340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2E0CFE5E-E69C-AA71-663B-508260EB3272}"/>
              </a:ext>
            </a:extLst>
          </p:cNvPr>
          <p:cNvSpPr txBox="1">
            <a:spLocks/>
          </p:cNvSpPr>
          <p:nvPr/>
        </p:nvSpPr>
        <p:spPr>
          <a:xfrm>
            <a:off x="0" y="97249"/>
            <a:ext cx="9804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3800" dirty="0"/>
              <a:t>Metabolic regulation in hibernating artic ground squirrel</a:t>
            </a:r>
          </a:p>
        </p:txBody>
      </p:sp>
      <p:grpSp>
        <p:nvGrpSpPr>
          <p:cNvPr id="55" name="Group 11">
            <a:extLst>
              <a:ext uri="{FF2B5EF4-FFF2-40B4-BE49-F238E27FC236}">
                <a16:creationId xmlns:a16="http://schemas.microsoft.com/office/drawing/2014/main" id="{B905393C-A7C7-C197-0DE7-9750F1A9650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13575" y="1641613"/>
            <a:ext cx="2729276" cy="3955519"/>
            <a:chOff x="9504" y="11413"/>
            <a:chExt cx="2544" cy="3687"/>
          </a:xfrm>
        </p:grpSpPr>
        <p:sp>
          <p:nvSpPr>
            <p:cNvPr id="56" name="AutoShape 10">
              <a:extLst>
                <a:ext uri="{FF2B5EF4-FFF2-40B4-BE49-F238E27FC236}">
                  <a16:creationId xmlns:a16="http://schemas.microsoft.com/office/drawing/2014/main" id="{7049A3F9-FF77-7482-A71B-E0E638D0F32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9504" y="11413"/>
              <a:ext cx="2544" cy="3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57" name="Picture 12">
              <a:extLst>
                <a:ext uri="{FF2B5EF4-FFF2-40B4-BE49-F238E27FC236}">
                  <a16:creationId xmlns:a16="http://schemas.microsoft.com/office/drawing/2014/main" id="{450CE4AD-485E-42E8-9323-6A9FF2FC87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04" y="11413"/>
              <a:ext cx="2550" cy="3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8" name="Group 15">
            <a:extLst>
              <a:ext uri="{FF2B5EF4-FFF2-40B4-BE49-F238E27FC236}">
                <a16:creationId xmlns:a16="http://schemas.microsoft.com/office/drawing/2014/main" id="{B68F9070-4D67-E30C-FE4F-BE1DA6816B7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341362" y="1630600"/>
            <a:ext cx="5246565" cy="4070429"/>
            <a:chOff x="12162" y="10968"/>
            <a:chExt cx="5982" cy="4641"/>
          </a:xfrm>
        </p:grpSpPr>
        <p:sp>
          <p:nvSpPr>
            <p:cNvPr id="59" name="AutoShape 14">
              <a:extLst>
                <a:ext uri="{FF2B5EF4-FFF2-40B4-BE49-F238E27FC236}">
                  <a16:creationId xmlns:a16="http://schemas.microsoft.com/office/drawing/2014/main" id="{4BD3F2C7-C74C-691D-B1B4-19306DE050C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2162" y="10968"/>
              <a:ext cx="5982" cy="4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60" name="Picture 16">
              <a:extLst>
                <a:ext uri="{FF2B5EF4-FFF2-40B4-BE49-F238E27FC236}">
                  <a16:creationId xmlns:a16="http://schemas.microsoft.com/office/drawing/2014/main" id="{1E6D7DBA-81AA-6DF0-876A-ADF222BE85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62" y="10968"/>
              <a:ext cx="5988" cy="4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27" name="Group 1026">
            <a:extLst>
              <a:ext uri="{FF2B5EF4-FFF2-40B4-BE49-F238E27FC236}">
                <a16:creationId xmlns:a16="http://schemas.microsoft.com/office/drawing/2014/main" id="{32955283-999A-ED0B-9382-72DAD62CCBCE}"/>
              </a:ext>
            </a:extLst>
          </p:cNvPr>
          <p:cNvGrpSpPr/>
          <p:nvPr/>
        </p:nvGrpSpPr>
        <p:grpSpPr>
          <a:xfrm>
            <a:off x="9479584" y="0"/>
            <a:ext cx="2628097" cy="1795558"/>
            <a:chOff x="4495799" y="4145555"/>
            <a:chExt cx="2628097" cy="1795558"/>
          </a:xfrm>
        </p:grpSpPr>
        <p:sp>
          <p:nvSpPr>
            <p:cNvPr id="1024" name="Rectangle: Rounded Corners 1023">
              <a:extLst>
                <a:ext uri="{FF2B5EF4-FFF2-40B4-BE49-F238E27FC236}">
                  <a16:creationId xmlns:a16="http://schemas.microsoft.com/office/drawing/2014/main" id="{3F06EF26-FAAE-1BAB-1EE1-0D765928C5CD}"/>
                </a:ext>
              </a:extLst>
            </p:cNvPr>
            <p:cNvSpPr/>
            <p:nvPr/>
          </p:nvSpPr>
          <p:spPr>
            <a:xfrm>
              <a:off x="4495799" y="4145555"/>
              <a:ext cx="2628097" cy="1795558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5" name="Picture 1024">
              <a:extLst>
                <a:ext uri="{FF2B5EF4-FFF2-40B4-BE49-F238E27FC236}">
                  <a16:creationId xmlns:a16="http://schemas.microsoft.com/office/drawing/2014/main" id="{023F010B-C9AB-5E31-561E-959A593C91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950" t="22329" r="16847" b="22719"/>
            <a:stretch/>
          </p:blipFill>
          <p:spPr>
            <a:xfrm>
              <a:off x="4644841" y="4290912"/>
              <a:ext cx="897253" cy="1074151"/>
            </a:xfrm>
            <a:prstGeom prst="rect">
              <a:avLst/>
            </a:prstGeom>
          </p:spPr>
        </p:pic>
        <p:pic>
          <p:nvPicPr>
            <p:cNvPr id="8194" name="Picture 2" descr="Andrew Engedal">
              <a:extLst>
                <a:ext uri="{FF2B5EF4-FFF2-40B4-BE49-F238E27FC236}">
                  <a16:creationId xmlns:a16="http://schemas.microsoft.com/office/drawing/2014/main" id="{DA1D8D0B-5650-1D39-221C-B54BD2E779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55780" y="4342955"/>
              <a:ext cx="968590" cy="9685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E88A5687-60AF-D6C2-B299-B4A3F6C2DE5F}"/>
                </a:ext>
              </a:extLst>
            </p:cNvPr>
            <p:cNvSpPr txBox="1"/>
            <p:nvPr/>
          </p:nvSpPr>
          <p:spPr>
            <a:xfrm>
              <a:off x="5970930" y="5302525"/>
              <a:ext cx="88306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Andrew </a:t>
              </a:r>
            </a:p>
            <a:p>
              <a:r>
                <a:rPr lang="en-US" sz="1600" dirty="0" err="1"/>
                <a:t>Engedal</a:t>
              </a:r>
              <a:endParaRPr lang="en-US" sz="1600" dirty="0"/>
            </a:p>
          </p:txBody>
        </p:sp>
        <p:sp>
          <p:nvSpPr>
            <p:cNvPr id="1026" name="TextBox 1025">
              <a:extLst>
                <a:ext uri="{FF2B5EF4-FFF2-40B4-BE49-F238E27FC236}">
                  <a16:creationId xmlns:a16="http://schemas.microsoft.com/office/drawing/2014/main" id="{433018C7-801A-1DF2-FEEE-976785D006C1}"/>
                </a:ext>
              </a:extLst>
            </p:cNvPr>
            <p:cNvSpPr txBox="1"/>
            <p:nvPr/>
          </p:nvSpPr>
          <p:spPr>
            <a:xfrm>
              <a:off x="4604142" y="5302526"/>
              <a:ext cx="12710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Dr. Cody FitzGerald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072038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86ABB-1612-8C5D-ADD3-08612F340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2E0CFE5E-E69C-AA71-663B-508260EB3272}"/>
              </a:ext>
            </a:extLst>
          </p:cNvPr>
          <p:cNvSpPr txBox="1">
            <a:spLocks/>
          </p:cNvSpPr>
          <p:nvPr/>
        </p:nvSpPr>
        <p:spPr>
          <a:xfrm>
            <a:off x="0" y="97249"/>
            <a:ext cx="9804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3800" dirty="0"/>
              <a:t>How many dimensions does the system have?</a:t>
            </a:r>
          </a:p>
        </p:txBody>
      </p:sp>
      <p:grpSp>
        <p:nvGrpSpPr>
          <p:cNvPr id="1027" name="Group 1026">
            <a:extLst>
              <a:ext uri="{FF2B5EF4-FFF2-40B4-BE49-F238E27FC236}">
                <a16:creationId xmlns:a16="http://schemas.microsoft.com/office/drawing/2014/main" id="{32955283-999A-ED0B-9382-72DAD62CCBCE}"/>
              </a:ext>
            </a:extLst>
          </p:cNvPr>
          <p:cNvGrpSpPr/>
          <p:nvPr/>
        </p:nvGrpSpPr>
        <p:grpSpPr>
          <a:xfrm>
            <a:off x="9479584" y="0"/>
            <a:ext cx="2628097" cy="1795558"/>
            <a:chOff x="4495799" y="4145555"/>
            <a:chExt cx="2628097" cy="1795558"/>
          </a:xfrm>
        </p:grpSpPr>
        <p:sp>
          <p:nvSpPr>
            <p:cNvPr id="1024" name="Rectangle: Rounded Corners 1023">
              <a:extLst>
                <a:ext uri="{FF2B5EF4-FFF2-40B4-BE49-F238E27FC236}">
                  <a16:creationId xmlns:a16="http://schemas.microsoft.com/office/drawing/2014/main" id="{3F06EF26-FAAE-1BAB-1EE1-0D765928C5CD}"/>
                </a:ext>
              </a:extLst>
            </p:cNvPr>
            <p:cNvSpPr/>
            <p:nvPr/>
          </p:nvSpPr>
          <p:spPr>
            <a:xfrm>
              <a:off x="4495799" y="4145555"/>
              <a:ext cx="2628097" cy="1795558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5" name="Picture 1024">
              <a:extLst>
                <a:ext uri="{FF2B5EF4-FFF2-40B4-BE49-F238E27FC236}">
                  <a16:creationId xmlns:a16="http://schemas.microsoft.com/office/drawing/2014/main" id="{023F010B-C9AB-5E31-561E-959A593C91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950" t="22329" r="16847" b="22719"/>
            <a:stretch/>
          </p:blipFill>
          <p:spPr>
            <a:xfrm>
              <a:off x="4644841" y="4290912"/>
              <a:ext cx="897253" cy="1074151"/>
            </a:xfrm>
            <a:prstGeom prst="rect">
              <a:avLst/>
            </a:prstGeom>
          </p:spPr>
        </p:pic>
        <p:pic>
          <p:nvPicPr>
            <p:cNvPr id="8194" name="Picture 2" descr="Andrew Engedal">
              <a:extLst>
                <a:ext uri="{FF2B5EF4-FFF2-40B4-BE49-F238E27FC236}">
                  <a16:creationId xmlns:a16="http://schemas.microsoft.com/office/drawing/2014/main" id="{DA1D8D0B-5650-1D39-221C-B54BD2E779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55780" y="4342955"/>
              <a:ext cx="968590" cy="9685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E88A5687-60AF-D6C2-B299-B4A3F6C2DE5F}"/>
                </a:ext>
              </a:extLst>
            </p:cNvPr>
            <p:cNvSpPr txBox="1"/>
            <p:nvPr/>
          </p:nvSpPr>
          <p:spPr>
            <a:xfrm>
              <a:off x="5970930" y="5302525"/>
              <a:ext cx="88306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Andrew </a:t>
              </a:r>
            </a:p>
            <a:p>
              <a:r>
                <a:rPr lang="en-US" sz="1600" dirty="0" err="1"/>
                <a:t>Engedal</a:t>
              </a:r>
              <a:endParaRPr lang="en-US" sz="1600" dirty="0"/>
            </a:p>
          </p:txBody>
        </p:sp>
        <p:sp>
          <p:nvSpPr>
            <p:cNvPr id="1026" name="TextBox 1025">
              <a:extLst>
                <a:ext uri="{FF2B5EF4-FFF2-40B4-BE49-F238E27FC236}">
                  <a16:creationId xmlns:a16="http://schemas.microsoft.com/office/drawing/2014/main" id="{433018C7-801A-1DF2-FEEE-976785D006C1}"/>
                </a:ext>
              </a:extLst>
            </p:cNvPr>
            <p:cNvSpPr txBox="1"/>
            <p:nvPr/>
          </p:nvSpPr>
          <p:spPr>
            <a:xfrm>
              <a:off x="4604142" y="5302526"/>
              <a:ext cx="12710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Dr. Cody FitzGerald</a:t>
              </a:r>
            </a:p>
          </p:txBody>
        </p:sp>
      </p:grpSp>
      <p:grpSp>
        <p:nvGrpSpPr>
          <p:cNvPr id="6" name="Group 15">
            <a:extLst>
              <a:ext uri="{FF2B5EF4-FFF2-40B4-BE49-F238E27FC236}">
                <a16:creationId xmlns:a16="http://schemas.microsoft.com/office/drawing/2014/main" id="{694A4397-A37E-B21B-1914-09DD078CEDF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341362" y="1630600"/>
            <a:ext cx="5246565" cy="4070429"/>
            <a:chOff x="12162" y="10968"/>
            <a:chExt cx="5982" cy="4641"/>
          </a:xfrm>
        </p:grpSpPr>
        <p:sp>
          <p:nvSpPr>
            <p:cNvPr id="7" name="AutoShape 14">
              <a:extLst>
                <a:ext uri="{FF2B5EF4-FFF2-40B4-BE49-F238E27FC236}">
                  <a16:creationId xmlns:a16="http://schemas.microsoft.com/office/drawing/2014/main" id="{2433FCC7-6A98-2877-D58B-119B0B1A98D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2162" y="10968"/>
              <a:ext cx="5982" cy="4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8" name="Picture 16">
              <a:extLst>
                <a:ext uri="{FF2B5EF4-FFF2-40B4-BE49-F238E27FC236}">
                  <a16:creationId xmlns:a16="http://schemas.microsoft.com/office/drawing/2014/main" id="{4D963FCA-E35D-3DC1-7EF5-EA66EED840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62" y="10968"/>
              <a:ext cx="5988" cy="4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28091E6-1AEA-98F2-58D7-B0C5008F656F}"/>
              </a:ext>
            </a:extLst>
          </p:cNvPr>
          <p:cNvSpPr/>
          <p:nvPr/>
        </p:nvSpPr>
        <p:spPr>
          <a:xfrm>
            <a:off x="6400800" y="2334276"/>
            <a:ext cx="1056388" cy="2731841"/>
          </a:xfrm>
          <a:prstGeom prst="roundRect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11">
            <a:extLst>
              <a:ext uri="{FF2B5EF4-FFF2-40B4-BE49-F238E27FC236}">
                <a16:creationId xmlns:a16="http://schemas.microsoft.com/office/drawing/2014/main" id="{73CA3577-6044-DC25-22CB-30DD6A727FA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13575" y="1641613"/>
            <a:ext cx="2729276" cy="3955519"/>
            <a:chOff x="9504" y="11413"/>
            <a:chExt cx="2544" cy="3687"/>
          </a:xfrm>
        </p:grpSpPr>
        <p:sp>
          <p:nvSpPr>
            <p:cNvPr id="11" name="AutoShape 10">
              <a:extLst>
                <a:ext uri="{FF2B5EF4-FFF2-40B4-BE49-F238E27FC236}">
                  <a16:creationId xmlns:a16="http://schemas.microsoft.com/office/drawing/2014/main" id="{9FA1C145-568F-A6BB-D407-0F37AC18778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9504" y="11413"/>
              <a:ext cx="2544" cy="3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2" name="Picture 12">
              <a:extLst>
                <a:ext uri="{FF2B5EF4-FFF2-40B4-BE49-F238E27FC236}">
                  <a16:creationId xmlns:a16="http://schemas.microsoft.com/office/drawing/2014/main" id="{81085266-D301-A32C-C235-CE748C6E0D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04" y="11413"/>
              <a:ext cx="2550" cy="3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9249373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86ABB-1612-8C5D-ADD3-08612F340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2E0CFE5E-E69C-AA71-663B-508260EB3272}"/>
              </a:ext>
            </a:extLst>
          </p:cNvPr>
          <p:cNvSpPr txBox="1">
            <a:spLocks/>
          </p:cNvSpPr>
          <p:nvPr/>
        </p:nvSpPr>
        <p:spPr>
          <a:xfrm>
            <a:off x="0" y="97249"/>
            <a:ext cx="1219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3800" dirty="0"/>
              <a:t>How many dimensions does the system have? </a:t>
            </a:r>
          </a:p>
          <a:p>
            <a:r>
              <a:rPr lang="en-US" sz="3800" dirty="0"/>
              <a:t>– time delay embedding</a:t>
            </a:r>
          </a:p>
        </p:txBody>
      </p:sp>
      <p:pic>
        <p:nvPicPr>
          <p:cNvPr id="2" name="delay_animation">
            <a:hlinkClick r:id="" action="ppaction://media"/>
            <a:extLst>
              <a:ext uri="{FF2B5EF4-FFF2-40B4-BE49-F238E27FC236}">
                <a16:creationId xmlns:a16="http://schemas.microsoft.com/office/drawing/2014/main" id="{9FB3351E-1E46-ACF9-90DC-ED2426A2FC8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31421" y="2007190"/>
            <a:ext cx="7456506" cy="3728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67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86ABB-1612-8C5D-ADD3-08612F340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elay_animation">
            <a:hlinkClick r:id="" action="ppaction://media"/>
            <a:extLst>
              <a:ext uri="{FF2B5EF4-FFF2-40B4-BE49-F238E27FC236}">
                <a16:creationId xmlns:a16="http://schemas.microsoft.com/office/drawing/2014/main" id="{9FB3351E-1E46-ACF9-90DC-ED2426A2FC8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31421" y="2007190"/>
            <a:ext cx="7456506" cy="3728253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689F029-242B-9254-EEE8-525005A77CFF}"/>
              </a:ext>
            </a:extLst>
          </p:cNvPr>
          <p:cNvCxnSpPr>
            <a:cxnSpLocks/>
          </p:cNvCxnSpPr>
          <p:nvPr/>
        </p:nvCxnSpPr>
        <p:spPr>
          <a:xfrm flipH="1" flipV="1">
            <a:off x="9314385" y="3112368"/>
            <a:ext cx="789451" cy="35780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8E00D644-FE07-481F-D437-9A42AA3EA0C2}"/>
              </a:ext>
            </a:extLst>
          </p:cNvPr>
          <p:cNvSpPr txBox="1"/>
          <p:nvPr/>
        </p:nvSpPr>
        <p:spPr>
          <a:xfrm>
            <a:off x="10239462" y="3244334"/>
            <a:ext cx="18682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2D and 3D embeddings </a:t>
            </a:r>
          </a:p>
          <a:p>
            <a:r>
              <a:rPr lang="en-US" dirty="0"/>
              <a:t>are compact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B43E56B-76EC-73E2-C8CD-CC7F339BEB2A}"/>
              </a:ext>
            </a:extLst>
          </p:cNvPr>
          <p:cNvSpPr txBox="1">
            <a:spLocks/>
          </p:cNvSpPr>
          <p:nvPr/>
        </p:nvSpPr>
        <p:spPr>
          <a:xfrm>
            <a:off x="0" y="97249"/>
            <a:ext cx="1219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3800" dirty="0"/>
              <a:t>How many dimensions does the system have? </a:t>
            </a:r>
          </a:p>
          <a:p>
            <a:r>
              <a:rPr lang="en-US" sz="3800" dirty="0"/>
              <a:t>– time delay embedding</a:t>
            </a:r>
          </a:p>
        </p:txBody>
      </p:sp>
    </p:spTree>
    <p:extLst>
      <p:ext uri="{BB962C8B-B14F-4D97-AF65-F5344CB8AC3E}">
        <p14:creationId xmlns:p14="http://schemas.microsoft.com/office/powerpoint/2010/main" val="1656812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86ABB-1612-8C5D-ADD3-08612F340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2E0CFE5E-E69C-AA71-663B-508260EB3272}"/>
              </a:ext>
            </a:extLst>
          </p:cNvPr>
          <p:cNvSpPr txBox="1">
            <a:spLocks/>
          </p:cNvSpPr>
          <p:nvPr/>
        </p:nvSpPr>
        <p:spPr>
          <a:xfrm>
            <a:off x="0" y="97249"/>
            <a:ext cx="1219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3800" dirty="0"/>
              <a:t>What models do we find?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186C456-53E6-D0A6-50E3-C45202EB1D06}"/>
              </a:ext>
            </a:extLst>
          </p:cNvPr>
          <p:cNvGrpSpPr/>
          <p:nvPr/>
        </p:nvGrpSpPr>
        <p:grpSpPr>
          <a:xfrm>
            <a:off x="286198" y="1337499"/>
            <a:ext cx="2990876" cy="2206512"/>
            <a:chOff x="564492" y="1505651"/>
            <a:chExt cx="5246565" cy="4070429"/>
          </a:xfrm>
        </p:grpSpPr>
        <p:grpSp>
          <p:nvGrpSpPr>
            <p:cNvPr id="3" name="Group 15">
              <a:extLst>
                <a:ext uri="{FF2B5EF4-FFF2-40B4-BE49-F238E27FC236}">
                  <a16:creationId xmlns:a16="http://schemas.microsoft.com/office/drawing/2014/main" id="{9F5DA0FE-EC6B-1BD3-0FBB-3F4EEEF5F3B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64492" y="1505651"/>
              <a:ext cx="5246565" cy="4070429"/>
              <a:chOff x="12162" y="10968"/>
              <a:chExt cx="5982" cy="4641"/>
            </a:xfrm>
          </p:grpSpPr>
          <p:sp>
            <p:nvSpPr>
              <p:cNvPr id="6" name="AutoShape 14">
                <a:extLst>
                  <a:ext uri="{FF2B5EF4-FFF2-40B4-BE49-F238E27FC236}">
                    <a16:creationId xmlns:a16="http://schemas.microsoft.com/office/drawing/2014/main" id="{74A904AA-5556-D10D-E686-9ADC8C959E9B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12162" y="10968"/>
                <a:ext cx="5982" cy="46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7" name="Picture 16">
                <a:extLst>
                  <a:ext uri="{FF2B5EF4-FFF2-40B4-BE49-F238E27FC236}">
                    <a16:creationId xmlns:a16="http://schemas.microsoft.com/office/drawing/2014/main" id="{06EAEB4E-B585-BCDF-02BE-84A41735BB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162" y="10968"/>
                <a:ext cx="5988" cy="46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93DB7F82-B089-1A2D-A9FE-0894B991BEBC}"/>
                </a:ext>
              </a:extLst>
            </p:cNvPr>
            <p:cNvSpPr/>
            <p:nvPr/>
          </p:nvSpPr>
          <p:spPr>
            <a:xfrm>
              <a:off x="2623930" y="2209327"/>
              <a:ext cx="1056388" cy="2731841"/>
            </a:xfrm>
            <a:prstGeom prst="roundRect">
              <a:avLst/>
            </a:prstGeom>
            <a:noFill/>
            <a:ln w="38100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4">
            <a:extLst>
              <a:ext uri="{FF2B5EF4-FFF2-40B4-BE49-F238E27FC236}">
                <a16:creationId xmlns:a16="http://schemas.microsoft.com/office/drawing/2014/main" id="{1BA12F2D-9390-B850-37CC-A285993DE79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726715" y="1401325"/>
            <a:ext cx="3281792" cy="2027675"/>
            <a:chOff x="2514" y="1802"/>
            <a:chExt cx="2957" cy="1827"/>
          </a:xfrm>
        </p:grpSpPr>
        <p:sp>
          <p:nvSpPr>
            <p:cNvPr id="11" name="AutoShape 3">
              <a:extLst>
                <a:ext uri="{FF2B5EF4-FFF2-40B4-BE49-F238E27FC236}">
                  <a16:creationId xmlns:a16="http://schemas.microsoft.com/office/drawing/2014/main" id="{FAB7F4F5-3D09-6CEC-DCC6-0018016073F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514" y="1802"/>
              <a:ext cx="2957" cy="1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36FEA40-4D3A-2538-07FA-3AEEEC48D2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4" y="1802"/>
              <a:ext cx="2961" cy="1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59A08C6D-24EF-0CE1-FB80-8935BEC21DC7}"/>
              </a:ext>
            </a:extLst>
          </p:cNvPr>
          <p:cNvSpPr/>
          <p:nvPr/>
        </p:nvSpPr>
        <p:spPr>
          <a:xfrm>
            <a:off x="3236428" y="2112775"/>
            <a:ext cx="529083" cy="516835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DF5F253-E172-835D-9955-FFABD1B26F73}"/>
                  </a:ext>
                </a:extLst>
              </p:cNvPr>
              <p:cNvSpPr txBox="1"/>
              <p:nvPr/>
            </p:nvSpPr>
            <p:spPr>
              <a:xfrm>
                <a:off x="7883997" y="1336361"/>
                <a:ext cx="347730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(1−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DF5F253-E172-835D-9955-FFABD1B26F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3997" y="1336361"/>
                <a:ext cx="3477309" cy="369332"/>
              </a:xfrm>
              <a:prstGeom prst="rect">
                <a:avLst/>
              </a:prstGeom>
              <a:blipFill>
                <a:blip r:embed="rId4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ED72B56-EB15-5D64-D39B-59315B253B43}"/>
                  </a:ext>
                </a:extLst>
              </p:cNvPr>
              <p:cNvSpPr txBox="1"/>
              <p:nvPr/>
            </p:nvSpPr>
            <p:spPr>
              <a:xfrm>
                <a:off x="7787444" y="1767248"/>
                <a:ext cx="347730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ED72B56-EB15-5D64-D39B-59315B253B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7444" y="1767248"/>
                <a:ext cx="3477309" cy="369332"/>
              </a:xfrm>
              <a:prstGeom prst="rect">
                <a:avLst/>
              </a:prstGeom>
              <a:blipFill>
                <a:blip r:embed="rId5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7213317-BAE5-A3AD-73A6-F005DA2FDCD6}"/>
                  </a:ext>
                </a:extLst>
              </p:cNvPr>
              <p:cNvSpPr txBox="1"/>
              <p:nvPr/>
            </p:nvSpPr>
            <p:spPr>
              <a:xfrm>
                <a:off x="7883997" y="2563669"/>
                <a:ext cx="347730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(1−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7213317-BAE5-A3AD-73A6-F005DA2FDC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3997" y="2563669"/>
                <a:ext cx="3477309" cy="369332"/>
              </a:xfrm>
              <a:prstGeom prst="rect">
                <a:avLst/>
              </a:prstGeom>
              <a:blipFill>
                <a:blip r:embed="rId6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239FAB0-F313-E9D4-C2DA-9549ACA23AB9}"/>
                  </a:ext>
                </a:extLst>
              </p:cNvPr>
              <p:cNvSpPr txBox="1"/>
              <p:nvPr/>
            </p:nvSpPr>
            <p:spPr>
              <a:xfrm>
                <a:off x="7883997" y="2985678"/>
                <a:ext cx="347730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239FAB0-F313-E9D4-C2DA-9549ACA23A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3997" y="2985678"/>
                <a:ext cx="3477309" cy="369332"/>
              </a:xfrm>
              <a:prstGeom prst="rect">
                <a:avLst/>
              </a:prstGeom>
              <a:blipFill>
                <a:blip r:embed="rId7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E2731FE-08D5-258D-257D-1B5D9826FCDC}"/>
                  </a:ext>
                </a:extLst>
              </p:cNvPr>
              <p:cNvSpPr txBox="1"/>
              <p:nvPr/>
            </p:nvSpPr>
            <p:spPr>
              <a:xfrm>
                <a:off x="363488" y="3927441"/>
                <a:ext cx="506463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𝑥𝑦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E2731FE-08D5-258D-257D-1B5D9826FC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488" y="3927441"/>
                <a:ext cx="5064638" cy="369332"/>
              </a:xfrm>
              <a:prstGeom prst="rect">
                <a:avLst/>
              </a:prstGeom>
              <a:blipFill>
                <a:blip r:embed="rId8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6C14DC6-A3BF-732E-B4CB-7E7A23A0167E}"/>
                  </a:ext>
                </a:extLst>
              </p:cNvPr>
              <p:cNvSpPr txBox="1"/>
              <p:nvPr/>
            </p:nvSpPr>
            <p:spPr>
              <a:xfrm>
                <a:off x="-403244" y="4334901"/>
                <a:ext cx="542812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6C14DC6-A3BF-732E-B4CB-7E7A23A016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03244" y="4334901"/>
                <a:ext cx="5428126" cy="369332"/>
              </a:xfrm>
              <a:prstGeom prst="rect">
                <a:avLst/>
              </a:prstGeom>
              <a:blipFill>
                <a:blip r:embed="rId9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Arrow: Right 24">
            <a:extLst>
              <a:ext uri="{FF2B5EF4-FFF2-40B4-BE49-F238E27FC236}">
                <a16:creationId xmlns:a16="http://schemas.microsoft.com/office/drawing/2014/main" id="{FB933819-98D4-8F11-3101-EDBA7642B120}"/>
              </a:ext>
            </a:extLst>
          </p:cNvPr>
          <p:cNvSpPr/>
          <p:nvPr/>
        </p:nvSpPr>
        <p:spPr>
          <a:xfrm>
            <a:off x="7187505" y="1986958"/>
            <a:ext cx="529083" cy="516835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BEC5075-4171-97F5-60E3-9FCABAF13D92}"/>
                  </a:ext>
                </a:extLst>
              </p:cNvPr>
              <p:cNvSpPr txBox="1"/>
              <p:nvPr/>
            </p:nvSpPr>
            <p:spPr>
              <a:xfrm>
                <a:off x="323728" y="5219709"/>
                <a:ext cx="657146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𝑥𝑦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−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BEC5075-4171-97F5-60E3-9FCABAF13D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728" y="5219709"/>
                <a:ext cx="6571467" cy="369332"/>
              </a:xfrm>
              <a:prstGeom prst="rect">
                <a:avLst/>
              </a:prstGeom>
              <a:blipFill>
                <a:blip r:embed="rId10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F75D8A6-94A6-73CB-B4FE-7ACBE3AF2C56}"/>
                  </a:ext>
                </a:extLst>
              </p:cNvPr>
              <p:cNvSpPr txBox="1"/>
              <p:nvPr/>
            </p:nvSpPr>
            <p:spPr>
              <a:xfrm>
                <a:off x="-312892" y="5587314"/>
                <a:ext cx="542812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F75D8A6-94A6-73CB-B4FE-7ACBE3AF2C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12892" y="5587314"/>
                <a:ext cx="5428126" cy="369332"/>
              </a:xfrm>
              <a:prstGeom prst="rect">
                <a:avLst/>
              </a:prstGeom>
              <a:blipFill>
                <a:blip r:embed="rId11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44718865-9C41-C143-A3DD-1ED4AA784EDB}"/>
              </a:ext>
            </a:extLst>
          </p:cNvPr>
          <p:cNvSpPr/>
          <p:nvPr/>
        </p:nvSpPr>
        <p:spPr>
          <a:xfrm>
            <a:off x="8235279" y="1292925"/>
            <a:ext cx="2676447" cy="927761"/>
          </a:xfrm>
          <a:prstGeom prst="roundRect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5E2A7B3F-4B94-79AC-F413-F9A7D0D6769B}"/>
              </a:ext>
            </a:extLst>
          </p:cNvPr>
          <p:cNvSpPr/>
          <p:nvPr/>
        </p:nvSpPr>
        <p:spPr>
          <a:xfrm>
            <a:off x="8284427" y="2540005"/>
            <a:ext cx="2676447" cy="927761"/>
          </a:xfrm>
          <a:prstGeom prst="roundRect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00E053E3-51DC-7DBB-CEBE-C4BA0D1A5982}"/>
              </a:ext>
            </a:extLst>
          </p:cNvPr>
          <p:cNvSpPr/>
          <p:nvPr/>
        </p:nvSpPr>
        <p:spPr>
          <a:xfrm>
            <a:off x="8284427" y="967028"/>
            <a:ext cx="550913" cy="369333"/>
          </a:xfrm>
          <a:prstGeom prst="round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US" dirty="0"/>
              <a:t>m1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47758076-9281-75A7-6B82-84AE269A53A8}"/>
              </a:ext>
            </a:extLst>
          </p:cNvPr>
          <p:cNvSpPr/>
          <p:nvPr/>
        </p:nvSpPr>
        <p:spPr>
          <a:xfrm>
            <a:off x="8312182" y="2229966"/>
            <a:ext cx="550913" cy="369333"/>
          </a:xfrm>
          <a:prstGeom prst="round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US" dirty="0"/>
              <a:t>m2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165E91F8-30EF-E580-863B-1E42E16702B2}"/>
              </a:ext>
            </a:extLst>
          </p:cNvPr>
          <p:cNvSpPr/>
          <p:nvPr/>
        </p:nvSpPr>
        <p:spPr>
          <a:xfrm>
            <a:off x="286198" y="3885651"/>
            <a:ext cx="5222920" cy="927761"/>
          </a:xfrm>
          <a:prstGeom prst="roundRect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730AEEC3-EFF3-BD23-F62E-4320A5C87AF3}"/>
              </a:ext>
            </a:extLst>
          </p:cNvPr>
          <p:cNvSpPr/>
          <p:nvPr/>
        </p:nvSpPr>
        <p:spPr>
          <a:xfrm>
            <a:off x="313953" y="3575612"/>
            <a:ext cx="550913" cy="369333"/>
          </a:xfrm>
          <a:prstGeom prst="round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US" dirty="0"/>
              <a:t>m3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6A6C8247-6D43-0A1E-4BDE-5D585B52FDA4}"/>
              </a:ext>
            </a:extLst>
          </p:cNvPr>
          <p:cNvSpPr/>
          <p:nvPr/>
        </p:nvSpPr>
        <p:spPr>
          <a:xfrm>
            <a:off x="286198" y="5096542"/>
            <a:ext cx="5222920" cy="927761"/>
          </a:xfrm>
          <a:prstGeom prst="roundRect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ABCDFA17-35DF-20B2-481F-93C61B0CC75E}"/>
              </a:ext>
            </a:extLst>
          </p:cNvPr>
          <p:cNvSpPr/>
          <p:nvPr/>
        </p:nvSpPr>
        <p:spPr>
          <a:xfrm>
            <a:off x="313953" y="4786503"/>
            <a:ext cx="550913" cy="369333"/>
          </a:xfrm>
          <a:prstGeom prst="round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US" dirty="0"/>
              <a:t>m4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D2CD2C4-4655-250F-6171-7CB46146C081}"/>
                  </a:ext>
                </a:extLst>
              </p:cNvPr>
              <p:cNvSpPr txBox="1"/>
              <p:nvPr/>
            </p:nvSpPr>
            <p:spPr>
              <a:xfrm>
                <a:off x="6524274" y="3896469"/>
                <a:ext cx="506463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𝑥𝑦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D2CD2C4-4655-250F-6171-7CB46146C0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4274" y="3896469"/>
                <a:ext cx="5064638" cy="369332"/>
              </a:xfrm>
              <a:prstGeom prst="rect">
                <a:avLst/>
              </a:prstGeom>
              <a:blipFill>
                <a:blip r:embed="rId12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180B5DE-DFB4-15FE-2DAF-C632562374B0}"/>
                  </a:ext>
                </a:extLst>
              </p:cNvPr>
              <p:cNvSpPr txBox="1"/>
              <p:nvPr/>
            </p:nvSpPr>
            <p:spPr>
              <a:xfrm>
                <a:off x="5757542" y="4303929"/>
                <a:ext cx="542812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180B5DE-DFB4-15FE-2DAF-C632562374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7542" y="4303929"/>
                <a:ext cx="5428126" cy="369332"/>
              </a:xfrm>
              <a:prstGeom prst="rect">
                <a:avLst/>
              </a:prstGeom>
              <a:blipFill>
                <a:blip r:embed="rId13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21504544-2EF2-ADDF-D318-8AD10A26C518}"/>
                  </a:ext>
                </a:extLst>
              </p:cNvPr>
              <p:cNvSpPr txBox="1"/>
              <p:nvPr/>
            </p:nvSpPr>
            <p:spPr>
              <a:xfrm>
                <a:off x="6403875" y="5551788"/>
                <a:ext cx="278863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21504544-2EF2-ADDF-D318-8AD10A26C5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3875" y="5551788"/>
                <a:ext cx="2788636" cy="369332"/>
              </a:xfrm>
              <a:prstGeom prst="rect">
                <a:avLst/>
              </a:prstGeom>
              <a:blipFill>
                <a:blip r:embed="rId14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64B151CB-7328-743A-E542-3893DA5F4CDF}"/>
              </a:ext>
            </a:extLst>
          </p:cNvPr>
          <p:cNvSpPr/>
          <p:nvPr/>
        </p:nvSpPr>
        <p:spPr>
          <a:xfrm>
            <a:off x="6446984" y="3854679"/>
            <a:ext cx="4344077" cy="927761"/>
          </a:xfrm>
          <a:prstGeom prst="roundRect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2F97CB23-13F4-CC7D-8AD8-416997C5B8F2}"/>
              </a:ext>
            </a:extLst>
          </p:cNvPr>
          <p:cNvSpPr/>
          <p:nvPr/>
        </p:nvSpPr>
        <p:spPr>
          <a:xfrm>
            <a:off x="6474739" y="3544640"/>
            <a:ext cx="550913" cy="369333"/>
          </a:xfrm>
          <a:prstGeom prst="round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US" dirty="0"/>
              <a:t>m5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9E909247-C7DF-6689-19EA-07BCDF3AAFC0}"/>
              </a:ext>
            </a:extLst>
          </p:cNvPr>
          <p:cNvSpPr/>
          <p:nvPr/>
        </p:nvSpPr>
        <p:spPr>
          <a:xfrm>
            <a:off x="6446984" y="5065570"/>
            <a:ext cx="4344077" cy="927761"/>
          </a:xfrm>
          <a:prstGeom prst="roundRect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6834C6BB-DB38-44D2-609E-7F76671D3DB7}"/>
              </a:ext>
            </a:extLst>
          </p:cNvPr>
          <p:cNvSpPr/>
          <p:nvPr/>
        </p:nvSpPr>
        <p:spPr>
          <a:xfrm>
            <a:off x="6474739" y="4755531"/>
            <a:ext cx="1107402" cy="369333"/>
          </a:xfrm>
          <a:prstGeom prst="round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US" dirty="0"/>
              <a:t>…m??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3D1BE57-B94C-378B-F630-015C4E3636CA}"/>
                  </a:ext>
                </a:extLst>
              </p:cNvPr>
              <p:cNvSpPr txBox="1"/>
              <p:nvPr/>
            </p:nvSpPr>
            <p:spPr>
              <a:xfrm>
                <a:off x="6480064" y="5161956"/>
                <a:ext cx="657146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𝑥𝑦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3D1BE57-B94C-378B-F630-015C4E3636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0064" y="5161956"/>
                <a:ext cx="6571467" cy="369332"/>
              </a:xfrm>
              <a:prstGeom prst="rect">
                <a:avLst/>
              </a:prstGeom>
              <a:blipFill>
                <a:blip r:embed="rId15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724388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86ABB-1612-8C5D-ADD3-08612F340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3">
            <a:extLst>
              <a:ext uri="{FF2B5EF4-FFF2-40B4-BE49-F238E27FC236}">
                <a16:creationId xmlns:a16="http://schemas.microsoft.com/office/drawing/2014/main" id="{023EF95D-E5CC-E666-AFF0-A6C3C3F233B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r="13509"/>
          <a:stretch/>
        </p:blipFill>
        <p:spPr>
          <a:xfrm>
            <a:off x="6292421" y="2465544"/>
            <a:ext cx="3691104" cy="3275197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2E0CFE5E-E69C-AA71-663B-508260EB3272}"/>
              </a:ext>
            </a:extLst>
          </p:cNvPr>
          <p:cNvSpPr txBox="1">
            <a:spLocks/>
          </p:cNvSpPr>
          <p:nvPr/>
        </p:nvSpPr>
        <p:spPr>
          <a:xfrm>
            <a:off x="0" y="97249"/>
            <a:ext cx="1219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3800" dirty="0"/>
              <a:t>What models do we find?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BFC4B64-C614-DA5A-0ED1-75E7F700C599}"/>
              </a:ext>
            </a:extLst>
          </p:cNvPr>
          <p:cNvGrpSpPr/>
          <p:nvPr/>
        </p:nvGrpSpPr>
        <p:grpSpPr>
          <a:xfrm>
            <a:off x="900296" y="990345"/>
            <a:ext cx="3573862" cy="1253658"/>
            <a:chOff x="7787444" y="967028"/>
            <a:chExt cx="3573862" cy="1253658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1DF5F253-E172-835D-9955-FFABD1B26F73}"/>
                    </a:ext>
                  </a:extLst>
                </p:cNvPr>
                <p:cNvSpPr txBox="1"/>
                <p:nvPr/>
              </p:nvSpPr>
              <p:spPr>
                <a:xfrm>
                  <a:off x="7883997" y="1336361"/>
                  <a:ext cx="3477309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(1−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1DF5F253-E172-835D-9955-FFABD1B26F7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83997" y="1336361"/>
                  <a:ext cx="3477309" cy="369332"/>
                </a:xfrm>
                <a:prstGeom prst="rect">
                  <a:avLst/>
                </a:prstGeom>
                <a:blipFill>
                  <a:blip r:embed="rId3"/>
                  <a:stretch>
                    <a:fillRect b="-131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7ED72B56-EB15-5D64-D39B-59315B253B43}"/>
                    </a:ext>
                  </a:extLst>
                </p:cNvPr>
                <p:cNvSpPr txBox="1"/>
                <p:nvPr/>
              </p:nvSpPr>
              <p:spPr>
                <a:xfrm>
                  <a:off x="7787444" y="1767248"/>
                  <a:ext cx="3477309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7ED72B56-EB15-5D64-D39B-59315B253B4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87444" y="1767248"/>
                  <a:ext cx="3477309" cy="369332"/>
                </a:xfrm>
                <a:prstGeom prst="rect">
                  <a:avLst/>
                </a:prstGeom>
                <a:blipFill>
                  <a:blip r:embed="rId4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44718865-9C41-C143-A3DD-1ED4AA784EDB}"/>
                </a:ext>
              </a:extLst>
            </p:cNvPr>
            <p:cNvSpPr/>
            <p:nvPr/>
          </p:nvSpPr>
          <p:spPr>
            <a:xfrm>
              <a:off x="8235279" y="1292925"/>
              <a:ext cx="2676447" cy="927761"/>
            </a:xfrm>
            <a:prstGeom prst="roundRect">
              <a:avLst/>
            </a:prstGeom>
            <a:noFill/>
            <a:ln w="38100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00E053E3-51DC-7DBB-CEBE-C4BA0D1A5982}"/>
                </a:ext>
              </a:extLst>
            </p:cNvPr>
            <p:cNvSpPr/>
            <p:nvPr/>
          </p:nvSpPr>
          <p:spPr>
            <a:xfrm>
              <a:off x="8284427" y="967028"/>
              <a:ext cx="550913" cy="369333"/>
            </a:xfrm>
            <a:prstGeom prst="roundRect">
              <a:avLst/>
            </a:prstGeom>
            <a:noFill/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m1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C987B87-4738-AB62-41AC-40DB8F204E39}"/>
              </a:ext>
            </a:extLst>
          </p:cNvPr>
          <p:cNvGrpSpPr/>
          <p:nvPr/>
        </p:nvGrpSpPr>
        <p:grpSpPr>
          <a:xfrm>
            <a:off x="6370266" y="1006203"/>
            <a:ext cx="3477309" cy="1237800"/>
            <a:chOff x="7883997" y="2229966"/>
            <a:chExt cx="3477309" cy="1237800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77213317-BAE5-A3AD-73A6-F005DA2FDCD6}"/>
                    </a:ext>
                  </a:extLst>
                </p:cNvPr>
                <p:cNvSpPr txBox="1"/>
                <p:nvPr/>
              </p:nvSpPr>
              <p:spPr>
                <a:xfrm>
                  <a:off x="7883997" y="2563669"/>
                  <a:ext cx="3477309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(1−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77213317-BAE5-A3AD-73A6-F005DA2FDCD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83997" y="2563669"/>
                  <a:ext cx="3477309" cy="369332"/>
                </a:xfrm>
                <a:prstGeom prst="rect">
                  <a:avLst/>
                </a:prstGeom>
                <a:blipFill>
                  <a:blip r:embed="rId5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D239FAB0-F313-E9D4-C2DA-9549ACA23AB9}"/>
                    </a:ext>
                  </a:extLst>
                </p:cNvPr>
                <p:cNvSpPr txBox="1"/>
                <p:nvPr/>
              </p:nvSpPr>
              <p:spPr>
                <a:xfrm>
                  <a:off x="7883997" y="2985678"/>
                  <a:ext cx="3477309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D239FAB0-F313-E9D4-C2DA-9549ACA23AB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83997" y="2985678"/>
                  <a:ext cx="3477309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131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5E2A7B3F-4B94-79AC-F413-F9A7D0D6769B}"/>
                </a:ext>
              </a:extLst>
            </p:cNvPr>
            <p:cNvSpPr/>
            <p:nvPr/>
          </p:nvSpPr>
          <p:spPr>
            <a:xfrm>
              <a:off x="8284427" y="2540005"/>
              <a:ext cx="2676447" cy="927761"/>
            </a:xfrm>
            <a:prstGeom prst="roundRect">
              <a:avLst/>
            </a:prstGeom>
            <a:noFill/>
            <a:ln w="38100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47758076-9281-75A7-6B82-84AE269A53A8}"/>
                </a:ext>
              </a:extLst>
            </p:cNvPr>
            <p:cNvSpPr/>
            <p:nvPr/>
          </p:nvSpPr>
          <p:spPr>
            <a:xfrm>
              <a:off x="8312182" y="2229966"/>
              <a:ext cx="550913" cy="369333"/>
            </a:xfrm>
            <a:prstGeom prst="roundRect">
              <a:avLst/>
            </a:prstGeom>
            <a:noFill/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m2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84FC8DA-09CF-D50B-B769-85CD1DDEEEAC}"/>
              </a:ext>
            </a:extLst>
          </p:cNvPr>
          <p:cNvGrpSpPr/>
          <p:nvPr/>
        </p:nvGrpSpPr>
        <p:grpSpPr>
          <a:xfrm>
            <a:off x="900296" y="2409760"/>
            <a:ext cx="3887525" cy="3701385"/>
            <a:chOff x="7316478" y="2246173"/>
            <a:chExt cx="4117615" cy="3965254"/>
          </a:xfrm>
        </p:grpSpPr>
        <p:pic>
          <p:nvPicPr>
            <p:cNvPr id="46" name="Google Shape;56;p13">
              <a:extLst>
                <a:ext uri="{FF2B5EF4-FFF2-40B4-BE49-F238E27FC236}">
                  <a16:creationId xmlns:a16="http://schemas.microsoft.com/office/drawing/2014/main" id="{772BCE20-B630-3343-ECC3-3EA625E3C7E3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 l="1402" r="14984"/>
            <a:stretch/>
          </p:blipFill>
          <p:spPr>
            <a:xfrm>
              <a:off x="7659432" y="2251629"/>
              <a:ext cx="3632272" cy="364775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E9D1A4E-9564-F069-C84E-5D91033B85B8}"/>
                </a:ext>
              </a:extLst>
            </p:cNvPr>
            <p:cNvSpPr txBox="1"/>
            <p:nvPr/>
          </p:nvSpPr>
          <p:spPr>
            <a:xfrm>
              <a:off x="7582141" y="5802447"/>
              <a:ext cx="3709563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Measurement index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254BBDB-14F4-EE06-15AD-581CFB089141}"/>
                </a:ext>
              </a:extLst>
            </p:cNvPr>
            <p:cNvSpPr txBox="1"/>
            <p:nvPr/>
          </p:nvSpPr>
          <p:spPr>
            <a:xfrm rot="16200000">
              <a:off x="5538341" y="4033180"/>
              <a:ext cx="3956384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Scaled States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C83A73C-9987-5614-8F7B-1B8A053F4E07}"/>
                </a:ext>
              </a:extLst>
            </p:cNvPr>
            <p:cNvSpPr txBox="1"/>
            <p:nvPr/>
          </p:nvSpPr>
          <p:spPr>
            <a:xfrm>
              <a:off x="9548117" y="2451675"/>
              <a:ext cx="1872856" cy="69240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2">
                      <a:lumMod val="75000"/>
                    </a:schemeClr>
                  </a:solidFill>
                </a:rPr>
                <a:t>x – temperature</a:t>
              </a:r>
            </a:p>
            <a:p>
              <a:pPr algn="ctr"/>
              <a:r>
                <a:rPr lang="en-US" dirty="0">
                  <a:solidFill>
                    <a:schemeClr val="accent5">
                      <a:lumMod val="75000"/>
                    </a:schemeClr>
                  </a:solidFill>
                </a:rPr>
                <a:t>y – hidden state</a:t>
              </a:r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3EC61CC5-DE91-E618-2913-2E8000A69D92}"/>
                </a:ext>
              </a:extLst>
            </p:cNvPr>
            <p:cNvSpPr/>
            <p:nvPr/>
          </p:nvSpPr>
          <p:spPr>
            <a:xfrm>
              <a:off x="7383355" y="2246173"/>
              <a:ext cx="4050738" cy="3956384"/>
            </a:xfrm>
            <a:prstGeom prst="roundRect">
              <a:avLst/>
            </a:prstGeom>
            <a:noFill/>
            <a:ln w="38100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E749D98-69A2-41CF-8B62-7CF66CA4FD48}"/>
              </a:ext>
            </a:extLst>
          </p:cNvPr>
          <p:cNvGrpSpPr/>
          <p:nvPr/>
        </p:nvGrpSpPr>
        <p:grpSpPr>
          <a:xfrm>
            <a:off x="6096000" y="2352788"/>
            <a:ext cx="3887525" cy="3701385"/>
            <a:chOff x="7316478" y="2246173"/>
            <a:chExt cx="4117615" cy="3965254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07B5094-CC5F-85B0-F5D9-6570D8FCA2BE}"/>
                </a:ext>
              </a:extLst>
            </p:cNvPr>
            <p:cNvSpPr txBox="1"/>
            <p:nvPr/>
          </p:nvSpPr>
          <p:spPr>
            <a:xfrm>
              <a:off x="7582141" y="5802447"/>
              <a:ext cx="3709563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Measurement index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A133800-9E94-893E-C416-5B5755525319}"/>
                </a:ext>
              </a:extLst>
            </p:cNvPr>
            <p:cNvSpPr txBox="1"/>
            <p:nvPr/>
          </p:nvSpPr>
          <p:spPr>
            <a:xfrm rot="16200000">
              <a:off x="5538341" y="4033180"/>
              <a:ext cx="3956384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Scaled States</a:t>
              </a:r>
            </a:p>
          </p:txBody>
        </p:sp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823AC951-923A-FDEE-D80E-D42D11FA4B64}"/>
                </a:ext>
              </a:extLst>
            </p:cNvPr>
            <p:cNvSpPr/>
            <p:nvPr/>
          </p:nvSpPr>
          <p:spPr>
            <a:xfrm>
              <a:off x="7383355" y="2246173"/>
              <a:ext cx="4050738" cy="3956384"/>
            </a:xfrm>
            <a:prstGeom prst="roundRect">
              <a:avLst/>
            </a:prstGeom>
            <a:noFill/>
            <a:ln w="38100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9B1D0D4C-6694-56C9-AB60-7234F5EE9777}"/>
              </a:ext>
            </a:extLst>
          </p:cNvPr>
          <p:cNvSpPr txBox="1"/>
          <p:nvPr/>
        </p:nvSpPr>
        <p:spPr>
          <a:xfrm>
            <a:off x="10262863" y="3521216"/>
            <a:ext cx="131542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y flipped</a:t>
            </a:r>
          </a:p>
        </p:txBody>
      </p:sp>
    </p:spTree>
    <p:extLst>
      <p:ext uri="{BB962C8B-B14F-4D97-AF65-F5344CB8AC3E}">
        <p14:creationId xmlns:p14="http://schemas.microsoft.com/office/powerpoint/2010/main" val="55604075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86ABB-1612-8C5D-ADD3-08612F340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5;p14">
            <a:extLst>
              <a:ext uri="{FF2B5EF4-FFF2-40B4-BE49-F238E27FC236}">
                <a16:creationId xmlns:a16="http://schemas.microsoft.com/office/drawing/2014/main" id="{27D56846-CC51-50A9-8D74-3DE5CCFB106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r="16110"/>
          <a:stretch/>
        </p:blipFill>
        <p:spPr>
          <a:xfrm>
            <a:off x="6349463" y="2529032"/>
            <a:ext cx="3430641" cy="341011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2E0CFE5E-E69C-AA71-663B-508260EB3272}"/>
              </a:ext>
            </a:extLst>
          </p:cNvPr>
          <p:cNvSpPr txBox="1">
            <a:spLocks/>
          </p:cNvSpPr>
          <p:nvPr/>
        </p:nvSpPr>
        <p:spPr>
          <a:xfrm>
            <a:off x="0" y="97249"/>
            <a:ext cx="1219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3800" dirty="0"/>
              <a:t>What models do we find?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BFC4B64-C614-DA5A-0ED1-75E7F700C599}"/>
              </a:ext>
            </a:extLst>
          </p:cNvPr>
          <p:cNvGrpSpPr/>
          <p:nvPr/>
        </p:nvGrpSpPr>
        <p:grpSpPr>
          <a:xfrm>
            <a:off x="900296" y="990345"/>
            <a:ext cx="3573862" cy="1253658"/>
            <a:chOff x="7787444" y="967028"/>
            <a:chExt cx="3573862" cy="1253658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1DF5F253-E172-835D-9955-FFABD1B26F73}"/>
                    </a:ext>
                  </a:extLst>
                </p:cNvPr>
                <p:cNvSpPr txBox="1"/>
                <p:nvPr/>
              </p:nvSpPr>
              <p:spPr>
                <a:xfrm>
                  <a:off x="7883997" y="1336361"/>
                  <a:ext cx="3477309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(1−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1DF5F253-E172-835D-9955-FFABD1B26F7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83997" y="1336361"/>
                  <a:ext cx="3477309" cy="369332"/>
                </a:xfrm>
                <a:prstGeom prst="rect">
                  <a:avLst/>
                </a:prstGeom>
                <a:blipFill>
                  <a:blip r:embed="rId3"/>
                  <a:stretch>
                    <a:fillRect b="-131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7ED72B56-EB15-5D64-D39B-59315B253B43}"/>
                    </a:ext>
                  </a:extLst>
                </p:cNvPr>
                <p:cNvSpPr txBox="1"/>
                <p:nvPr/>
              </p:nvSpPr>
              <p:spPr>
                <a:xfrm>
                  <a:off x="7787444" y="1767248"/>
                  <a:ext cx="3477309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7ED72B56-EB15-5D64-D39B-59315B253B4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87444" y="1767248"/>
                  <a:ext cx="3477309" cy="369332"/>
                </a:xfrm>
                <a:prstGeom prst="rect">
                  <a:avLst/>
                </a:prstGeom>
                <a:blipFill>
                  <a:blip r:embed="rId4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44718865-9C41-C143-A3DD-1ED4AA784EDB}"/>
                </a:ext>
              </a:extLst>
            </p:cNvPr>
            <p:cNvSpPr/>
            <p:nvPr/>
          </p:nvSpPr>
          <p:spPr>
            <a:xfrm>
              <a:off x="8235279" y="1292925"/>
              <a:ext cx="2676447" cy="927761"/>
            </a:xfrm>
            <a:prstGeom prst="roundRect">
              <a:avLst/>
            </a:prstGeom>
            <a:noFill/>
            <a:ln w="38100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00E053E3-51DC-7DBB-CEBE-C4BA0D1A5982}"/>
                </a:ext>
              </a:extLst>
            </p:cNvPr>
            <p:cNvSpPr/>
            <p:nvPr/>
          </p:nvSpPr>
          <p:spPr>
            <a:xfrm>
              <a:off x="8284427" y="967028"/>
              <a:ext cx="550913" cy="369333"/>
            </a:xfrm>
            <a:prstGeom prst="roundRect">
              <a:avLst/>
            </a:prstGeom>
            <a:noFill/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m1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84FC8DA-09CF-D50B-B769-85CD1DDEEEAC}"/>
              </a:ext>
            </a:extLst>
          </p:cNvPr>
          <p:cNvGrpSpPr/>
          <p:nvPr/>
        </p:nvGrpSpPr>
        <p:grpSpPr>
          <a:xfrm>
            <a:off x="900296" y="2409760"/>
            <a:ext cx="3887525" cy="3701385"/>
            <a:chOff x="7316478" y="2246173"/>
            <a:chExt cx="4117615" cy="3965254"/>
          </a:xfrm>
        </p:grpSpPr>
        <p:pic>
          <p:nvPicPr>
            <p:cNvPr id="46" name="Google Shape;56;p13">
              <a:extLst>
                <a:ext uri="{FF2B5EF4-FFF2-40B4-BE49-F238E27FC236}">
                  <a16:creationId xmlns:a16="http://schemas.microsoft.com/office/drawing/2014/main" id="{772BCE20-B630-3343-ECC3-3EA625E3C7E3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 l="1402" r="14984"/>
            <a:stretch/>
          </p:blipFill>
          <p:spPr>
            <a:xfrm>
              <a:off x="7659432" y="2251629"/>
              <a:ext cx="3632272" cy="364775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E9D1A4E-9564-F069-C84E-5D91033B85B8}"/>
                </a:ext>
              </a:extLst>
            </p:cNvPr>
            <p:cNvSpPr txBox="1"/>
            <p:nvPr/>
          </p:nvSpPr>
          <p:spPr>
            <a:xfrm>
              <a:off x="7582141" y="5802447"/>
              <a:ext cx="3709563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Measurement index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254BBDB-14F4-EE06-15AD-581CFB089141}"/>
                </a:ext>
              </a:extLst>
            </p:cNvPr>
            <p:cNvSpPr txBox="1"/>
            <p:nvPr/>
          </p:nvSpPr>
          <p:spPr>
            <a:xfrm rot="16200000">
              <a:off x="5538341" y="4033180"/>
              <a:ext cx="3956384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Scaled States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C83A73C-9987-5614-8F7B-1B8A053F4E07}"/>
                </a:ext>
              </a:extLst>
            </p:cNvPr>
            <p:cNvSpPr txBox="1"/>
            <p:nvPr/>
          </p:nvSpPr>
          <p:spPr>
            <a:xfrm>
              <a:off x="9548117" y="2451675"/>
              <a:ext cx="1872856" cy="69240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2">
                      <a:lumMod val="75000"/>
                    </a:schemeClr>
                  </a:solidFill>
                </a:rPr>
                <a:t>x – temperature</a:t>
              </a:r>
            </a:p>
            <a:p>
              <a:pPr algn="ctr"/>
              <a:r>
                <a:rPr lang="en-US" dirty="0">
                  <a:solidFill>
                    <a:schemeClr val="accent5">
                      <a:lumMod val="75000"/>
                    </a:schemeClr>
                  </a:solidFill>
                </a:rPr>
                <a:t>y – hidden state</a:t>
              </a:r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3EC61CC5-DE91-E618-2913-2E8000A69D92}"/>
                </a:ext>
              </a:extLst>
            </p:cNvPr>
            <p:cNvSpPr/>
            <p:nvPr/>
          </p:nvSpPr>
          <p:spPr>
            <a:xfrm>
              <a:off x="7383355" y="2246173"/>
              <a:ext cx="4050738" cy="3956384"/>
            </a:xfrm>
            <a:prstGeom prst="roundRect">
              <a:avLst/>
            </a:prstGeom>
            <a:noFill/>
            <a:ln w="38100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E749D98-69A2-41CF-8B62-7CF66CA4FD48}"/>
              </a:ext>
            </a:extLst>
          </p:cNvPr>
          <p:cNvGrpSpPr/>
          <p:nvPr/>
        </p:nvGrpSpPr>
        <p:grpSpPr>
          <a:xfrm>
            <a:off x="6096000" y="2352788"/>
            <a:ext cx="3887525" cy="3701385"/>
            <a:chOff x="7316478" y="2246173"/>
            <a:chExt cx="4117615" cy="3965254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07B5094-CC5F-85B0-F5D9-6570D8FCA2BE}"/>
                </a:ext>
              </a:extLst>
            </p:cNvPr>
            <p:cNvSpPr txBox="1"/>
            <p:nvPr/>
          </p:nvSpPr>
          <p:spPr>
            <a:xfrm>
              <a:off x="7582141" y="5802447"/>
              <a:ext cx="3709563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Measurement index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A133800-9E94-893E-C416-5B5755525319}"/>
                </a:ext>
              </a:extLst>
            </p:cNvPr>
            <p:cNvSpPr txBox="1"/>
            <p:nvPr/>
          </p:nvSpPr>
          <p:spPr>
            <a:xfrm rot="16200000">
              <a:off x="5538341" y="4033180"/>
              <a:ext cx="3956384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Scaled States</a:t>
              </a:r>
            </a:p>
          </p:txBody>
        </p:sp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823AC951-923A-FDEE-D80E-D42D11FA4B64}"/>
                </a:ext>
              </a:extLst>
            </p:cNvPr>
            <p:cNvSpPr/>
            <p:nvPr/>
          </p:nvSpPr>
          <p:spPr>
            <a:xfrm>
              <a:off x="7383355" y="2246173"/>
              <a:ext cx="4050738" cy="3956384"/>
            </a:xfrm>
            <a:prstGeom prst="roundRect">
              <a:avLst/>
            </a:prstGeom>
            <a:noFill/>
            <a:ln w="38100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9B1D0D4C-6694-56C9-AB60-7234F5EE9777}"/>
              </a:ext>
            </a:extLst>
          </p:cNvPr>
          <p:cNvSpPr txBox="1"/>
          <p:nvPr/>
        </p:nvSpPr>
        <p:spPr>
          <a:xfrm>
            <a:off x="10262863" y="3521216"/>
            <a:ext cx="1315426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y scaled and translated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C0A206E-8A91-554C-CCAD-E790B97B4104}"/>
                  </a:ext>
                </a:extLst>
              </p:cNvPr>
              <p:cNvSpPr txBox="1"/>
              <p:nvPr/>
            </p:nvSpPr>
            <p:spPr>
              <a:xfrm>
                <a:off x="6095999" y="1316242"/>
                <a:ext cx="506463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𝑥𝑦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C0A206E-8A91-554C-CCAD-E790B97B41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99" y="1316242"/>
                <a:ext cx="5064638" cy="369332"/>
              </a:xfrm>
              <a:prstGeom prst="rect">
                <a:avLst/>
              </a:prstGeom>
              <a:blipFill>
                <a:blip r:embed="rId6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0A06EAA-9D4E-A07A-1428-E46B0A594777}"/>
                  </a:ext>
                </a:extLst>
              </p:cNvPr>
              <p:cNvSpPr txBox="1"/>
              <p:nvPr/>
            </p:nvSpPr>
            <p:spPr>
              <a:xfrm>
                <a:off x="5329267" y="1723702"/>
                <a:ext cx="542812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0A06EAA-9D4E-A07A-1428-E46B0A5947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9267" y="1723702"/>
                <a:ext cx="5428126" cy="369332"/>
              </a:xfrm>
              <a:prstGeom prst="rect">
                <a:avLst/>
              </a:prstGeom>
              <a:blipFill>
                <a:blip r:embed="rId7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E1630E0-2F66-05D0-0851-129138463A4E}"/>
              </a:ext>
            </a:extLst>
          </p:cNvPr>
          <p:cNvSpPr/>
          <p:nvPr/>
        </p:nvSpPr>
        <p:spPr>
          <a:xfrm>
            <a:off x="6018709" y="1274452"/>
            <a:ext cx="4244154" cy="927761"/>
          </a:xfrm>
          <a:prstGeom prst="roundRect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C8F484A-6955-E1AB-F608-0566AAD36D14}"/>
              </a:ext>
            </a:extLst>
          </p:cNvPr>
          <p:cNvSpPr/>
          <p:nvPr/>
        </p:nvSpPr>
        <p:spPr>
          <a:xfrm>
            <a:off x="6046464" y="964413"/>
            <a:ext cx="550913" cy="369333"/>
          </a:xfrm>
          <a:prstGeom prst="round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US" dirty="0"/>
              <a:t>m3</a:t>
            </a:r>
          </a:p>
        </p:txBody>
      </p:sp>
    </p:spTree>
    <p:extLst>
      <p:ext uri="{BB962C8B-B14F-4D97-AF65-F5344CB8AC3E}">
        <p14:creationId xmlns:p14="http://schemas.microsoft.com/office/powerpoint/2010/main" val="112621329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86ABB-1612-8C5D-ADD3-08612F340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74;p15">
            <a:extLst>
              <a:ext uri="{FF2B5EF4-FFF2-40B4-BE49-F238E27FC236}">
                <a16:creationId xmlns:a16="http://schemas.microsoft.com/office/drawing/2014/main" id="{0E70212E-6B1E-F39F-27CE-D94C0BE2C46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r="10410"/>
          <a:stretch/>
        </p:blipFill>
        <p:spPr>
          <a:xfrm>
            <a:off x="6321920" y="2395146"/>
            <a:ext cx="3617210" cy="3375963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2E0CFE5E-E69C-AA71-663B-508260EB3272}"/>
              </a:ext>
            </a:extLst>
          </p:cNvPr>
          <p:cNvSpPr txBox="1">
            <a:spLocks/>
          </p:cNvSpPr>
          <p:nvPr/>
        </p:nvSpPr>
        <p:spPr>
          <a:xfrm>
            <a:off x="0" y="97249"/>
            <a:ext cx="1219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3800" dirty="0"/>
              <a:t>What models do we find?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BFC4B64-C614-DA5A-0ED1-75E7F700C599}"/>
              </a:ext>
            </a:extLst>
          </p:cNvPr>
          <p:cNvGrpSpPr/>
          <p:nvPr/>
        </p:nvGrpSpPr>
        <p:grpSpPr>
          <a:xfrm>
            <a:off x="900296" y="990345"/>
            <a:ext cx="3573862" cy="1253658"/>
            <a:chOff x="7787444" y="967028"/>
            <a:chExt cx="3573862" cy="125365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1DF5F253-E172-835D-9955-FFABD1B26F73}"/>
                    </a:ext>
                  </a:extLst>
                </p:cNvPr>
                <p:cNvSpPr txBox="1"/>
                <p:nvPr/>
              </p:nvSpPr>
              <p:spPr>
                <a:xfrm>
                  <a:off x="7883997" y="1336361"/>
                  <a:ext cx="3477309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(1−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1DF5F253-E172-835D-9955-FFABD1B26F7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83997" y="1336361"/>
                  <a:ext cx="3477309" cy="369332"/>
                </a:xfrm>
                <a:prstGeom prst="rect">
                  <a:avLst/>
                </a:prstGeom>
                <a:blipFill>
                  <a:blip r:embed="rId3"/>
                  <a:stretch>
                    <a:fillRect b="-131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7ED72B56-EB15-5D64-D39B-59315B253B43}"/>
                    </a:ext>
                  </a:extLst>
                </p:cNvPr>
                <p:cNvSpPr txBox="1"/>
                <p:nvPr/>
              </p:nvSpPr>
              <p:spPr>
                <a:xfrm>
                  <a:off x="7787444" y="1767248"/>
                  <a:ext cx="3477309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7ED72B56-EB15-5D64-D39B-59315B253B4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87444" y="1767248"/>
                  <a:ext cx="3477309" cy="369332"/>
                </a:xfrm>
                <a:prstGeom prst="rect">
                  <a:avLst/>
                </a:prstGeom>
                <a:blipFill>
                  <a:blip r:embed="rId4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44718865-9C41-C143-A3DD-1ED4AA784EDB}"/>
                </a:ext>
              </a:extLst>
            </p:cNvPr>
            <p:cNvSpPr/>
            <p:nvPr/>
          </p:nvSpPr>
          <p:spPr>
            <a:xfrm>
              <a:off x="8235279" y="1292925"/>
              <a:ext cx="2676447" cy="927761"/>
            </a:xfrm>
            <a:prstGeom prst="roundRect">
              <a:avLst/>
            </a:prstGeom>
            <a:noFill/>
            <a:ln w="38100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00E053E3-51DC-7DBB-CEBE-C4BA0D1A5982}"/>
                </a:ext>
              </a:extLst>
            </p:cNvPr>
            <p:cNvSpPr/>
            <p:nvPr/>
          </p:nvSpPr>
          <p:spPr>
            <a:xfrm>
              <a:off x="8284427" y="967028"/>
              <a:ext cx="550913" cy="369333"/>
            </a:xfrm>
            <a:prstGeom prst="roundRect">
              <a:avLst/>
            </a:prstGeom>
            <a:noFill/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m1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84FC8DA-09CF-D50B-B769-85CD1DDEEEAC}"/>
              </a:ext>
            </a:extLst>
          </p:cNvPr>
          <p:cNvGrpSpPr/>
          <p:nvPr/>
        </p:nvGrpSpPr>
        <p:grpSpPr>
          <a:xfrm>
            <a:off x="900296" y="2409760"/>
            <a:ext cx="3887525" cy="3701385"/>
            <a:chOff x="7316478" y="2246173"/>
            <a:chExt cx="4117615" cy="3965254"/>
          </a:xfrm>
        </p:grpSpPr>
        <p:pic>
          <p:nvPicPr>
            <p:cNvPr id="46" name="Google Shape;56;p13">
              <a:extLst>
                <a:ext uri="{FF2B5EF4-FFF2-40B4-BE49-F238E27FC236}">
                  <a16:creationId xmlns:a16="http://schemas.microsoft.com/office/drawing/2014/main" id="{772BCE20-B630-3343-ECC3-3EA625E3C7E3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 l="1402" r="14984"/>
            <a:stretch/>
          </p:blipFill>
          <p:spPr>
            <a:xfrm>
              <a:off x="7659432" y="2251629"/>
              <a:ext cx="3632272" cy="364775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E9D1A4E-9564-F069-C84E-5D91033B85B8}"/>
                </a:ext>
              </a:extLst>
            </p:cNvPr>
            <p:cNvSpPr txBox="1"/>
            <p:nvPr/>
          </p:nvSpPr>
          <p:spPr>
            <a:xfrm>
              <a:off x="7582141" y="5802447"/>
              <a:ext cx="3709563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Measurement index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254BBDB-14F4-EE06-15AD-581CFB089141}"/>
                </a:ext>
              </a:extLst>
            </p:cNvPr>
            <p:cNvSpPr txBox="1"/>
            <p:nvPr/>
          </p:nvSpPr>
          <p:spPr>
            <a:xfrm rot="16200000">
              <a:off x="5538341" y="4033180"/>
              <a:ext cx="3956384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Scaled States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C83A73C-9987-5614-8F7B-1B8A053F4E07}"/>
                </a:ext>
              </a:extLst>
            </p:cNvPr>
            <p:cNvSpPr txBox="1"/>
            <p:nvPr/>
          </p:nvSpPr>
          <p:spPr>
            <a:xfrm>
              <a:off x="9548117" y="2451675"/>
              <a:ext cx="1872856" cy="69240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2">
                      <a:lumMod val="75000"/>
                    </a:schemeClr>
                  </a:solidFill>
                </a:rPr>
                <a:t>x – temperature</a:t>
              </a:r>
            </a:p>
            <a:p>
              <a:pPr algn="ctr"/>
              <a:r>
                <a:rPr lang="en-US" dirty="0">
                  <a:solidFill>
                    <a:schemeClr val="accent5">
                      <a:lumMod val="75000"/>
                    </a:schemeClr>
                  </a:solidFill>
                </a:rPr>
                <a:t>y – hidden state</a:t>
              </a:r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3EC61CC5-DE91-E618-2913-2E8000A69D92}"/>
                </a:ext>
              </a:extLst>
            </p:cNvPr>
            <p:cNvSpPr/>
            <p:nvPr/>
          </p:nvSpPr>
          <p:spPr>
            <a:xfrm>
              <a:off x="7383355" y="2246173"/>
              <a:ext cx="4050738" cy="3956384"/>
            </a:xfrm>
            <a:prstGeom prst="roundRect">
              <a:avLst/>
            </a:prstGeom>
            <a:noFill/>
            <a:ln w="38100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E749D98-69A2-41CF-8B62-7CF66CA4FD48}"/>
              </a:ext>
            </a:extLst>
          </p:cNvPr>
          <p:cNvGrpSpPr/>
          <p:nvPr/>
        </p:nvGrpSpPr>
        <p:grpSpPr>
          <a:xfrm>
            <a:off x="6096000" y="2352788"/>
            <a:ext cx="3887525" cy="3701385"/>
            <a:chOff x="7316478" y="2246173"/>
            <a:chExt cx="4117615" cy="3965254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07B5094-CC5F-85B0-F5D9-6570D8FCA2BE}"/>
                </a:ext>
              </a:extLst>
            </p:cNvPr>
            <p:cNvSpPr txBox="1"/>
            <p:nvPr/>
          </p:nvSpPr>
          <p:spPr>
            <a:xfrm>
              <a:off x="7582141" y="5802447"/>
              <a:ext cx="3709563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Measurement index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A133800-9E94-893E-C416-5B5755525319}"/>
                </a:ext>
              </a:extLst>
            </p:cNvPr>
            <p:cNvSpPr txBox="1"/>
            <p:nvPr/>
          </p:nvSpPr>
          <p:spPr>
            <a:xfrm rot="16200000">
              <a:off x="5538341" y="4033180"/>
              <a:ext cx="3956384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Scaled States</a:t>
              </a:r>
            </a:p>
          </p:txBody>
        </p:sp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823AC951-923A-FDEE-D80E-D42D11FA4B64}"/>
                </a:ext>
              </a:extLst>
            </p:cNvPr>
            <p:cNvSpPr/>
            <p:nvPr/>
          </p:nvSpPr>
          <p:spPr>
            <a:xfrm>
              <a:off x="7383355" y="2246173"/>
              <a:ext cx="4050738" cy="3956384"/>
            </a:xfrm>
            <a:prstGeom prst="roundRect">
              <a:avLst/>
            </a:prstGeom>
            <a:noFill/>
            <a:ln w="38100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9B1D0D4C-6694-56C9-AB60-7234F5EE9777}"/>
              </a:ext>
            </a:extLst>
          </p:cNvPr>
          <p:cNvSpPr txBox="1"/>
          <p:nvPr/>
        </p:nvSpPr>
        <p:spPr>
          <a:xfrm>
            <a:off x="10262863" y="3521216"/>
            <a:ext cx="131542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Other??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EC14144-74C2-6D36-18AE-357C7E9BF29E}"/>
                  </a:ext>
                </a:extLst>
              </p:cNvPr>
              <p:cNvSpPr txBox="1"/>
              <p:nvPr/>
            </p:nvSpPr>
            <p:spPr>
              <a:xfrm>
                <a:off x="5952276" y="1802460"/>
                <a:ext cx="278863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EC14144-74C2-6D36-18AE-357C7E9BF2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2276" y="1802460"/>
                <a:ext cx="2788636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87C1D51-28F0-7CDE-F6A2-244B3BCB5789}"/>
              </a:ext>
            </a:extLst>
          </p:cNvPr>
          <p:cNvSpPr/>
          <p:nvPr/>
        </p:nvSpPr>
        <p:spPr>
          <a:xfrm>
            <a:off x="5995385" y="1316242"/>
            <a:ext cx="4344077" cy="927761"/>
          </a:xfrm>
          <a:prstGeom prst="roundRect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576CCF2-2C6F-A8C4-A7A5-605A64043456}"/>
                  </a:ext>
                </a:extLst>
              </p:cNvPr>
              <p:cNvSpPr txBox="1"/>
              <p:nvPr/>
            </p:nvSpPr>
            <p:spPr>
              <a:xfrm>
                <a:off x="6028465" y="1412628"/>
                <a:ext cx="657146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𝑥𝑦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576CCF2-2C6F-A8C4-A7A5-605A640434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8465" y="1412628"/>
                <a:ext cx="6571467" cy="369332"/>
              </a:xfrm>
              <a:prstGeom prst="rect">
                <a:avLst/>
              </a:prstGeom>
              <a:blipFill>
                <a:blip r:embed="rId7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111714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A5E15-8032-D25B-8389-DE1E45FD9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>
            <a:extLst>
              <a:ext uri="{FF2B5EF4-FFF2-40B4-BE49-F238E27FC236}">
                <a16:creationId xmlns:a16="http://schemas.microsoft.com/office/drawing/2014/main" id="{CB0230B7-0101-1D7B-6003-BC9E2858E09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63539" y="1911751"/>
            <a:ext cx="3940986" cy="3641053"/>
            <a:chOff x="13172" y="16436"/>
            <a:chExt cx="4520" cy="4176"/>
          </a:xfrm>
        </p:grpSpPr>
        <p:sp>
          <p:nvSpPr>
            <p:cNvPr id="3" name="AutoShape 22">
              <a:extLst>
                <a:ext uri="{FF2B5EF4-FFF2-40B4-BE49-F238E27FC236}">
                  <a16:creationId xmlns:a16="http://schemas.microsoft.com/office/drawing/2014/main" id="{CE0C1CE6-9608-8F0D-1641-3C6D51E8F40F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3172" y="16436"/>
              <a:ext cx="4520" cy="4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4" name="Picture 24">
              <a:extLst>
                <a:ext uri="{FF2B5EF4-FFF2-40B4-BE49-F238E27FC236}">
                  <a16:creationId xmlns:a16="http://schemas.microsoft.com/office/drawing/2014/main" id="{7E9FB80D-9278-A058-619C-457012D43E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72" y="16436"/>
              <a:ext cx="4527" cy="4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982E5106-FBD8-2DE3-3FA6-81208B358DC6}"/>
              </a:ext>
            </a:extLst>
          </p:cNvPr>
          <p:cNvSpPr txBox="1"/>
          <p:nvPr/>
        </p:nvSpPr>
        <p:spPr>
          <a:xfrm>
            <a:off x="6530257" y="1159163"/>
            <a:ext cx="5367308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D626DE1-C5F0-309F-3522-465E5E8CA697}"/>
              </a:ext>
            </a:extLst>
          </p:cNvPr>
          <p:cNvSpPr txBox="1"/>
          <p:nvPr/>
        </p:nvSpPr>
        <p:spPr>
          <a:xfrm>
            <a:off x="194462" y="5351517"/>
            <a:ext cx="485657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Scaled Temperature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8790798-307E-8F5D-741F-91B783A626F1}"/>
              </a:ext>
            </a:extLst>
          </p:cNvPr>
          <p:cNvSpPr txBox="1"/>
          <p:nvPr/>
        </p:nvSpPr>
        <p:spPr>
          <a:xfrm rot="16200000">
            <a:off x="-1888627" y="3474089"/>
            <a:ext cx="485657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Hidden state y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80FF23DF-EC2E-5265-DBBD-C7A7E2956E5A}"/>
              </a:ext>
            </a:extLst>
          </p:cNvPr>
          <p:cNvSpPr txBox="1">
            <a:spLocks/>
          </p:cNvSpPr>
          <p:nvPr/>
        </p:nvSpPr>
        <p:spPr>
          <a:xfrm>
            <a:off x="-1" y="97249"/>
            <a:ext cx="1212573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3800" dirty="0"/>
              <a:t>Mechanistic examination of model 1</a:t>
            </a:r>
          </a:p>
        </p:txBody>
      </p:sp>
      <p:grpSp>
        <p:nvGrpSpPr>
          <p:cNvPr id="21" name="Group 27">
            <a:extLst>
              <a:ext uri="{FF2B5EF4-FFF2-40B4-BE49-F238E27FC236}">
                <a16:creationId xmlns:a16="http://schemas.microsoft.com/office/drawing/2014/main" id="{67BC360E-7CA3-DA32-0180-9C32723D4BD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653976" y="4961140"/>
            <a:ext cx="4567405" cy="1028189"/>
            <a:chOff x="13086" y="10202"/>
            <a:chExt cx="4149" cy="934"/>
          </a:xfrm>
        </p:grpSpPr>
        <p:sp>
          <p:nvSpPr>
            <p:cNvPr id="22" name="AutoShape 26">
              <a:extLst>
                <a:ext uri="{FF2B5EF4-FFF2-40B4-BE49-F238E27FC236}">
                  <a16:creationId xmlns:a16="http://schemas.microsoft.com/office/drawing/2014/main" id="{B9A28223-F6DC-E514-8C13-2F9272BA55E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3086" y="10202"/>
              <a:ext cx="4149" cy="9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3DADE99E-89D8-2D7A-3FDA-8DDC707DCC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086" y="10202"/>
              <a:ext cx="4155" cy="9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E3B2004E-2A80-9F1E-ECA6-D00A909E68A1}"/>
              </a:ext>
            </a:extLst>
          </p:cNvPr>
          <p:cNvSpPr txBox="1"/>
          <p:nvPr/>
        </p:nvSpPr>
        <p:spPr>
          <a:xfrm>
            <a:off x="6713172" y="5498782"/>
            <a:ext cx="573629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0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2126E95-159A-7CC6-34B7-6AB8981A9AC9}"/>
              </a:ext>
            </a:extLst>
          </p:cNvPr>
          <p:cNvSpPr txBox="1"/>
          <p:nvPr/>
        </p:nvSpPr>
        <p:spPr>
          <a:xfrm>
            <a:off x="8336566" y="5475234"/>
            <a:ext cx="573629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000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993C151-9B12-0233-4B12-52F6FACC643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328461" y="1787248"/>
            <a:ext cx="4971998" cy="2931900"/>
            <a:chOff x="13116" y="9951"/>
            <a:chExt cx="3780" cy="2229"/>
          </a:xfrm>
        </p:grpSpPr>
        <p:sp>
          <p:nvSpPr>
            <p:cNvPr id="33" name="AutoShape 30">
              <a:extLst>
                <a:ext uri="{FF2B5EF4-FFF2-40B4-BE49-F238E27FC236}">
                  <a16:creationId xmlns:a16="http://schemas.microsoft.com/office/drawing/2014/main" id="{14CAAFC0-663A-66ED-788F-C761A4F098C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3116" y="9951"/>
              <a:ext cx="3780" cy="2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4" name="Picture 32">
              <a:extLst>
                <a:ext uri="{FF2B5EF4-FFF2-40B4-BE49-F238E27FC236}">
                  <a16:creationId xmlns:a16="http://schemas.microsoft.com/office/drawing/2014/main" id="{53D5BC8D-D6DA-7749-6725-8A7287CE01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16" y="9951"/>
              <a:ext cx="3785" cy="2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3B9D66E4-227B-A2B6-F364-87164AB7BF59}"/>
              </a:ext>
            </a:extLst>
          </p:cNvPr>
          <p:cNvSpPr txBox="1"/>
          <p:nvPr/>
        </p:nvSpPr>
        <p:spPr>
          <a:xfrm>
            <a:off x="4267366" y="4503910"/>
            <a:ext cx="53673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Time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1996F92-887D-92BC-7133-E461F3338CEB}"/>
              </a:ext>
            </a:extLst>
          </p:cNvPr>
          <p:cNvSpPr txBox="1"/>
          <p:nvPr/>
        </p:nvSpPr>
        <p:spPr>
          <a:xfrm rot="16200000">
            <a:off x="3054003" y="3193756"/>
            <a:ext cx="307753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Scaled States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92EC788-E399-F255-E24D-4BB3D1B845C5}"/>
              </a:ext>
            </a:extLst>
          </p:cNvPr>
          <p:cNvSpPr txBox="1"/>
          <p:nvPr/>
        </p:nvSpPr>
        <p:spPr>
          <a:xfrm>
            <a:off x="5522371" y="2607666"/>
            <a:ext cx="3201346" cy="150429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691224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A5E15-8032-D25B-8389-DE1E45FD9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>
            <a:extLst>
              <a:ext uri="{FF2B5EF4-FFF2-40B4-BE49-F238E27FC236}">
                <a16:creationId xmlns:a16="http://schemas.microsoft.com/office/drawing/2014/main" id="{CB0230B7-0101-1D7B-6003-BC9E2858E09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63539" y="1911751"/>
            <a:ext cx="3940986" cy="3641053"/>
            <a:chOff x="13172" y="16436"/>
            <a:chExt cx="4520" cy="4176"/>
          </a:xfrm>
        </p:grpSpPr>
        <p:sp>
          <p:nvSpPr>
            <p:cNvPr id="3" name="AutoShape 22">
              <a:extLst>
                <a:ext uri="{FF2B5EF4-FFF2-40B4-BE49-F238E27FC236}">
                  <a16:creationId xmlns:a16="http://schemas.microsoft.com/office/drawing/2014/main" id="{CE0C1CE6-9608-8F0D-1641-3C6D51E8F40F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3172" y="16436"/>
              <a:ext cx="4520" cy="4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4" name="Picture 24">
              <a:extLst>
                <a:ext uri="{FF2B5EF4-FFF2-40B4-BE49-F238E27FC236}">
                  <a16:creationId xmlns:a16="http://schemas.microsoft.com/office/drawing/2014/main" id="{7E9FB80D-9278-A058-619C-457012D43E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72" y="16436"/>
              <a:ext cx="4527" cy="4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Group 31">
            <a:extLst>
              <a:ext uri="{FF2B5EF4-FFF2-40B4-BE49-F238E27FC236}">
                <a16:creationId xmlns:a16="http://schemas.microsoft.com/office/drawing/2014/main" id="{06CE4A1F-D5C5-D005-E267-CD39538360B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328461" y="1787248"/>
            <a:ext cx="4971998" cy="2931900"/>
            <a:chOff x="13116" y="9951"/>
            <a:chExt cx="3780" cy="2229"/>
          </a:xfrm>
        </p:grpSpPr>
        <p:sp>
          <p:nvSpPr>
            <p:cNvPr id="10" name="AutoShape 30">
              <a:extLst>
                <a:ext uri="{FF2B5EF4-FFF2-40B4-BE49-F238E27FC236}">
                  <a16:creationId xmlns:a16="http://schemas.microsoft.com/office/drawing/2014/main" id="{1523B5F7-BCD8-96EC-7D79-40BF669FC0B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3116" y="9951"/>
              <a:ext cx="3780" cy="2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1" name="Picture 32">
              <a:extLst>
                <a:ext uri="{FF2B5EF4-FFF2-40B4-BE49-F238E27FC236}">
                  <a16:creationId xmlns:a16="http://schemas.microsoft.com/office/drawing/2014/main" id="{1E5713B5-4C69-5DE5-F964-1480A3DA29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16" y="9951"/>
              <a:ext cx="3785" cy="2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32FBD888-6FC9-9212-7045-A5A7AC571AC8}"/>
              </a:ext>
            </a:extLst>
          </p:cNvPr>
          <p:cNvSpPr txBox="1"/>
          <p:nvPr/>
        </p:nvSpPr>
        <p:spPr>
          <a:xfrm>
            <a:off x="4267366" y="4503910"/>
            <a:ext cx="53673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Time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4DDBDD-9CA7-DCE5-5870-9BF53FF116EE}"/>
              </a:ext>
            </a:extLst>
          </p:cNvPr>
          <p:cNvSpPr txBox="1"/>
          <p:nvPr/>
        </p:nvSpPr>
        <p:spPr>
          <a:xfrm rot="16200000">
            <a:off x="3054003" y="3193756"/>
            <a:ext cx="307753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Scaled States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2E5106-FBD8-2DE3-3FA6-81208B358DC6}"/>
              </a:ext>
            </a:extLst>
          </p:cNvPr>
          <p:cNvSpPr txBox="1"/>
          <p:nvPr/>
        </p:nvSpPr>
        <p:spPr>
          <a:xfrm>
            <a:off x="6530257" y="1159163"/>
            <a:ext cx="5367308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F589751-A02E-06F6-1188-861F199544D4}"/>
              </a:ext>
            </a:extLst>
          </p:cNvPr>
          <p:cNvSpPr txBox="1"/>
          <p:nvPr/>
        </p:nvSpPr>
        <p:spPr>
          <a:xfrm>
            <a:off x="339603" y="1380435"/>
            <a:ext cx="930906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Sparsely selected model consistent with existing  “depleted metabolite” hypothesis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8F1436F-B960-EDFF-A9B8-F206F6ACCD52}"/>
              </a:ext>
            </a:extLst>
          </p:cNvPr>
          <p:cNvSpPr txBox="1"/>
          <p:nvPr/>
        </p:nvSpPr>
        <p:spPr>
          <a:xfrm>
            <a:off x="9186581" y="2216051"/>
            <a:ext cx="2889306" cy="25545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000" dirty="0"/>
              <a:t>First use of algorithm on data with no agreed upon model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000" dirty="0"/>
              <a:t>Need to improve robust selection of small parameters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D626DE1-C5F0-309F-3522-465E5E8CA697}"/>
              </a:ext>
            </a:extLst>
          </p:cNvPr>
          <p:cNvSpPr txBox="1"/>
          <p:nvPr/>
        </p:nvSpPr>
        <p:spPr>
          <a:xfrm>
            <a:off x="194462" y="5351517"/>
            <a:ext cx="485657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Scaled Temperature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8790798-307E-8F5D-741F-91B783A626F1}"/>
              </a:ext>
            </a:extLst>
          </p:cNvPr>
          <p:cNvSpPr txBox="1"/>
          <p:nvPr/>
        </p:nvSpPr>
        <p:spPr>
          <a:xfrm rot="16200000">
            <a:off x="-1888627" y="3474089"/>
            <a:ext cx="485657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Hidden state y</a:t>
            </a:r>
          </a:p>
        </p:txBody>
      </p:sp>
      <p:grpSp>
        <p:nvGrpSpPr>
          <p:cNvPr id="5" name="Group 27">
            <a:extLst>
              <a:ext uri="{FF2B5EF4-FFF2-40B4-BE49-F238E27FC236}">
                <a16:creationId xmlns:a16="http://schemas.microsoft.com/office/drawing/2014/main" id="{C59DADD8-F082-F2FC-A981-D27EF5AB2F7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653976" y="4961140"/>
            <a:ext cx="4567405" cy="1028189"/>
            <a:chOff x="13086" y="10202"/>
            <a:chExt cx="4149" cy="934"/>
          </a:xfrm>
        </p:grpSpPr>
        <p:sp>
          <p:nvSpPr>
            <p:cNvPr id="6" name="AutoShape 26">
              <a:extLst>
                <a:ext uri="{FF2B5EF4-FFF2-40B4-BE49-F238E27FC236}">
                  <a16:creationId xmlns:a16="http://schemas.microsoft.com/office/drawing/2014/main" id="{73DB865A-6230-30C8-3D28-A64342EEB00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3086" y="10202"/>
              <a:ext cx="4149" cy="9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7" name="Picture 28">
              <a:extLst>
                <a:ext uri="{FF2B5EF4-FFF2-40B4-BE49-F238E27FC236}">
                  <a16:creationId xmlns:a16="http://schemas.microsoft.com/office/drawing/2014/main" id="{6D691DCD-500C-6D1B-E063-D4A4128251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086" y="10202"/>
              <a:ext cx="4155" cy="9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80FF23DF-EC2E-5265-DBBD-C7A7E2956E5A}"/>
              </a:ext>
            </a:extLst>
          </p:cNvPr>
          <p:cNvSpPr txBox="1">
            <a:spLocks/>
          </p:cNvSpPr>
          <p:nvPr/>
        </p:nvSpPr>
        <p:spPr>
          <a:xfrm>
            <a:off x="-1" y="97249"/>
            <a:ext cx="1212573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3800" dirty="0"/>
              <a:t>Metabolic regulation in hibernating artic ground squirrel</a:t>
            </a:r>
          </a:p>
        </p:txBody>
      </p:sp>
    </p:spTree>
    <p:extLst>
      <p:ext uri="{BB962C8B-B14F-4D97-AF65-F5344CB8AC3E}">
        <p14:creationId xmlns:p14="http://schemas.microsoft.com/office/powerpoint/2010/main" val="328209669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AF84659E-71ED-460E-B54B-531EE6E9D754}"/>
              </a:ext>
            </a:extLst>
          </p:cNvPr>
          <p:cNvSpPr txBox="1">
            <a:spLocks/>
          </p:cNvSpPr>
          <p:nvPr/>
        </p:nvSpPr>
        <p:spPr>
          <a:xfrm>
            <a:off x="109436" y="13070"/>
            <a:ext cx="1208256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4000" dirty="0"/>
              <a:t>Challenges in applying to other ODE systems</a:t>
            </a:r>
          </a:p>
        </p:txBody>
      </p:sp>
      <p:grpSp>
        <p:nvGrpSpPr>
          <p:cNvPr id="13" name="Group 8">
            <a:extLst>
              <a:ext uri="{FF2B5EF4-FFF2-40B4-BE49-F238E27FC236}">
                <a16:creationId xmlns:a16="http://schemas.microsoft.com/office/drawing/2014/main" id="{F6A64BE8-D570-4210-90F2-4A9FAA7346A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527876" y="987695"/>
            <a:ext cx="6090716" cy="2444924"/>
            <a:chOff x="2609" y="2112"/>
            <a:chExt cx="5077" cy="2038"/>
          </a:xfrm>
        </p:grpSpPr>
        <p:sp>
          <p:nvSpPr>
            <p:cNvPr id="16" name="AutoShape 7">
              <a:extLst>
                <a:ext uri="{FF2B5EF4-FFF2-40B4-BE49-F238E27FC236}">
                  <a16:creationId xmlns:a16="http://schemas.microsoft.com/office/drawing/2014/main" id="{C792A4AE-0ACC-4B67-94D4-0C8426C3431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609" y="2112"/>
              <a:ext cx="5077" cy="20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7" name="Picture 9">
              <a:extLst>
                <a:ext uri="{FF2B5EF4-FFF2-40B4-BE49-F238E27FC236}">
                  <a16:creationId xmlns:a16="http://schemas.microsoft.com/office/drawing/2014/main" id="{AE847056-70FC-4BBC-9D93-9373377F854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1064"/>
            <a:stretch/>
          </p:blipFill>
          <p:spPr bwMode="auto">
            <a:xfrm>
              <a:off x="2609" y="2112"/>
              <a:ext cx="2488" cy="2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C44B471E-C27E-4E0C-B444-FCF9EA10B388}"/>
              </a:ext>
            </a:extLst>
          </p:cNvPr>
          <p:cNvSpPr txBox="1"/>
          <p:nvPr/>
        </p:nvSpPr>
        <p:spPr>
          <a:xfrm>
            <a:off x="8940573" y="3017493"/>
            <a:ext cx="3352031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Recovery drops to 3%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Need alternative optimization method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Need to design experimental sampling?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59449A-69C1-4D4F-B889-B53FA858A243}"/>
              </a:ext>
            </a:extLst>
          </p:cNvPr>
          <p:cNvGrpSpPr/>
          <p:nvPr/>
        </p:nvGrpSpPr>
        <p:grpSpPr>
          <a:xfrm>
            <a:off x="1436029" y="3722400"/>
            <a:ext cx="3142672" cy="2415302"/>
            <a:chOff x="4215292" y="3503336"/>
            <a:chExt cx="3142672" cy="2415302"/>
          </a:xfrm>
        </p:grpSpPr>
        <p:pic>
          <p:nvPicPr>
            <p:cNvPr id="20" name="Picture 19" descr="A close up of a map&#10;&#10;Description automatically generated">
              <a:extLst>
                <a:ext uri="{FF2B5EF4-FFF2-40B4-BE49-F238E27FC236}">
                  <a16:creationId xmlns:a16="http://schemas.microsoft.com/office/drawing/2014/main" id="{879D2CE1-FCA8-4AB0-91FB-1C339F95FD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64" t="5772" r="52723" b="63778"/>
            <a:stretch/>
          </p:blipFill>
          <p:spPr>
            <a:xfrm>
              <a:off x="4308036" y="3503336"/>
              <a:ext cx="3049928" cy="2042089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60559B6-D089-4272-A8B7-D286F4B3D9E4}"/>
                </a:ext>
              </a:extLst>
            </p:cNvPr>
            <p:cNvSpPr txBox="1"/>
            <p:nvPr/>
          </p:nvSpPr>
          <p:spPr>
            <a:xfrm>
              <a:off x="4584623" y="5549306"/>
              <a:ext cx="27678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compartment permeability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3BAEFD3-2C7E-42D7-B216-EBEE5F176F81}"/>
                </a:ext>
              </a:extLst>
            </p:cNvPr>
            <p:cNvSpPr txBox="1"/>
            <p:nvPr/>
          </p:nvSpPr>
          <p:spPr>
            <a:xfrm rot="16200000">
              <a:off x="3526962" y="4401092"/>
              <a:ext cx="17459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cell permeability</a:t>
              </a:r>
            </a:p>
          </p:txBody>
        </p:sp>
      </p:grpSp>
      <p:grpSp>
        <p:nvGrpSpPr>
          <p:cNvPr id="27" name="Group 4">
            <a:extLst>
              <a:ext uri="{FF2B5EF4-FFF2-40B4-BE49-F238E27FC236}">
                <a16:creationId xmlns:a16="http://schemas.microsoft.com/office/drawing/2014/main" id="{14575EE8-588A-4A87-8579-1135E0341D5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812919" y="3434559"/>
            <a:ext cx="5719416" cy="2640612"/>
            <a:chOff x="644" y="923"/>
            <a:chExt cx="5991" cy="2766"/>
          </a:xfrm>
        </p:grpSpPr>
        <p:sp>
          <p:nvSpPr>
            <p:cNvPr id="28" name="AutoShape 3">
              <a:extLst>
                <a:ext uri="{FF2B5EF4-FFF2-40B4-BE49-F238E27FC236}">
                  <a16:creationId xmlns:a16="http://schemas.microsoft.com/office/drawing/2014/main" id="{113419D5-1A92-4005-B201-FB571373E7E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644" y="923"/>
              <a:ext cx="5989" cy="2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9" name="Picture 5">
              <a:extLst>
                <a:ext uri="{FF2B5EF4-FFF2-40B4-BE49-F238E27FC236}">
                  <a16:creationId xmlns:a16="http://schemas.microsoft.com/office/drawing/2014/main" id="{789F1630-342B-4C6A-9720-A8980F46B88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567" t="11652"/>
            <a:stretch/>
          </p:blipFill>
          <p:spPr bwMode="auto">
            <a:xfrm>
              <a:off x="4153" y="1245"/>
              <a:ext cx="2482" cy="2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" name="Picture 29" descr="A picture containing sitting, clock, large, water&#10;&#10;Description automatically generated">
            <a:extLst>
              <a:ext uri="{FF2B5EF4-FFF2-40B4-BE49-F238E27FC236}">
                <a16:creationId xmlns:a16="http://schemas.microsoft.com/office/drawing/2014/main" id="{405B36BC-9853-430B-954D-CF200C2941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079" y="1126473"/>
            <a:ext cx="4143322" cy="1968077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55350EC4-D04C-40D3-84CE-1DA25B70A0D9}"/>
              </a:ext>
            </a:extLst>
          </p:cNvPr>
          <p:cNvSpPr txBox="1"/>
          <p:nvPr/>
        </p:nvSpPr>
        <p:spPr>
          <a:xfrm>
            <a:off x="249663" y="3406773"/>
            <a:ext cx="48212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Cost functions are “flat” in many dimensions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1289913-F012-4021-BCD1-5881121969E8}"/>
              </a:ext>
            </a:extLst>
          </p:cNvPr>
          <p:cNvSpPr txBox="1"/>
          <p:nvPr/>
        </p:nvSpPr>
        <p:spPr>
          <a:xfrm>
            <a:off x="5106750" y="3370119"/>
            <a:ext cx="35749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Sampling of dynamics requires design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F822BFE-B173-409F-B6E5-D2C0AB353D39}"/>
              </a:ext>
            </a:extLst>
          </p:cNvPr>
          <p:cNvSpPr txBox="1"/>
          <p:nvPr/>
        </p:nvSpPr>
        <p:spPr>
          <a:xfrm>
            <a:off x="298579" y="1836626"/>
            <a:ext cx="12703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Chaotic</a:t>
            </a:r>
          </a:p>
          <a:p>
            <a:r>
              <a:rPr lang="en-US" dirty="0"/>
              <a:t>system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0AAEF64-4D92-4EC0-BBCB-59CD440F49CB}"/>
              </a:ext>
            </a:extLst>
          </p:cNvPr>
          <p:cNvSpPr txBox="1"/>
          <p:nvPr/>
        </p:nvSpPr>
        <p:spPr>
          <a:xfrm>
            <a:off x="272781" y="4356435"/>
            <a:ext cx="12703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Metabolic</a:t>
            </a:r>
          </a:p>
          <a:p>
            <a:r>
              <a:rPr lang="en-US" dirty="0"/>
              <a:t>system</a:t>
            </a:r>
          </a:p>
        </p:txBody>
      </p:sp>
    </p:spTree>
    <p:extLst>
      <p:ext uri="{BB962C8B-B14F-4D97-AF65-F5344CB8AC3E}">
        <p14:creationId xmlns:p14="http://schemas.microsoft.com/office/powerpoint/2010/main" val="221146036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285" y="25005"/>
            <a:ext cx="11047258" cy="1325563"/>
          </a:xfrm>
        </p:spPr>
        <p:txBody>
          <a:bodyPr>
            <a:normAutofit/>
          </a:bodyPr>
          <a:lstStyle/>
          <a:p>
            <a:r>
              <a:rPr lang="en-US" dirty="0"/>
              <a:t>Identifying Models from Data: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96000" y="1823695"/>
            <a:ext cx="1115683" cy="6383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E04B2F4-C2D9-4D6D-B1B2-5706599459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32"/>
          <a:stretch/>
        </p:blipFill>
        <p:spPr>
          <a:xfrm>
            <a:off x="1298070" y="1441722"/>
            <a:ext cx="5061438" cy="476624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9A7220B-B4B2-4A34-990C-31D64E295532}"/>
              </a:ext>
            </a:extLst>
          </p:cNvPr>
          <p:cNvSpPr txBox="1"/>
          <p:nvPr/>
        </p:nvSpPr>
        <p:spPr>
          <a:xfrm>
            <a:off x="6653841" y="1719664"/>
            <a:ext cx="4819702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/>
              <a:t>Sparse-model selection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/>
              <a:t>Hidden state-variables and chaotic systems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/>
              <a:t>Dynamics of hibernation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000" dirty="0"/>
          </a:p>
          <a:p>
            <a:r>
              <a:rPr lang="en-US" sz="3000" dirty="0"/>
              <a:t>Thank you!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000" dirty="0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7B3AFC28-FAAC-4095-8F24-101A08672474}"/>
              </a:ext>
            </a:extLst>
          </p:cNvPr>
          <p:cNvGrpSpPr>
            <a:grpSpLocks noChangeAspect="1"/>
          </p:cNvGrpSpPr>
          <p:nvPr/>
        </p:nvGrpSpPr>
        <p:grpSpPr bwMode="auto">
          <a:xfrm rot="20978721">
            <a:off x="2146843" y="1824497"/>
            <a:ext cx="1793898" cy="869175"/>
            <a:chOff x="405" y="723"/>
            <a:chExt cx="3391" cy="1643"/>
          </a:xfrm>
        </p:grpSpPr>
        <p:sp>
          <p:nvSpPr>
            <p:cNvPr id="12" name="AutoShape 3">
              <a:extLst>
                <a:ext uri="{FF2B5EF4-FFF2-40B4-BE49-F238E27FC236}">
                  <a16:creationId xmlns:a16="http://schemas.microsoft.com/office/drawing/2014/main" id="{EBA4CC90-D575-4258-9ED6-6B9C41FF67A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05" y="723"/>
              <a:ext cx="3391" cy="1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4" name="Picture 5">
              <a:extLst>
                <a:ext uri="{FF2B5EF4-FFF2-40B4-BE49-F238E27FC236}">
                  <a16:creationId xmlns:a16="http://schemas.microsoft.com/office/drawing/2014/main" id="{1AB2322C-8450-4A97-B911-3043BEF3A5C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8" b="243"/>
            <a:stretch/>
          </p:blipFill>
          <p:spPr bwMode="auto">
            <a:xfrm>
              <a:off x="405" y="723"/>
              <a:ext cx="3391" cy="1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Group 4">
            <a:extLst>
              <a:ext uri="{FF2B5EF4-FFF2-40B4-BE49-F238E27FC236}">
                <a16:creationId xmlns:a16="http://schemas.microsoft.com/office/drawing/2014/main" id="{016D6F42-1D90-4EFF-95CC-A62DD33E952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495585" y="3971125"/>
            <a:ext cx="5021568" cy="2433037"/>
            <a:chOff x="405" y="723"/>
            <a:chExt cx="3391" cy="1643"/>
          </a:xfrm>
        </p:grpSpPr>
        <p:sp>
          <p:nvSpPr>
            <p:cNvPr id="16" name="AutoShape 3">
              <a:extLst>
                <a:ext uri="{FF2B5EF4-FFF2-40B4-BE49-F238E27FC236}">
                  <a16:creationId xmlns:a16="http://schemas.microsoft.com/office/drawing/2014/main" id="{5F110B26-1885-47E1-B1CF-90C2F92C37D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05" y="723"/>
              <a:ext cx="3391" cy="1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7" name="Picture 5">
              <a:extLst>
                <a:ext uri="{FF2B5EF4-FFF2-40B4-BE49-F238E27FC236}">
                  <a16:creationId xmlns:a16="http://schemas.microsoft.com/office/drawing/2014/main" id="{36AA228D-CDF7-4A26-B8FB-E666F81D038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9" r="51249" b="70219"/>
            <a:stretch/>
          </p:blipFill>
          <p:spPr bwMode="auto">
            <a:xfrm>
              <a:off x="405" y="723"/>
              <a:ext cx="1655" cy="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5DB6B987-AAEB-4087-BF83-6F5159984695}"/>
              </a:ext>
            </a:extLst>
          </p:cNvPr>
          <p:cNvSpPr txBox="1"/>
          <p:nvPr/>
        </p:nvSpPr>
        <p:spPr>
          <a:xfrm>
            <a:off x="2209846" y="4783453"/>
            <a:ext cx="302228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1"/>
            <a:r>
              <a:rPr lang="en-US" sz="1800" dirty="0"/>
              <a:t>Model Identification</a:t>
            </a:r>
          </a:p>
        </p:txBody>
      </p:sp>
    </p:spTree>
    <p:extLst>
      <p:ext uri="{BB962C8B-B14F-4D97-AF65-F5344CB8AC3E}">
        <p14:creationId xmlns:p14="http://schemas.microsoft.com/office/powerpoint/2010/main" val="383343822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861E0CD6-A61D-4004-A39C-16504DF7ABE2}"/>
              </a:ext>
            </a:extLst>
          </p:cNvPr>
          <p:cNvSpPr/>
          <p:nvPr/>
        </p:nvSpPr>
        <p:spPr>
          <a:xfrm>
            <a:off x="253071" y="154000"/>
            <a:ext cx="9245558" cy="4214091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F4BECF1E-67F7-F742-3F40-FB2883DB16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6" t="17226" r="3931" b="34230"/>
          <a:stretch/>
        </p:blipFill>
        <p:spPr>
          <a:xfrm>
            <a:off x="865315" y="716749"/>
            <a:ext cx="8229600" cy="3329214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19824466-BBB9-40D2-A1AB-1E502D356DBC}"/>
              </a:ext>
            </a:extLst>
          </p:cNvPr>
          <p:cNvSpPr txBox="1"/>
          <p:nvPr/>
        </p:nvSpPr>
        <p:spPr>
          <a:xfrm>
            <a:off x="8535897" y="6295697"/>
            <a:ext cx="1789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niallmangan.com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3D4DCAF-9115-4523-8F67-4AEB3CBA9AB8}"/>
              </a:ext>
            </a:extLst>
          </p:cNvPr>
          <p:cNvSpPr txBox="1"/>
          <p:nvPr/>
        </p:nvSpPr>
        <p:spPr>
          <a:xfrm>
            <a:off x="4237246" y="3869126"/>
            <a:ext cx="1568956" cy="33855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600" dirty="0"/>
              <a:t>Dr. Andre Archer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A8F4686-2316-474B-9048-0479B95C32B8}"/>
              </a:ext>
            </a:extLst>
          </p:cNvPr>
          <p:cNvSpPr txBox="1"/>
          <p:nvPr/>
        </p:nvSpPr>
        <p:spPr>
          <a:xfrm>
            <a:off x="6113107" y="3576739"/>
            <a:ext cx="1271086" cy="5847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/>
              <a:t>Dr. Cody FitzGerald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9F0F278-F205-4F09-BDD0-C53CA019EE03}"/>
              </a:ext>
            </a:extLst>
          </p:cNvPr>
          <p:cNvSpPr txBox="1"/>
          <p:nvPr/>
        </p:nvSpPr>
        <p:spPr>
          <a:xfrm>
            <a:off x="7509147" y="3616114"/>
            <a:ext cx="1583732" cy="33855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/>
              <a:t>Dr. Jithin George</a:t>
            </a: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8AFDA438-C3A0-6A8D-D9D4-637033B725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1133" y="744686"/>
            <a:ext cx="1080362" cy="1080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207E0C5-034E-A81A-5FAA-718370DC90B1}"/>
              </a:ext>
            </a:extLst>
          </p:cNvPr>
          <p:cNvSpPr txBox="1"/>
          <p:nvPr/>
        </p:nvSpPr>
        <p:spPr>
          <a:xfrm>
            <a:off x="8235948" y="797752"/>
            <a:ext cx="1211614" cy="33855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600" dirty="0"/>
              <a:t>Katie Dreyer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970CB2-B31E-73A8-FC4C-503B6A6ED2FD}"/>
              </a:ext>
            </a:extLst>
          </p:cNvPr>
          <p:cNvSpPr txBox="1"/>
          <p:nvPr/>
        </p:nvSpPr>
        <p:spPr>
          <a:xfrm>
            <a:off x="3272522" y="474141"/>
            <a:ext cx="1521379" cy="33855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600" dirty="0"/>
              <a:t>Christina Catlett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DF2A1B-F2F6-A84C-5374-428020A174EB}"/>
              </a:ext>
            </a:extLst>
          </p:cNvPr>
          <p:cNvSpPr txBox="1"/>
          <p:nvPr/>
        </p:nvSpPr>
        <p:spPr>
          <a:xfrm>
            <a:off x="5861716" y="460270"/>
            <a:ext cx="1271086" cy="5847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/>
              <a:t>Dr. Manu Jayadharan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762F5F0-D560-7FE2-6444-A4C8975403E4}"/>
              </a:ext>
            </a:extLst>
          </p:cNvPr>
          <p:cNvGrpSpPr/>
          <p:nvPr/>
        </p:nvGrpSpPr>
        <p:grpSpPr>
          <a:xfrm>
            <a:off x="1372500" y="713829"/>
            <a:ext cx="2733650" cy="3538719"/>
            <a:chOff x="7046453" y="372115"/>
            <a:chExt cx="2733650" cy="353871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3C98096-9EC0-4BA7-9648-22DFF1490324}"/>
                </a:ext>
              </a:extLst>
            </p:cNvPr>
            <p:cNvSpPr txBox="1"/>
            <p:nvPr/>
          </p:nvSpPr>
          <p:spPr>
            <a:xfrm>
              <a:off x="7972492" y="3572280"/>
              <a:ext cx="1807611" cy="338554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600" dirty="0"/>
                <a:t>Dr. Katelyn </a:t>
              </a:r>
              <a:r>
                <a:rPr lang="en-US" sz="1600" dirty="0" err="1"/>
                <a:t>Leisman</a:t>
              </a:r>
              <a:endParaRPr lang="en-US" sz="160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B9BD2EC-98F2-4551-BED3-2272EBE43EB4}"/>
                </a:ext>
              </a:extLst>
            </p:cNvPr>
            <p:cNvSpPr txBox="1"/>
            <p:nvPr/>
          </p:nvSpPr>
          <p:spPr>
            <a:xfrm>
              <a:off x="7046453" y="372115"/>
              <a:ext cx="1253164" cy="338554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600" dirty="0"/>
                <a:t>Maria Warns</a:t>
              </a:r>
            </a:p>
          </p:txBody>
        </p:sp>
      </p:grp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F1AC00C9-187B-6D8B-F22D-652F2A3126E9}"/>
              </a:ext>
            </a:extLst>
          </p:cNvPr>
          <p:cNvSpPr/>
          <p:nvPr/>
        </p:nvSpPr>
        <p:spPr>
          <a:xfrm>
            <a:off x="269208" y="4466421"/>
            <a:ext cx="5133484" cy="1815544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" descr="Andrew Engedal">
            <a:extLst>
              <a:ext uri="{FF2B5EF4-FFF2-40B4-BE49-F238E27FC236}">
                <a16:creationId xmlns:a16="http://schemas.microsoft.com/office/drawing/2014/main" id="{C5C2A38A-BE0F-27E4-0D84-0A8D5DC74A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54" y="4723668"/>
            <a:ext cx="968590" cy="968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CB33396-613A-DA18-157B-4C9DD255311B}"/>
              </a:ext>
            </a:extLst>
          </p:cNvPr>
          <p:cNvSpPr txBox="1"/>
          <p:nvPr/>
        </p:nvSpPr>
        <p:spPr>
          <a:xfrm>
            <a:off x="311320" y="5712027"/>
            <a:ext cx="15458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Andrew </a:t>
            </a:r>
            <a:r>
              <a:rPr lang="en-US" sz="1600" dirty="0" err="1"/>
              <a:t>Engedal</a:t>
            </a:r>
            <a:endParaRPr lang="en-US" sz="1600" dirty="0"/>
          </a:p>
          <a:p>
            <a:pPr algn="ctr"/>
            <a:r>
              <a:rPr lang="en-US" sz="1600" dirty="0"/>
              <a:t>(MSU)</a:t>
            </a:r>
          </a:p>
        </p:txBody>
      </p:sp>
      <p:pic>
        <p:nvPicPr>
          <p:cNvPr id="2050" name="Picture 2" descr="Picture">
            <a:extLst>
              <a:ext uri="{FF2B5EF4-FFF2-40B4-BE49-F238E27FC236}">
                <a16:creationId xmlns:a16="http://schemas.microsoft.com/office/drawing/2014/main" id="{F5497435-C3B2-62CB-F986-0A795FD84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6306" y="4732064"/>
            <a:ext cx="1143000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AFE9D15-5474-9D4C-B669-8793254263CB}"/>
              </a:ext>
            </a:extLst>
          </p:cNvPr>
          <p:cNvSpPr txBox="1"/>
          <p:nvPr/>
        </p:nvSpPr>
        <p:spPr>
          <a:xfrm>
            <a:off x="2243302" y="5712027"/>
            <a:ext cx="11430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Jessica Lin (Berkeley)</a:t>
            </a:r>
          </a:p>
        </p:txBody>
      </p:sp>
      <p:pic>
        <p:nvPicPr>
          <p:cNvPr id="2052" name="Picture 4" descr="Picture">
            <a:extLst>
              <a:ext uri="{FF2B5EF4-FFF2-40B4-BE49-F238E27FC236}">
                <a16:creationId xmlns:a16="http://schemas.microsoft.com/office/drawing/2014/main" id="{34574C22-CE12-2C84-ED4C-D42B15E779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4958" y="4741589"/>
            <a:ext cx="1000125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69F4D80B-A00D-94C8-3291-419E2302DE8E}"/>
              </a:ext>
            </a:extLst>
          </p:cNvPr>
          <p:cNvSpPr txBox="1"/>
          <p:nvPr/>
        </p:nvSpPr>
        <p:spPr>
          <a:xfrm>
            <a:off x="3833619" y="5809437"/>
            <a:ext cx="13228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Finn </a:t>
            </a:r>
            <a:r>
              <a:rPr lang="en-US" sz="1600" dirty="0" err="1"/>
              <a:t>Hagarty</a:t>
            </a:r>
            <a:endParaRPr lang="en-US" sz="1600" dirty="0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FE9E04CC-E0D8-0B80-44A8-F4E373F7A9F9}"/>
              </a:ext>
            </a:extLst>
          </p:cNvPr>
          <p:cNvSpPr/>
          <p:nvPr/>
        </p:nvSpPr>
        <p:spPr>
          <a:xfrm>
            <a:off x="5505578" y="4449003"/>
            <a:ext cx="4402207" cy="1815544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10" descr="Picture">
            <a:extLst>
              <a:ext uri="{FF2B5EF4-FFF2-40B4-BE49-F238E27FC236}">
                <a16:creationId xmlns:a16="http://schemas.microsoft.com/office/drawing/2014/main" id="{1EBBF43C-6A69-30C8-8990-C66FE186F9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716" y="4575605"/>
            <a:ext cx="809625" cy="105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0CE7CA23-0BD7-7F5E-B39D-74F9CC3DB29D}"/>
              </a:ext>
            </a:extLst>
          </p:cNvPr>
          <p:cNvSpPr txBox="1"/>
          <p:nvPr/>
        </p:nvSpPr>
        <p:spPr>
          <a:xfrm>
            <a:off x="5667851" y="5679772"/>
            <a:ext cx="12615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Dr. Helena </a:t>
            </a:r>
          </a:p>
          <a:p>
            <a:r>
              <a:rPr lang="en-US" sz="1600" dirty="0"/>
              <a:t>Ribera </a:t>
            </a:r>
            <a:r>
              <a:rPr lang="en-US" sz="1600" dirty="0" err="1"/>
              <a:t>Ponsa</a:t>
            </a:r>
            <a:endParaRPr lang="en-US" sz="1600" dirty="0"/>
          </a:p>
        </p:txBody>
      </p:sp>
      <p:pic>
        <p:nvPicPr>
          <p:cNvPr id="28" name="Picture 6" descr="Picture">
            <a:extLst>
              <a:ext uri="{FF2B5EF4-FFF2-40B4-BE49-F238E27FC236}">
                <a16:creationId xmlns:a16="http://schemas.microsoft.com/office/drawing/2014/main" id="{01E2D7B0-F0EE-C860-6134-0BBA983BD7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615" y="4630923"/>
            <a:ext cx="1063989" cy="1003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1EC290D3-5E2C-1B46-C34D-29BB500A4935}"/>
              </a:ext>
            </a:extLst>
          </p:cNvPr>
          <p:cNvSpPr txBox="1"/>
          <p:nvPr/>
        </p:nvSpPr>
        <p:spPr>
          <a:xfrm>
            <a:off x="7282961" y="5676708"/>
            <a:ext cx="9847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Dr. Sasha </a:t>
            </a:r>
          </a:p>
          <a:p>
            <a:r>
              <a:rPr lang="en-US" sz="1600" dirty="0" err="1"/>
              <a:t>Shirman</a:t>
            </a:r>
            <a:endParaRPr lang="en-US" sz="1600" dirty="0"/>
          </a:p>
        </p:txBody>
      </p:sp>
      <p:pic>
        <p:nvPicPr>
          <p:cNvPr id="30" name="Picture 2" descr="Picture">
            <a:extLst>
              <a:ext uri="{FF2B5EF4-FFF2-40B4-BE49-F238E27FC236}">
                <a16:creationId xmlns:a16="http://schemas.microsoft.com/office/drawing/2014/main" id="{1B8C1834-C31A-21E4-9C25-A3E623CE2F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8946" y="4645662"/>
            <a:ext cx="1031046" cy="1031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CD21449C-8FC9-2C1F-B0C7-06AB215BAFEA}"/>
              </a:ext>
            </a:extLst>
          </p:cNvPr>
          <p:cNvSpPr txBox="1"/>
          <p:nvPr/>
        </p:nvSpPr>
        <p:spPr>
          <a:xfrm>
            <a:off x="8431223" y="5679725"/>
            <a:ext cx="12369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Julie Nguyen</a:t>
            </a:r>
          </a:p>
        </p:txBody>
      </p:sp>
      <p:pic>
        <p:nvPicPr>
          <p:cNvPr id="34" name="Picture 4" descr="Home">
            <a:extLst>
              <a:ext uri="{FF2B5EF4-FFF2-40B4-BE49-F238E27FC236}">
                <a16:creationId xmlns:a16="http://schemas.microsoft.com/office/drawing/2014/main" id="{94701153-DF04-5AE5-D96F-885F3DF8CD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8509" y="4161514"/>
            <a:ext cx="2199328" cy="552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City of Chicago">
            <a:extLst>
              <a:ext uri="{FF2B5EF4-FFF2-40B4-BE49-F238E27FC236}">
                <a16:creationId xmlns:a16="http://schemas.microsoft.com/office/drawing/2014/main" id="{FE444FAB-8615-0641-3156-5329F73061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9843" y="4867509"/>
            <a:ext cx="850808" cy="874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6" descr="Site Logo">
            <a:extLst>
              <a:ext uri="{FF2B5EF4-FFF2-40B4-BE49-F238E27FC236}">
                <a16:creationId xmlns:a16="http://schemas.microsoft.com/office/drawing/2014/main" id="{FBAA09FA-908B-B014-74BF-CC8120E92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8288" y="5772622"/>
            <a:ext cx="1675602" cy="463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1" descr="Walder Foundation">
            <a:extLst>
              <a:ext uri="{FF2B5EF4-FFF2-40B4-BE49-F238E27FC236}">
                <a16:creationId xmlns:a16="http://schemas.microsoft.com/office/drawing/2014/main" id="{FCF90E1D-F31A-897F-C68A-F6AB544C5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8089" y="5078310"/>
            <a:ext cx="1279748" cy="418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4" descr="A close up of a sign&#10;&#10;Description automatically generated">
            <a:extLst>
              <a:ext uri="{FF2B5EF4-FFF2-40B4-BE49-F238E27FC236}">
                <a16:creationId xmlns:a16="http://schemas.microsoft.com/office/drawing/2014/main" id="{EAD24F47-F0B5-87BB-2C81-D20EF6CC939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861" y="1832248"/>
            <a:ext cx="2184456" cy="366676"/>
          </a:xfrm>
          <a:prstGeom prst="rect">
            <a:avLst/>
          </a:prstGeom>
        </p:spPr>
      </p:pic>
      <p:pic>
        <p:nvPicPr>
          <p:cNvPr id="46" name="Picture 6" descr="Image result for nsf emblem">
            <a:extLst>
              <a:ext uri="{FF2B5EF4-FFF2-40B4-BE49-F238E27FC236}">
                <a16:creationId xmlns:a16="http://schemas.microsoft.com/office/drawing/2014/main" id="{AF7410B2-E1F5-17EE-DCE7-01DFDC219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5176" y="858726"/>
            <a:ext cx="944906" cy="944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" descr="Brand Portal">
            <a:extLst>
              <a:ext uri="{FF2B5EF4-FFF2-40B4-BE49-F238E27FC236}">
                <a16:creationId xmlns:a16="http://schemas.microsoft.com/office/drawing/2014/main" id="{C0BBC66C-16DE-46A0-2A08-37A8DBC617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17" b="24407"/>
          <a:stretch/>
        </p:blipFill>
        <p:spPr bwMode="auto">
          <a:xfrm>
            <a:off x="9498629" y="118179"/>
            <a:ext cx="1914663" cy="695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6" descr="Picture">
            <a:extLst>
              <a:ext uri="{FF2B5EF4-FFF2-40B4-BE49-F238E27FC236}">
                <a16:creationId xmlns:a16="http://schemas.microsoft.com/office/drawing/2014/main" id="{F7C7248C-F4BD-4A76-6E3B-D3D3EDE3C6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3640" y="3422168"/>
            <a:ext cx="1888198" cy="547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8" descr="Picture">
            <a:extLst>
              <a:ext uri="{FF2B5EF4-FFF2-40B4-BE49-F238E27FC236}">
                <a16:creationId xmlns:a16="http://schemas.microsoft.com/office/drawing/2014/main" id="{B88D0E5B-7338-F561-23E3-EA036C79F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7785" y="2321725"/>
            <a:ext cx="2168322" cy="333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10" descr="Picture">
            <a:extLst>
              <a:ext uri="{FF2B5EF4-FFF2-40B4-BE49-F238E27FC236}">
                <a16:creationId xmlns:a16="http://schemas.microsoft.com/office/drawing/2014/main" id="{E52BE35C-E927-2CE8-22D5-3D89E40F7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9266" y="2824002"/>
            <a:ext cx="2334275" cy="466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3B661855-8DDB-6292-6874-CF5B40B5424B}"/>
              </a:ext>
            </a:extLst>
          </p:cNvPr>
          <p:cNvSpPr txBox="1"/>
          <p:nvPr/>
        </p:nvSpPr>
        <p:spPr>
          <a:xfrm>
            <a:off x="10566444" y="933391"/>
            <a:ext cx="1549780" cy="73866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NU Center for Optimization and Statistical Learning</a:t>
            </a:r>
          </a:p>
        </p:txBody>
      </p:sp>
    </p:spTree>
    <p:extLst>
      <p:ext uri="{BB962C8B-B14F-4D97-AF65-F5344CB8AC3E}">
        <p14:creationId xmlns:p14="http://schemas.microsoft.com/office/powerpoint/2010/main" val="47971675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E64ADF4D-BF8D-4354-9AC1-70173DDC563F}"/>
              </a:ext>
            </a:extLst>
          </p:cNvPr>
          <p:cNvSpPr/>
          <p:nvPr/>
        </p:nvSpPr>
        <p:spPr>
          <a:xfrm>
            <a:off x="8421940" y="1839873"/>
            <a:ext cx="3265714" cy="2121052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3A31B7-1F83-42F4-867D-2B48A28A7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96" y="231200"/>
            <a:ext cx="11785314" cy="1426980"/>
          </a:xfrm>
        </p:spPr>
        <p:txBody>
          <a:bodyPr>
            <a:noAutofit/>
          </a:bodyPr>
          <a:lstStyle/>
          <a:p>
            <a:r>
              <a:rPr lang="en-US" sz="3600" b="0" i="0" dirty="0">
                <a:solidFill>
                  <a:srgbClr val="201F1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Modeling the pyrenoid-based CO</a:t>
            </a:r>
            <a:r>
              <a:rPr lang="en-US" sz="3600" b="0" i="0" baseline="-25000" dirty="0">
                <a:solidFill>
                  <a:srgbClr val="201F1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3600" b="0" i="0" dirty="0">
                <a:solidFill>
                  <a:srgbClr val="201F1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-concentrating mechanism provides insights into its operating principles and a roadmap for its engineering into crops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02589-5282-4BAC-874F-AC484A809C2A}"/>
              </a:ext>
            </a:extLst>
          </p:cNvPr>
          <p:cNvSpPr txBox="1"/>
          <p:nvPr/>
        </p:nvSpPr>
        <p:spPr>
          <a:xfrm>
            <a:off x="4377404" y="6279688"/>
            <a:ext cx="39190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Fei*, Wilson*, et al., Nature Plants 2022</a:t>
            </a:r>
          </a:p>
          <a:p>
            <a:r>
              <a:rPr lang="en-US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5" name="Freeform 154">
            <a:extLst>
              <a:ext uri="{FF2B5EF4-FFF2-40B4-BE49-F238E27FC236}">
                <a16:creationId xmlns:a16="http://schemas.microsoft.com/office/drawing/2014/main" id="{DD70CCF3-C6F4-4003-8BE8-549E49E39B16}"/>
              </a:ext>
            </a:extLst>
          </p:cNvPr>
          <p:cNvSpPr/>
          <p:nvPr/>
        </p:nvSpPr>
        <p:spPr bwMode="auto">
          <a:xfrm>
            <a:off x="237286" y="2142310"/>
            <a:ext cx="3594713" cy="3546565"/>
          </a:xfrm>
          <a:custGeom>
            <a:avLst/>
            <a:gdLst>
              <a:gd name="connsiteX0" fmla="*/ 0 w 3594713"/>
              <a:gd name="connsiteY0" fmla="*/ 0 h 3546565"/>
              <a:gd name="connsiteX1" fmla="*/ 3138989 w 3594713"/>
              <a:gd name="connsiteY1" fmla="*/ 0 h 3546565"/>
              <a:gd name="connsiteX2" fmla="*/ 3145865 w 3594713"/>
              <a:gd name="connsiteY2" fmla="*/ 11319 h 3546565"/>
              <a:gd name="connsiteX3" fmla="*/ 3594713 w 3594713"/>
              <a:gd name="connsiteY3" fmla="*/ 1783955 h 3546565"/>
              <a:gd name="connsiteX4" fmla="*/ 3302466 w 3594713"/>
              <a:gd name="connsiteY4" fmla="*/ 3231509 h 3546565"/>
              <a:gd name="connsiteX5" fmla="*/ 3150695 w 3594713"/>
              <a:gd name="connsiteY5" fmla="*/ 3546565 h 3546565"/>
              <a:gd name="connsiteX6" fmla="*/ 0 w 3594713"/>
              <a:gd name="connsiteY6" fmla="*/ 3546565 h 3546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94713" h="3546565">
                <a:moveTo>
                  <a:pt x="0" y="0"/>
                </a:moveTo>
                <a:lnTo>
                  <a:pt x="3138989" y="0"/>
                </a:lnTo>
                <a:lnTo>
                  <a:pt x="3145865" y="11319"/>
                </a:lnTo>
                <a:cubicBezTo>
                  <a:pt x="3432116" y="538259"/>
                  <a:pt x="3594713" y="1142119"/>
                  <a:pt x="3594713" y="1783955"/>
                </a:cubicBezTo>
                <a:cubicBezTo>
                  <a:pt x="3594713" y="2297424"/>
                  <a:pt x="3490651" y="2786589"/>
                  <a:pt x="3302466" y="3231509"/>
                </a:cubicBezTo>
                <a:lnTo>
                  <a:pt x="3150695" y="3546565"/>
                </a:lnTo>
                <a:lnTo>
                  <a:pt x="0" y="3546565"/>
                </a:lnTo>
                <a:close/>
              </a:path>
            </a:pathLst>
          </a:custGeom>
          <a:solidFill>
            <a:srgbClr val="FFF2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</a:endParaRPr>
          </a:p>
        </p:txBody>
      </p:sp>
      <p:sp>
        <p:nvSpPr>
          <p:cNvPr id="6" name="Freeform 152">
            <a:extLst>
              <a:ext uri="{FF2B5EF4-FFF2-40B4-BE49-F238E27FC236}">
                <a16:creationId xmlns:a16="http://schemas.microsoft.com/office/drawing/2014/main" id="{BB719DFF-1B0D-4A8D-8B31-27286F4CABE0}"/>
              </a:ext>
            </a:extLst>
          </p:cNvPr>
          <p:cNvSpPr/>
          <p:nvPr/>
        </p:nvSpPr>
        <p:spPr bwMode="auto">
          <a:xfrm>
            <a:off x="371311" y="2190293"/>
            <a:ext cx="2969878" cy="3427274"/>
          </a:xfrm>
          <a:custGeom>
            <a:avLst/>
            <a:gdLst>
              <a:gd name="connsiteX0" fmla="*/ 2213140 w 2968407"/>
              <a:gd name="connsiteY0" fmla="*/ 338550 h 3426527"/>
              <a:gd name="connsiteX1" fmla="*/ 2110830 w 2968407"/>
              <a:gd name="connsiteY1" fmla="*/ 415283 h 3426527"/>
              <a:gd name="connsiteX2" fmla="*/ 2142802 w 2968407"/>
              <a:gd name="connsiteY2" fmla="*/ 511199 h 3426527"/>
              <a:gd name="connsiteX3" fmla="*/ 2392184 w 2968407"/>
              <a:gd name="connsiteY3" fmla="*/ 594326 h 3426527"/>
              <a:gd name="connsiteX4" fmla="*/ 2398578 w 2968407"/>
              <a:gd name="connsiteY4" fmla="*/ 683849 h 3426527"/>
              <a:gd name="connsiteX5" fmla="*/ 2264296 w 2968407"/>
              <a:gd name="connsiteY5" fmla="*/ 677454 h 3426527"/>
              <a:gd name="connsiteX6" fmla="*/ 2078858 w 2968407"/>
              <a:gd name="connsiteY6" fmla="*/ 607115 h 3426527"/>
              <a:gd name="connsiteX7" fmla="*/ 1765532 w 2968407"/>
              <a:gd name="connsiteY7" fmla="*/ 504805 h 3426527"/>
              <a:gd name="connsiteX8" fmla="*/ 1701588 w 2968407"/>
              <a:gd name="connsiteY8" fmla="*/ 619904 h 3426527"/>
              <a:gd name="connsiteX9" fmla="*/ 1944575 w 2968407"/>
              <a:gd name="connsiteY9" fmla="*/ 715820 h 3426527"/>
              <a:gd name="connsiteX10" fmla="*/ 2341028 w 2968407"/>
              <a:gd name="connsiteY10" fmla="*/ 850103 h 3426527"/>
              <a:gd name="connsiteX11" fmla="*/ 2577621 w 2968407"/>
              <a:gd name="connsiteY11" fmla="*/ 824525 h 3426527"/>
              <a:gd name="connsiteX12" fmla="*/ 2635171 w 2968407"/>
              <a:gd name="connsiteY12" fmla="*/ 696637 h 3426527"/>
              <a:gd name="connsiteX13" fmla="*/ 2411367 w 2968407"/>
              <a:gd name="connsiteY13" fmla="*/ 447255 h 3426527"/>
              <a:gd name="connsiteX14" fmla="*/ 2213140 w 2968407"/>
              <a:gd name="connsiteY14" fmla="*/ 338550 h 3426527"/>
              <a:gd name="connsiteX15" fmla="*/ 1154067 w 2968407"/>
              <a:gd name="connsiteY15" fmla="*/ 447 h 3426527"/>
              <a:gd name="connsiteX16" fmla="*/ 1388262 w 2968407"/>
              <a:gd name="connsiteY16" fmla="*/ 12436 h 3426527"/>
              <a:gd name="connsiteX17" fmla="*/ 1976547 w 2968407"/>
              <a:gd name="connsiteY17" fmla="*/ 69985 h 3426527"/>
              <a:gd name="connsiteX18" fmla="*/ 2532861 w 2968407"/>
              <a:gd name="connsiteY18" fmla="*/ 351339 h 3426527"/>
              <a:gd name="connsiteX19" fmla="*/ 2929314 w 2968407"/>
              <a:gd name="connsiteY19" fmla="*/ 818131 h 3426527"/>
              <a:gd name="connsiteX20" fmla="*/ 2897342 w 2968407"/>
              <a:gd name="connsiteY20" fmla="*/ 1195401 h 3426527"/>
              <a:gd name="connsiteX21" fmla="*/ 2430550 w 2968407"/>
              <a:gd name="connsiteY21" fmla="*/ 1412810 h 3426527"/>
              <a:gd name="connsiteX22" fmla="*/ 1829476 w 2968407"/>
              <a:gd name="connsiteY22" fmla="*/ 1527910 h 3426527"/>
              <a:gd name="connsiteX23" fmla="*/ 1298740 w 2968407"/>
              <a:gd name="connsiteY23" fmla="*/ 1777291 h 3426527"/>
              <a:gd name="connsiteX24" fmla="*/ 1158063 w 2968407"/>
              <a:gd name="connsiteY24" fmla="*/ 2256872 h 3426527"/>
              <a:gd name="connsiteX25" fmla="*/ 1317923 w 2968407"/>
              <a:gd name="connsiteY25" fmla="*/ 2973045 h 3426527"/>
              <a:gd name="connsiteX26" fmla="*/ 1337107 w 2968407"/>
              <a:gd name="connsiteY26" fmla="*/ 3209638 h 3426527"/>
              <a:gd name="connsiteX27" fmla="*/ 1222007 w 2968407"/>
              <a:gd name="connsiteY27" fmla="*/ 3388682 h 3426527"/>
              <a:gd name="connsiteX28" fmla="*/ 940654 w 2968407"/>
              <a:gd name="connsiteY28" fmla="*/ 3420654 h 3426527"/>
              <a:gd name="connsiteX29" fmla="*/ 723244 w 2968407"/>
              <a:gd name="connsiteY29" fmla="*/ 3305554 h 3426527"/>
              <a:gd name="connsiteX30" fmla="*/ 716849 w 2968407"/>
              <a:gd name="connsiteY30" fmla="*/ 2877129 h 3426527"/>
              <a:gd name="connsiteX31" fmla="*/ 838343 w 2968407"/>
              <a:gd name="connsiteY31" fmla="*/ 2346394 h 3426527"/>
              <a:gd name="connsiteX32" fmla="*/ 876709 w 2968407"/>
              <a:gd name="connsiteY32" fmla="*/ 1866813 h 3426527"/>
              <a:gd name="connsiteX33" fmla="*/ 736033 w 2968407"/>
              <a:gd name="connsiteY33" fmla="*/ 1534304 h 3426527"/>
              <a:gd name="connsiteX34" fmla="*/ 377946 w 2968407"/>
              <a:gd name="connsiteY34" fmla="*/ 1195401 h 3426527"/>
              <a:gd name="connsiteX35" fmla="*/ 96592 w 2968407"/>
              <a:gd name="connsiteY35" fmla="*/ 920441 h 3426527"/>
              <a:gd name="connsiteX36" fmla="*/ 676 w 2968407"/>
              <a:gd name="connsiteY36" fmla="*/ 549566 h 3426527"/>
              <a:gd name="connsiteX37" fmla="*/ 154142 w 2968407"/>
              <a:gd name="connsiteY37" fmla="*/ 396100 h 3426527"/>
              <a:gd name="connsiteX38" fmla="*/ 416313 w 2968407"/>
              <a:gd name="connsiteY38" fmla="*/ 581538 h 3426527"/>
              <a:gd name="connsiteX39" fmla="*/ 614539 w 2968407"/>
              <a:gd name="connsiteY39" fmla="*/ 984385 h 3426527"/>
              <a:gd name="connsiteX40" fmla="*/ 991809 w 2968407"/>
              <a:gd name="connsiteY40" fmla="*/ 1329683 h 3426527"/>
              <a:gd name="connsiteX41" fmla="*/ 1765532 w 2968407"/>
              <a:gd name="connsiteY41" fmla="*/ 1195400 h 3426527"/>
              <a:gd name="connsiteX42" fmla="*/ 2078857 w 2968407"/>
              <a:gd name="connsiteY42" fmla="*/ 977992 h 3426527"/>
              <a:gd name="connsiteX43" fmla="*/ 1669616 w 2968407"/>
              <a:gd name="connsiteY43" fmla="*/ 760581 h 3426527"/>
              <a:gd name="connsiteX44" fmla="*/ 1215613 w 2968407"/>
              <a:gd name="connsiteY44" fmla="*/ 683849 h 3426527"/>
              <a:gd name="connsiteX45" fmla="*/ 851132 w 2968407"/>
              <a:gd name="connsiteY45" fmla="*/ 703032 h 3426527"/>
              <a:gd name="connsiteX46" fmla="*/ 953442 w 2968407"/>
              <a:gd name="connsiteY46" fmla="*/ 607115 h 3426527"/>
              <a:gd name="connsiteX47" fmla="*/ 1503361 w 2968407"/>
              <a:gd name="connsiteY47" fmla="*/ 587932 h 3426527"/>
              <a:gd name="connsiteX48" fmla="*/ 1516150 w 2968407"/>
              <a:gd name="connsiteY48" fmla="*/ 504805 h 3426527"/>
              <a:gd name="connsiteX49" fmla="*/ 1055753 w 2968407"/>
              <a:gd name="connsiteY49" fmla="*/ 472833 h 3426527"/>
              <a:gd name="connsiteX50" fmla="*/ 1113303 w 2968407"/>
              <a:gd name="connsiteY50" fmla="*/ 344945 h 3426527"/>
              <a:gd name="connsiteX51" fmla="*/ 1771926 w 2968407"/>
              <a:gd name="connsiteY51" fmla="*/ 402494 h 3426527"/>
              <a:gd name="connsiteX52" fmla="*/ 2027703 w 2968407"/>
              <a:gd name="connsiteY52" fmla="*/ 364128 h 3426527"/>
              <a:gd name="connsiteX53" fmla="*/ 1887026 w 2968407"/>
              <a:gd name="connsiteY53" fmla="*/ 281001 h 3426527"/>
              <a:gd name="connsiteX54" fmla="*/ 1266768 w 2968407"/>
              <a:gd name="connsiteY54" fmla="*/ 229845 h 3426527"/>
              <a:gd name="connsiteX55" fmla="*/ 704061 w 2968407"/>
              <a:gd name="connsiteY55" fmla="*/ 306578 h 3426527"/>
              <a:gd name="connsiteX56" fmla="*/ 691272 w 2968407"/>
              <a:gd name="connsiteY56" fmla="*/ 146718 h 3426527"/>
              <a:gd name="connsiteX57" fmla="*/ 959837 w 2968407"/>
              <a:gd name="connsiteY57" fmla="*/ 12436 h 3426527"/>
              <a:gd name="connsiteX58" fmla="*/ 1154067 w 2968407"/>
              <a:gd name="connsiteY58" fmla="*/ 447 h 3426527"/>
              <a:gd name="connsiteX0" fmla="*/ 2213140 w 2968407"/>
              <a:gd name="connsiteY0" fmla="*/ 338146 h 3426123"/>
              <a:gd name="connsiteX1" fmla="*/ 2110830 w 2968407"/>
              <a:gd name="connsiteY1" fmla="*/ 414879 h 3426123"/>
              <a:gd name="connsiteX2" fmla="*/ 2142802 w 2968407"/>
              <a:gd name="connsiteY2" fmla="*/ 510795 h 3426123"/>
              <a:gd name="connsiteX3" fmla="*/ 2392184 w 2968407"/>
              <a:gd name="connsiteY3" fmla="*/ 593922 h 3426123"/>
              <a:gd name="connsiteX4" fmla="*/ 2398578 w 2968407"/>
              <a:gd name="connsiteY4" fmla="*/ 683445 h 3426123"/>
              <a:gd name="connsiteX5" fmla="*/ 2264296 w 2968407"/>
              <a:gd name="connsiteY5" fmla="*/ 677050 h 3426123"/>
              <a:gd name="connsiteX6" fmla="*/ 2078858 w 2968407"/>
              <a:gd name="connsiteY6" fmla="*/ 606711 h 3426123"/>
              <a:gd name="connsiteX7" fmla="*/ 1765532 w 2968407"/>
              <a:gd name="connsiteY7" fmla="*/ 504401 h 3426123"/>
              <a:gd name="connsiteX8" fmla="*/ 1701588 w 2968407"/>
              <a:gd name="connsiteY8" fmla="*/ 619500 h 3426123"/>
              <a:gd name="connsiteX9" fmla="*/ 1944575 w 2968407"/>
              <a:gd name="connsiteY9" fmla="*/ 715416 h 3426123"/>
              <a:gd name="connsiteX10" fmla="*/ 2341028 w 2968407"/>
              <a:gd name="connsiteY10" fmla="*/ 849699 h 3426123"/>
              <a:gd name="connsiteX11" fmla="*/ 2577621 w 2968407"/>
              <a:gd name="connsiteY11" fmla="*/ 824121 h 3426123"/>
              <a:gd name="connsiteX12" fmla="*/ 2635171 w 2968407"/>
              <a:gd name="connsiteY12" fmla="*/ 696233 h 3426123"/>
              <a:gd name="connsiteX13" fmla="*/ 2411367 w 2968407"/>
              <a:gd name="connsiteY13" fmla="*/ 446851 h 3426123"/>
              <a:gd name="connsiteX14" fmla="*/ 2213140 w 2968407"/>
              <a:gd name="connsiteY14" fmla="*/ 338146 h 3426123"/>
              <a:gd name="connsiteX15" fmla="*/ 1154067 w 2968407"/>
              <a:gd name="connsiteY15" fmla="*/ 43 h 3426123"/>
              <a:gd name="connsiteX16" fmla="*/ 1413662 w 2968407"/>
              <a:gd name="connsiteY16" fmla="*/ 8857 h 3426123"/>
              <a:gd name="connsiteX17" fmla="*/ 1976547 w 2968407"/>
              <a:gd name="connsiteY17" fmla="*/ 69581 h 3426123"/>
              <a:gd name="connsiteX18" fmla="*/ 2532861 w 2968407"/>
              <a:gd name="connsiteY18" fmla="*/ 350935 h 3426123"/>
              <a:gd name="connsiteX19" fmla="*/ 2929314 w 2968407"/>
              <a:gd name="connsiteY19" fmla="*/ 817727 h 3426123"/>
              <a:gd name="connsiteX20" fmla="*/ 2897342 w 2968407"/>
              <a:gd name="connsiteY20" fmla="*/ 1194997 h 3426123"/>
              <a:gd name="connsiteX21" fmla="*/ 2430550 w 2968407"/>
              <a:gd name="connsiteY21" fmla="*/ 1412406 h 3426123"/>
              <a:gd name="connsiteX22" fmla="*/ 1829476 w 2968407"/>
              <a:gd name="connsiteY22" fmla="*/ 1527506 h 3426123"/>
              <a:gd name="connsiteX23" fmla="*/ 1298740 w 2968407"/>
              <a:gd name="connsiteY23" fmla="*/ 1776887 h 3426123"/>
              <a:gd name="connsiteX24" fmla="*/ 1158063 w 2968407"/>
              <a:gd name="connsiteY24" fmla="*/ 2256468 h 3426123"/>
              <a:gd name="connsiteX25" fmla="*/ 1317923 w 2968407"/>
              <a:gd name="connsiteY25" fmla="*/ 2972641 h 3426123"/>
              <a:gd name="connsiteX26" fmla="*/ 1337107 w 2968407"/>
              <a:gd name="connsiteY26" fmla="*/ 3209234 h 3426123"/>
              <a:gd name="connsiteX27" fmla="*/ 1222007 w 2968407"/>
              <a:gd name="connsiteY27" fmla="*/ 3388278 h 3426123"/>
              <a:gd name="connsiteX28" fmla="*/ 940654 w 2968407"/>
              <a:gd name="connsiteY28" fmla="*/ 3420250 h 3426123"/>
              <a:gd name="connsiteX29" fmla="*/ 723244 w 2968407"/>
              <a:gd name="connsiteY29" fmla="*/ 3305150 h 3426123"/>
              <a:gd name="connsiteX30" fmla="*/ 716849 w 2968407"/>
              <a:gd name="connsiteY30" fmla="*/ 2876725 h 3426123"/>
              <a:gd name="connsiteX31" fmla="*/ 838343 w 2968407"/>
              <a:gd name="connsiteY31" fmla="*/ 2345990 h 3426123"/>
              <a:gd name="connsiteX32" fmla="*/ 876709 w 2968407"/>
              <a:gd name="connsiteY32" fmla="*/ 1866409 h 3426123"/>
              <a:gd name="connsiteX33" fmla="*/ 736033 w 2968407"/>
              <a:gd name="connsiteY33" fmla="*/ 1533900 h 3426123"/>
              <a:gd name="connsiteX34" fmla="*/ 377946 w 2968407"/>
              <a:gd name="connsiteY34" fmla="*/ 1194997 h 3426123"/>
              <a:gd name="connsiteX35" fmla="*/ 96592 w 2968407"/>
              <a:gd name="connsiteY35" fmla="*/ 920037 h 3426123"/>
              <a:gd name="connsiteX36" fmla="*/ 676 w 2968407"/>
              <a:gd name="connsiteY36" fmla="*/ 549162 h 3426123"/>
              <a:gd name="connsiteX37" fmla="*/ 154142 w 2968407"/>
              <a:gd name="connsiteY37" fmla="*/ 395696 h 3426123"/>
              <a:gd name="connsiteX38" fmla="*/ 416313 w 2968407"/>
              <a:gd name="connsiteY38" fmla="*/ 581134 h 3426123"/>
              <a:gd name="connsiteX39" fmla="*/ 614539 w 2968407"/>
              <a:gd name="connsiteY39" fmla="*/ 983981 h 3426123"/>
              <a:gd name="connsiteX40" fmla="*/ 991809 w 2968407"/>
              <a:gd name="connsiteY40" fmla="*/ 1329279 h 3426123"/>
              <a:gd name="connsiteX41" fmla="*/ 1765532 w 2968407"/>
              <a:gd name="connsiteY41" fmla="*/ 1194996 h 3426123"/>
              <a:gd name="connsiteX42" fmla="*/ 2078857 w 2968407"/>
              <a:gd name="connsiteY42" fmla="*/ 977588 h 3426123"/>
              <a:gd name="connsiteX43" fmla="*/ 1669616 w 2968407"/>
              <a:gd name="connsiteY43" fmla="*/ 760177 h 3426123"/>
              <a:gd name="connsiteX44" fmla="*/ 1215613 w 2968407"/>
              <a:gd name="connsiteY44" fmla="*/ 683445 h 3426123"/>
              <a:gd name="connsiteX45" fmla="*/ 851132 w 2968407"/>
              <a:gd name="connsiteY45" fmla="*/ 702628 h 3426123"/>
              <a:gd name="connsiteX46" fmla="*/ 953442 w 2968407"/>
              <a:gd name="connsiteY46" fmla="*/ 606711 h 3426123"/>
              <a:gd name="connsiteX47" fmla="*/ 1503361 w 2968407"/>
              <a:gd name="connsiteY47" fmla="*/ 587528 h 3426123"/>
              <a:gd name="connsiteX48" fmla="*/ 1516150 w 2968407"/>
              <a:gd name="connsiteY48" fmla="*/ 504401 h 3426123"/>
              <a:gd name="connsiteX49" fmla="*/ 1055753 w 2968407"/>
              <a:gd name="connsiteY49" fmla="*/ 472429 h 3426123"/>
              <a:gd name="connsiteX50" fmla="*/ 1113303 w 2968407"/>
              <a:gd name="connsiteY50" fmla="*/ 344541 h 3426123"/>
              <a:gd name="connsiteX51" fmla="*/ 1771926 w 2968407"/>
              <a:gd name="connsiteY51" fmla="*/ 402090 h 3426123"/>
              <a:gd name="connsiteX52" fmla="*/ 2027703 w 2968407"/>
              <a:gd name="connsiteY52" fmla="*/ 363724 h 3426123"/>
              <a:gd name="connsiteX53" fmla="*/ 1887026 w 2968407"/>
              <a:gd name="connsiteY53" fmla="*/ 280597 h 3426123"/>
              <a:gd name="connsiteX54" fmla="*/ 1266768 w 2968407"/>
              <a:gd name="connsiteY54" fmla="*/ 229441 h 3426123"/>
              <a:gd name="connsiteX55" fmla="*/ 704061 w 2968407"/>
              <a:gd name="connsiteY55" fmla="*/ 306174 h 3426123"/>
              <a:gd name="connsiteX56" fmla="*/ 691272 w 2968407"/>
              <a:gd name="connsiteY56" fmla="*/ 146314 h 3426123"/>
              <a:gd name="connsiteX57" fmla="*/ 959837 w 2968407"/>
              <a:gd name="connsiteY57" fmla="*/ 12032 h 3426123"/>
              <a:gd name="connsiteX58" fmla="*/ 1154067 w 2968407"/>
              <a:gd name="connsiteY58" fmla="*/ 43 h 3426123"/>
              <a:gd name="connsiteX0" fmla="*/ 2213140 w 2968407"/>
              <a:gd name="connsiteY0" fmla="*/ 338141 h 3426118"/>
              <a:gd name="connsiteX1" fmla="*/ 2110830 w 2968407"/>
              <a:gd name="connsiteY1" fmla="*/ 414874 h 3426118"/>
              <a:gd name="connsiteX2" fmla="*/ 2142802 w 2968407"/>
              <a:gd name="connsiteY2" fmla="*/ 510790 h 3426118"/>
              <a:gd name="connsiteX3" fmla="*/ 2392184 w 2968407"/>
              <a:gd name="connsiteY3" fmla="*/ 593917 h 3426118"/>
              <a:gd name="connsiteX4" fmla="*/ 2398578 w 2968407"/>
              <a:gd name="connsiteY4" fmla="*/ 683440 h 3426118"/>
              <a:gd name="connsiteX5" fmla="*/ 2264296 w 2968407"/>
              <a:gd name="connsiteY5" fmla="*/ 677045 h 3426118"/>
              <a:gd name="connsiteX6" fmla="*/ 2078858 w 2968407"/>
              <a:gd name="connsiteY6" fmla="*/ 606706 h 3426118"/>
              <a:gd name="connsiteX7" fmla="*/ 1765532 w 2968407"/>
              <a:gd name="connsiteY7" fmla="*/ 504396 h 3426118"/>
              <a:gd name="connsiteX8" fmla="*/ 1701588 w 2968407"/>
              <a:gd name="connsiteY8" fmla="*/ 619495 h 3426118"/>
              <a:gd name="connsiteX9" fmla="*/ 1944575 w 2968407"/>
              <a:gd name="connsiteY9" fmla="*/ 715411 h 3426118"/>
              <a:gd name="connsiteX10" fmla="*/ 2341028 w 2968407"/>
              <a:gd name="connsiteY10" fmla="*/ 849694 h 3426118"/>
              <a:gd name="connsiteX11" fmla="*/ 2577621 w 2968407"/>
              <a:gd name="connsiteY11" fmla="*/ 824116 h 3426118"/>
              <a:gd name="connsiteX12" fmla="*/ 2635171 w 2968407"/>
              <a:gd name="connsiteY12" fmla="*/ 696228 h 3426118"/>
              <a:gd name="connsiteX13" fmla="*/ 2411367 w 2968407"/>
              <a:gd name="connsiteY13" fmla="*/ 446846 h 3426118"/>
              <a:gd name="connsiteX14" fmla="*/ 2213140 w 2968407"/>
              <a:gd name="connsiteY14" fmla="*/ 338141 h 3426118"/>
              <a:gd name="connsiteX15" fmla="*/ 1154067 w 2968407"/>
              <a:gd name="connsiteY15" fmla="*/ 38 h 3426118"/>
              <a:gd name="connsiteX16" fmla="*/ 1413662 w 2968407"/>
              <a:gd name="connsiteY16" fmla="*/ 8852 h 3426118"/>
              <a:gd name="connsiteX17" fmla="*/ 1976547 w 2968407"/>
              <a:gd name="connsiteY17" fmla="*/ 69576 h 3426118"/>
              <a:gd name="connsiteX18" fmla="*/ 2532861 w 2968407"/>
              <a:gd name="connsiteY18" fmla="*/ 350930 h 3426118"/>
              <a:gd name="connsiteX19" fmla="*/ 2929314 w 2968407"/>
              <a:gd name="connsiteY19" fmla="*/ 817722 h 3426118"/>
              <a:gd name="connsiteX20" fmla="*/ 2897342 w 2968407"/>
              <a:gd name="connsiteY20" fmla="*/ 1194992 h 3426118"/>
              <a:gd name="connsiteX21" fmla="*/ 2430550 w 2968407"/>
              <a:gd name="connsiteY21" fmla="*/ 1412401 h 3426118"/>
              <a:gd name="connsiteX22" fmla="*/ 1829476 w 2968407"/>
              <a:gd name="connsiteY22" fmla="*/ 1527501 h 3426118"/>
              <a:gd name="connsiteX23" fmla="*/ 1298740 w 2968407"/>
              <a:gd name="connsiteY23" fmla="*/ 1776882 h 3426118"/>
              <a:gd name="connsiteX24" fmla="*/ 1158063 w 2968407"/>
              <a:gd name="connsiteY24" fmla="*/ 2256463 h 3426118"/>
              <a:gd name="connsiteX25" fmla="*/ 1317923 w 2968407"/>
              <a:gd name="connsiteY25" fmla="*/ 2972636 h 3426118"/>
              <a:gd name="connsiteX26" fmla="*/ 1337107 w 2968407"/>
              <a:gd name="connsiteY26" fmla="*/ 3209229 h 3426118"/>
              <a:gd name="connsiteX27" fmla="*/ 1222007 w 2968407"/>
              <a:gd name="connsiteY27" fmla="*/ 3388273 h 3426118"/>
              <a:gd name="connsiteX28" fmla="*/ 940654 w 2968407"/>
              <a:gd name="connsiteY28" fmla="*/ 3420245 h 3426118"/>
              <a:gd name="connsiteX29" fmla="*/ 723244 w 2968407"/>
              <a:gd name="connsiteY29" fmla="*/ 3305145 h 3426118"/>
              <a:gd name="connsiteX30" fmla="*/ 716849 w 2968407"/>
              <a:gd name="connsiteY30" fmla="*/ 2876720 h 3426118"/>
              <a:gd name="connsiteX31" fmla="*/ 838343 w 2968407"/>
              <a:gd name="connsiteY31" fmla="*/ 2345985 h 3426118"/>
              <a:gd name="connsiteX32" fmla="*/ 876709 w 2968407"/>
              <a:gd name="connsiteY32" fmla="*/ 1866404 h 3426118"/>
              <a:gd name="connsiteX33" fmla="*/ 736033 w 2968407"/>
              <a:gd name="connsiteY33" fmla="*/ 1533895 h 3426118"/>
              <a:gd name="connsiteX34" fmla="*/ 377946 w 2968407"/>
              <a:gd name="connsiteY34" fmla="*/ 1194992 h 3426118"/>
              <a:gd name="connsiteX35" fmla="*/ 96592 w 2968407"/>
              <a:gd name="connsiteY35" fmla="*/ 920032 h 3426118"/>
              <a:gd name="connsiteX36" fmla="*/ 676 w 2968407"/>
              <a:gd name="connsiteY36" fmla="*/ 549157 h 3426118"/>
              <a:gd name="connsiteX37" fmla="*/ 154142 w 2968407"/>
              <a:gd name="connsiteY37" fmla="*/ 395691 h 3426118"/>
              <a:gd name="connsiteX38" fmla="*/ 416313 w 2968407"/>
              <a:gd name="connsiteY38" fmla="*/ 581129 h 3426118"/>
              <a:gd name="connsiteX39" fmla="*/ 614539 w 2968407"/>
              <a:gd name="connsiteY39" fmla="*/ 983976 h 3426118"/>
              <a:gd name="connsiteX40" fmla="*/ 991809 w 2968407"/>
              <a:gd name="connsiteY40" fmla="*/ 1329274 h 3426118"/>
              <a:gd name="connsiteX41" fmla="*/ 1765532 w 2968407"/>
              <a:gd name="connsiteY41" fmla="*/ 1194991 h 3426118"/>
              <a:gd name="connsiteX42" fmla="*/ 2078857 w 2968407"/>
              <a:gd name="connsiteY42" fmla="*/ 977583 h 3426118"/>
              <a:gd name="connsiteX43" fmla="*/ 1669616 w 2968407"/>
              <a:gd name="connsiteY43" fmla="*/ 760172 h 3426118"/>
              <a:gd name="connsiteX44" fmla="*/ 1215613 w 2968407"/>
              <a:gd name="connsiteY44" fmla="*/ 683440 h 3426118"/>
              <a:gd name="connsiteX45" fmla="*/ 851132 w 2968407"/>
              <a:gd name="connsiteY45" fmla="*/ 702623 h 3426118"/>
              <a:gd name="connsiteX46" fmla="*/ 953442 w 2968407"/>
              <a:gd name="connsiteY46" fmla="*/ 606706 h 3426118"/>
              <a:gd name="connsiteX47" fmla="*/ 1503361 w 2968407"/>
              <a:gd name="connsiteY47" fmla="*/ 587523 h 3426118"/>
              <a:gd name="connsiteX48" fmla="*/ 1516150 w 2968407"/>
              <a:gd name="connsiteY48" fmla="*/ 504396 h 3426118"/>
              <a:gd name="connsiteX49" fmla="*/ 1055753 w 2968407"/>
              <a:gd name="connsiteY49" fmla="*/ 472424 h 3426118"/>
              <a:gd name="connsiteX50" fmla="*/ 1113303 w 2968407"/>
              <a:gd name="connsiteY50" fmla="*/ 344536 h 3426118"/>
              <a:gd name="connsiteX51" fmla="*/ 1771926 w 2968407"/>
              <a:gd name="connsiteY51" fmla="*/ 402085 h 3426118"/>
              <a:gd name="connsiteX52" fmla="*/ 2027703 w 2968407"/>
              <a:gd name="connsiteY52" fmla="*/ 363719 h 3426118"/>
              <a:gd name="connsiteX53" fmla="*/ 1887026 w 2968407"/>
              <a:gd name="connsiteY53" fmla="*/ 280592 h 3426118"/>
              <a:gd name="connsiteX54" fmla="*/ 1266768 w 2968407"/>
              <a:gd name="connsiteY54" fmla="*/ 229436 h 3426118"/>
              <a:gd name="connsiteX55" fmla="*/ 704061 w 2968407"/>
              <a:gd name="connsiteY55" fmla="*/ 306169 h 3426118"/>
              <a:gd name="connsiteX56" fmla="*/ 691272 w 2968407"/>
              <a:gd name="connsiteY56" fmla="*/ 146309 h 3426118"/>
              <a:gd name="connsiteX57" fmla="*/ 959837 w 2968407"/>
              <a:gd name="connsiteY57" fmla="*/ 12027 h 3426118"/>
              <a:gd name="connsiteX58" fmla="*/ 1154067 w 2968407"/>
              <a:gd name="connsiteY58" fmla="*/ 38 h 3426118"/>
              <a:gd name="connsiteX0" fmla="*/ 2213140 w 2968407"/>
              <a:gd name="connsiteY0" fmla="*/ 338141 h 3426118"/>
              <a:gd name="connsiteX1" fmla="*/ 2110830 w 2968407"/>
              <a:gd name="connsiteY1" fmla="*/ 414874 h 3426118"/>
              <a:gd name="connsiteX2" fmla="*/ 2142802 w 2968407"/>
              <a:gd name="connsiteY2" fmla="*/ 510790 h 3426118"/>
              <a:gd name="connsiteX3" fmla="*/ 2392184 w 2968407"/>
              <a:gd name="connsiteY3" fmla="*/ 593917 h 3426118"/>
              <a:gd name="connsiteX4" fmla="*/ 2398578 w 2968407"/>
              <a:gd name="connsiteY4" fmla="*/ 683440 h 3426118"/>
              <a:gd name="connsiteX5" fmla="*/ 2264296 w 2968407"/>
              <a:gd name="connsiteY5" fmla="*/ 677045 h 3426118"/>
              <a:gd name="connsiteX6" fmla="*/ 2078858 w 2968407"/>
              <a:gd name="connsiteY6" fmla="*/ 606706 h 3426118"/>
              <a:gd name="connsiteX7" fmla="*/ 1765532 w 2968407"/>
              <a:gd name="connsiteY7" fmla="*/ 504396 h 3426118"/>
              <a:gd name="connsiteX8" fmla="*/ 1701588 w 2968407"/>
              <a:gd name="connsiteY8" fmla="*/ 619495 h 3426118"/>
              <a:gd name="connsiteX9" fmla="*/ 1944575 w 2968407"/>
              <a:gd name="connsiteY9" fmla="*/ 715411 h 3426118"/>
              <a:gd name="connsiteX10" fmla="*/ 2341028 w 2968407"/>
              <a:gd name="connsiteY10" fmla="*/ 849694 h 3426118"/>
              <a:gd name="connsiteX11" fmla="*/ 2577621 w 2968407"/>
              <a:gd name="connsiteY11" fmla="*/ 824116 h 3426118"/>
              <a:gd name="connsiteX12" fmla="*/ 2635171 w 2968407"/>
              <a:gd name="connsiteY12" fmla="*/ 696228 h 3426118"/>
              <a:gd name="connsiteX13" fmla="*/ 2411367 w 2968407"/>
              <a:gd name="connsiteY13" fmla="*/ 446846 h 3426118"/>
              <a:gd name="connsiteX14" fmla="*/ 2213140 w 2968407"/>
              <a:gd name="connsiteY14" fmla="*/ 338141 h 3426118"/>
              <a:gd name="connsiteX15" fmla="*/ 1154067 w 2968407"/>
              <a:gd name="connsiteY15" fmla="*/ 38 h 3426118"/>
              <a:gd name="connsiteX16" fmla="*/ 1413662 w 2968407"/>
              <a:gd name="connsiteY16" fmla="*/ 8852 h 3426118"/>
              <a:gd name="connsiteX17" fmla="*/ 1976547 w 2968407"/>
              <a:gd name="connsiteY17" fmla="*/ 69576 h 3426118"/>
              <a:gd name="connsiteX18" fmla="*/ 2532861 w 2968407"/>
              <a:gd name="connsiteY18" fmla="*/ 350930 h 3426118"/>
              <a:gd name="connsiteX19" fmla="*/ 2929314 w 2968407"/>
              <a:gd name="connsiteY19" fmla="*/ 817722 h 3426118"/>
              <a:gd name="connsiteX20" fmla="*/ 2897342 w 2968407"/>
              <a:gd name="connsiteY20" fmla="*/ 1194992 h 3426118"/>
              <a:gd name="connsiteX21" fmla="*/ 2430550 w 2968407"/>
              <a:gd name="connsiteY21" fmla="*/ 1412401 h 3426118"/>
              <a:gd name="connsiteX22" fmla="*/ 1829476 w 2968407"/>
              <a:gd name="connsiteY22" fmla="*/ 1527501 h 3426118"/>
              <a:gd name="connsiteX23" fmla="*/ 1298740 w 2968407"/>
              <a:gd name="connsiteY23" fmla="*/ 1776882 h 3426118"/>
              <a:gd name="connsiteX24" fmla="*/ 1158063 w 2968407"/>
              <a:gd name="connsiteY24" fmla="*/ 2256463 h 3426118"/>
              <a:gd name="connsiteX25" fmla="*/ 1317923 w 2968407"/>
              <a:gd name="connsiteY25" fmla="*/ 2972636 h 3426118"/>
              <a:gd name="connsiteX26" fmla="*/ 1337107 w 2968407"/>
              <a:gd name="connsiteY26" fmla="*/ 3209229 h 3426118"/>
              <a:gd name="connsiteX27" fmla="*/ 1222007 w 2968407"/>
              <a:gd name="connsiteY27" fmla="*/ 3388273 h 3426118"/>
              <a:gd name="connsiteX28" fmla="*/ 940654 w 2968407"/>
              <a:gd name="connsiteY28" fmla="*/ 3420245 h 3426118"/>
              <a:gd name="connsiteX29" fmla="*/ 723244 w 2968407"/>
              <a:gd name="connsiteY29" fmla="*/ 3305145 h 3426118"/>
              <a:gd name="connsiteX30" fmla="*/ 716849 w 2968407"/>
              <a:gd name="connsiteY30" fmla="*/ 2876720 h 3426118"/>
              <a:gd name="connsiteX31" fmla="*/ 838343 w 2968407"/>
              <a:gd name="connsiteY31" fmla="*/ 2345985 h 3426118"/>
              <a:gd name="connsiteX32" fmla="*/ 876709 w 2968407"/>
              <a:gd name="connsiteY32" fmla="*/ 1866404 h 3426118"/>
              <a:gd name="connsiteX33" fmla="*/ 736033 w 2968407"/>
              <a:gd name="connsiteY33" fmla="*/ 1533895 h 3426118"/>
              <a:gd name="connsiteX34" fmla="*/ 377946 w 2968407"/>
              <a:gd name="connsiteY34" fmla="*/ 1194992 h 3426118"/>
              <a:gd name="connsiteX35" fmla="*/ 96592 w 2968407"/>
              <a:gd name="connsiteY35" fmla="*/ 920032 h 3426118"/>
              <a:gd name="connsiteX36" fmla="*/ 676 w 2968407"/>
              <a:gd name="connsiteY36" fmla="*/ 549157 h 3426118"/>
              <a:gd name="connsiteX37" fmla="*/ 154142 w 2968407"/>
              <a:gd name="connsiteY37" fmla="*/ 395691 h 3426118"/>
              <a:gd name="connsiteX38" fmla="*/ 416313 w 2968407"/>
              <a:gd name="connsiteY38" fmla="*/ 581129 h 3426118"/>
              <a:gd name="connsiteX39" fmla="*/ 614539 w 2968407"/>
              <a:gd name="connsiteY39" fmla="*/ 983976 h 3426118"/>
              <a:gd name="connsiteX40" fmla="*/ 991809 w 2968407"/>
              <a:gd name="connsiteY40" fmla="*/ 1329274 h 3426118"/>
              <a:gd name="connsiteX41" fmla="*/ 1765532 w 2968407"/>
              <a:gd name="connsiteY41" fmla="*/ 1194991 h 3426118"/>
              <a:gd name="connsiteX42" fmla="*/ 2078857 w 2968407"/>
              <a:gd name="connsiteY42" fmla="*/ 977583 h 3426118"/>
              <a:gd name="connsiteX43" fmla="*/ 1669616 w 2968407"/>
              <a:gd name="connsiteY43" fmla="*/ 760172 h 3426118"/>
              <a:gd name="connsiteX44" fmla="*/ 1215613 w 2968407"/>
              <a:gd name="connsiteY44" fmla="*/ 683440 h 3426118"/>
              <a:gd name="connsiteX45" fmla="*/ 851132 w 2968407"/>
              <a:gd name="connsiteY45" fmla="*/ 702623 h 3426118"/>
              <a:gd name="connsiteX46" fmla="*/ 953442 w 2968407"/>
              <a:gd name="connsiteY46" fmla="*/ 606706 h 3426118"/>
              <a:gd name="connsiteX47" fmla="*/ 1503361 w 2968407"/>
              <a:gd name="connsiteY47" fmla="*/ 587523 h 3426118"/>
              <a:gd name="connsiteX48" fmla="*/ 1516150 w 2968407"/>
              <a:gd name="connsiteY48" fmla="*/ 504396 h 3426118"/>
              <a:gd name="connsiteX49" fmla="*/ 1055753 w 2968407"/>
              <a:gd name="connsiteY49" fmla="*/ 472424 h 3426118"/>
              <a:gd name="connsiteX50" fmla="*/ 1113303 w 2968407"/>
              <a:gd name="connsiteY50" fmla="*/ 344536 h 3426118"/>
              <a:gd name="connsiteX51" fmla="*/ 1864001 w 2968407"/>
              <a:gd name="connsiteY51" fmla="*/ 405260 h 3426118"/>
              <a:gd name="connsiteX52" fmla="*/ 2027703 w 2968407"/>
              <a:gd name="connsiteY52" fmla="*/ 363719 h 3426118"/>
              <a:gd name="connsiteX53" fmla="*/ 1887026 w 2968407"/>
              <a:gd name="connsiteY53" fmla="*/ 280592 h 3426118"/>
              <a:gd name="connsiteX54" fmla="*/ 1266768 w 2968407"/>
              <a:gd name="connsiteY54" fmla="*/ 229436 h 3426118"/>
              <a:gd name="connsiteX55" fmla="*/ 704061 w 2968407"/>
              <a:gd name="connsiteY55" fmla="*/ 306169 h 3426118"/>
              <a:gd name="connsiteX56" fmla="*/ 691272 w 2968407"/>
              <a:gd name="connsiteY56" fmla="*/ 146309 h 3426118"/>
              <a:gd name="connsiteX57" fmla="*/ 959837 w 2968407"/>
              <a:gd name="connsiteY57" fmla="*/ 12027 h 3426118"/>
              <a:gd name="connsiteX58" fmla="*/ 1154067 w 2968407"/>
              <a:gd name="connsiteY58" fmla="*/ 38 h 3426118"/>
              <a:gd name="connsiteX0" fmla="*/ 2213140 w 2968407"/>
              <a:gd name="connsiteY0" fmla="*/ 338141 h 3426118"/>
              <a:gd name="connsiteX1" fmla="*/ 2110830 w 2968407"/>
              <a:gd name="connsiteY1" fmla="*/ 414874 h 3426118"/>
              <a:gd name="connsiteX2" fmla="*/ 2142802 w 2968407"/>
              <a:gd name="connsiteY2" fmla="*/ 510790 h 3426118"/>
              <a:gd name="connsiteX3" fmla="*/ 2392184 w 2968407"/>
              <a:gd name="connsiteY3" fmla="*/ 593917 h 3426118"/>
              <a:gd name="connsiteX4" fmla="*/ 2398578 w 2968407"/>
              <a:gd name="connsiteY4" fmla="*/ 683440 h 3426118"/>
              <a:gd name="connsiteX5" fmla="*/ 2264296 w 2968407"/>
              <a:gd name="connsiteY5" fmla="*/ 677045 h 3426118"/>
              <a:gd name="connsiteX6" fmla="*/ 2078858 w 2968407"/>
              <a:gd name="connsiteY6" fmla="*/ 606706 h 3426118"/>
              <a:gd name="connsiteX7" fmla="*/ 1765532 w 2968407"/>
              <a:gd name="connsiteY7" fmla="*/ 504396 h 3426118"/>
              <a:gd name="connsiteX8" fmla="*/ 1701588 w 2968407"/>
              <a:gd name="connsiteY8" fmla="*/ 619495 h 3426118"/>
              <a:gd name="connsiteX9" fmla="*/ 1944575 w 2968407"/>
              <a:gd name="connsiteY9" fmla="*/ 715411 h 3426118"/>
              <a:gd name="connsiteX10" fmla="*/ 2341028 w 2968407"/>
              <a:gd name="connsiteY10" fmla="*/ 849694 h 3426118"/>
              <a:gd name="connsiteX11" fmla="*/ 2577621 w 2968407"/>
              <a:gd name="connsiteY11" fmla="*/ 824116 h 3426118"/>
              <a:gd name="connsiteX12" fmla="*/ 2635171 w 2968407"/>
              <a:gd name="connsiteY12" fmla="*/ 696228 h 3426118"/>
              <a:gd name="connsiteX13" fmla="*/ 2411367 w 2968407"/>
              <a:gd name="connsiteY13" fmla="*/ 446846 h 3426118"/>
              <a:gd name="connsiteX14" fmla="*/ 2213140 w 2968407"/>
              <a:gd name="connsiteY14" fmla="*/ 338141 h 3426118"/>
              <a:gd name="connsiteX15" fmla="*/ 1154067 w 2968407"/>
              <a:gd name="connsiteY15" fmla="*/ 38 h 3426118"/>
              <a:gd name="connsiteX16" fmla="*/ 1413662 w 2968407"/>
              <a:gd name="connsiteY16" fmla="*/ 8852 h 3426118"/>
              <a:gd name="connsiteX17" fmla="*/ 1976547 w 2968407"/>
              <a:gd name="connsiteY17" fmla="*/ 69576 h 3426118"/>
              <a:gd name="connsiteX18" fmla="*/ 2532861 w 2968407"/>
              <a:gd name="connsiteY18" fmla="*/ 350930 h 3426118"/>
              <a:gd name="connsiteX19" fmla="*/ 2929314 w 2968407"/>
              <a:gd name="connsiteY19" fmla="*/ 817722 h 3426118"/>
              <a:gd name="connsiteX20" fmla="*/ 2897342 w 2968407"/>
              <a:gd name="connsiteY20" fmla="*/ 1194992 h 3426118"/>
              <a:gd name="connsiteX21" fmla="*/ 2430550 w 2968407"/>
              <a:gd name="connsiteY21" fmla="*/ 1412401 h 3426118"/>
              <a:gd name="connsiteX22" fmla="*/ 1829476 w 2968407"/>
              <a:gd name="connsiteY22" fmla="*/ 1527501 h 3426118"/>
              <a:gd name="connsiteX23" fmla="*/ 1298740 w 2968407"/>
              <a:gd name="connsiteY23" fmla="*/ 1776882 h 3426118"/>
              <a:gd name="connsiteX24" fmla="*/ 1158063 w 2968407"/>
              <a:gd name="connsiteY24" fmla="*/ 2256463 h 3426118"/>
              <a:gd name="connsiteX25" fmla="*/ 1317923 w 2968407"/>
              <a:gd name="connsiteY25" fmla="*/ 2972636 h 3426118"/>
              <a:gd name="connsiteX26" fmla="*/ 1337107 w 2968407"/>
              <a:gd name="connsiteY26" fmla="*/ 3209229 h 3426118"/>
              <a:gd name="connsiteX27" fmla="*/ 1222007 w 2968407"/>
              <a:gd name="connsiteY27" fmla="*/ 3388273 h 3426118"/>
              <a:gd name="connsiteX28" fmla="*/ 940654 w 2968407"/>
              <a:gd name="connsiteY28" fmla="*/ 3420245 h 3426118"/>
              <a:gd name="connsiteX29" fmla="*/ 723244 w 2968407"/>
              <a:gd name="connsiteY29" fmla="*/ 3305145 h 3426118"/>
              <a:gd name="connsiteX30" fmla="*/ 716849 w 2968407"/>
              <a:gd name="connsiteY30" fmla="*/ 2876720 h 3426118"/>
              <a:gd name="connsiteX31" fmla="*/ 838343 w 2968407"/>
              <a:gd name="connsiteY31" fmla="*/ 2345985 h 3426118"/>
              <a:gd name="connsiteX32" fmla="*/ 876709 w 2968407"/>
              <a:gd name="connsiteY32" fmla="*/ 1866404 h 3426118"/>
              <a:gd name="connsiteX33" fmla="*/ 736033 w 2968407"/>
              <a:gd name="connsiteY33" fmla="*/ 1533895 h 3426118"/>
              <a:gd name="connsiteX34" fmla="*/ 377946 w 2968407"/>
              <a:gd name="connsiteY34" fmla="*/ 1194992 h 3426118"/>
              <a:gd name="connsiteX35" fmla="*/ 96592 w 2968407"/>
              <a:gd name="connsiteY35" fmla="*/ 920032 h 3426118"/>
              <a:gd name="connsiteX36" fmla="*/ 676 w 2968407"/>
              <a:gd name="connsiteY36" fmla="*/ 549157 h 3426118"/>
              <a:gd name="connsiteX37" fmla="*/ 154142 w 2968407"/>
              <a:gd name="connsiteY37" fmla="*/ 395691 h 3426118"/>
              <a:gd name="connsiteX38" fmla="*/ 416313 w 2968407"/>
              <a:gd name="connsiteY38" fmla="*/ 581129 h 3426118"/>
              <a:gd name="connsiteX39" fmla="*/ 614539 w 2968407"/>
              <a:gd name="connsiteY39" fmla="*/ 983976 h 3426118"/>
              <a:gd name="connsiteX40" fmla="*/ 991809 w 2968407"/>
              <a:gd name="connsiteY40" fmla="*/ 1329274 h 3426118"/>
              <a:gd name="connsiteX41" fmla="*/ 1765532 w 2968407"/>
              <a:gd name="connsiteY41" fmla="*/ 1194991 h 3426118"/>
              <a:gd name="connsiteX42" fmla="*/ 2078857 w 2968407"/>
              <a:gd name="connsiteY42" fmla="*/ 977583 h 3426118"/>
              <a:gd name="connsiteX43" fmla="*/ 1669616 w 2968407"/>
              <a:gd name="connsiteY43" fmla="*/ 760172 h 3426118"/>
              <a:gd name="connsiteX44" fmla="*/ 1215613 w 2968407"/>
              <a:gd name="connsiteY44" fmla="*/ 683440 h 3426118"/>
              <a:gd name="connsiteX45" fmla="*/ 851132 w 2968407"/>
              <a:gd name="connsiteY45" fmla="*/ 702623 h 3426118"/>
              <a:gd name="connsiteX46" fmla="*/ 953442 w 2968407"/>
              <a:gd name="connsiteY46" fmla="*/ 606706 h 3426118"/>
              <a:gd name="connsiteX47" fmla="*/ 1503361 w 2968407"/>
              <a:gd name="connsiteY47" fmla="*/ 587523 h 3426118"/>
              <a:gd name="connsiteX48" fmla="*/ 1516150 w 2968407"/>
              <a:gd name="connsiteY48" fmla="*/ 504396 h 3426118"/>
              <a:gd name="connsiteX49" fmla="*/ 1055753 w 2968407"/>
              <a:gd name="connsiteY49" fmla="*/ 472424 h 3426118"/>
              <a:gd name="connsiteX50" fmla="*/ 1113303 w 2968407"/>
              <a:gd name="connsiteY50" fmla="*/ 344536 h 3426118"/>
              <a:gd name="connsiteX51" fmla="*/ 1864001 w 2968407"/>
              <a:gd name="connsiteY51" fmla="*/ 405260 h 3426118"/>
              <a:gd name="connsiteX52" fmla="*/ 2030878 w 2968407"/>
              <a:gd name="connsiteY52" fmla="*/ 347844 h 3426118"/>
              <a:gd name="connsiteX53" fmla="*/ 1887026 w 2968407"/>
              <a:gd name="connsiteY53" fmla="*/ 280592 h 3426118"/>
              <a:gd name="connsiteX54" fmla="*/ 1266768 w 2968407"/>
              <a:gd name="connsiteY54" fmla="*/ 229436 h 3426118"/>
              <a:gd name="connsiteX55" fmla="*/ 704061 w 2968407"/>
              <a:gd name="connsiteY55" fmla="*/ 306169 h 3426118"/>
              <a:gd name="connsiteX56" fmla="*/ 691272 w 2968407"/>
              <a:gd name="connsiteY56" fmla="*/ 146309 h 3426118"/>
              <a:gd name="connsiteX57" fmla="*/ 959837 w 2968407"/>
              <a:gd name="connsiteY57" fmla="*/ 12027 h 3426118"/>
              <a:gd name="connsiteX58" fmla="*/ 1154067 w 2968407"/>
              <a:gd name="connsiteY58" fmla="*/ 38 h 3426118"/>
              <a:gd name="connsiteX0" fmla="*/ 2213140 w 2968407"/>
              <a:gd name="connsiteY0" fmla="*/ 338141 h 3426118"/>
              <a:gd name="connsiteX1" fmla="*/ 2110830 w 2968407"/>
              <a:gd name="connsiteY1" fmla="*/ 414874 h 3426118"/>
              <a:gd name="connsiteX2" fmla="*/ 2142802 w 2968407"/>
              <a:gd name="connsiteY2" fmla="*/ 510790 h 3426118"/>
              <a:gd name="connsiteX3" fmla="*/ 2392184 w 2968407"/>
              <a:gd name="connsiteY3" fmla="*/ 593917 h 3426118"/>
              <a:gd name="connsiteX4" fmla="*/ 2398578 w 2968407"/>
              <a:gd name="connsiteY4" fmla="*/ 683440 h 3426118"/>
              <a:gd name="connsiteX5" fmla="*/ 2264296 w 2968407"/>
              <a:gd name="connsiteY5" fmla="*/ 677045 h 3426118"/>
              <a:gd name="connsiteX6" fmla="*/ 2078858 w 2968407"/>
              <a:gd name="connsiteY6" fmla="*/ 606706 h 3426118"/>
              <a:gd name="connsiteX7" fmla="*/ 1765532 w 2968407"/>
              <a:gd name="connsiteY7" fmla="*/ 504396 h 3426118"/>
              <a:gd name="connsiteX8" fmla="*/ 1701588 w 2968407"/>
              <a:gd name="connsiteY8" fmla="*/ 619495 h 3426118"/>
              <a:gd name="connsiteX9" fmla="*/ 1944575 w 2968407"/>
              <a:gd name="connsiteY9" fmla="*/ 715411 h 3426118"/>
              <a:gd name="connsiteX10" fmla="*/ 2341028 w 2968407"/>
              <a:gd name="connsiteY10" fmla="*/ 849694 h 3426118"/>
              <a:gd name="connsiteX11" fmla="*/ 2577621 w 2968407"/>
              <a:gd name="connsiteY11" fmla="*/ 824116 h 3426118"/>
              <a:gd name="connsiteX12" fmla="*/ 2635171 w 2968407"/>
              <a:gd name="connsiteY12" fmla="*/ 696228 h 3426118"/>
              <a:gd name="connsiteX13" fmla="*/ 2411367 w 2968407"/>
              <a:gd name="connsiteY13" fmla="*/ 446846 h 3426118"/>
              <a:gd name="connsiteX14" fmla="*/ 2213140 w 2968407"/>
              <a:gd name="connsiteY14" fmla="*/ 338141 h 3426118"/>
              <a:gd name="connsiteX15" fmla="*/ 1154067 w 2968407"/>
              <a:gd name="connsiteY15" fmla="*/ 38 h 3426118"/>
              <a:gd name="connsiteX16" fmla="*/ 1413662 w 2968407"/>
              <a:gd name="connsiteY16" fmla="*/ 8852 h 3426118"/>
              <a:gd name="connsiteX17" fmla="*/ 1976547 w 2968407"/>
              <a:gd name="connsiteY17" fmla="*/ 69576 h 3426118"/>
              <a:gd name="connsiteX18" fmla="*/ 2532861 w 2968407"/>
              <a:gd name="connsiteY18" fmla="*/ 350930 h 3426118"/>
              <a:gd name="connsiteX19" fmla="*/ 2929314 w 2968407"/>
              <a:gd name="connsiteY19" fmla="*/ 817722 h 3426118"/>
              <a:gd name="connsiteX20" fmla="*/ 2897342 w 2968407"/>
              <a:gd name="connsiteY20" fmla="*/ 1194992 h 3426118"/>
              <a:gd name="connsiteX21" fmla="*/ 2430550 w 2968407"/>
              <a:gd name="connsiteY21" fmla="*/ 1412401 h 3426118"/>
              <a:gd name="connsiteX22" fmla="*/ 1829476 w 2968407"/>
              <a:gd name="connsiteY22" fmla="*/ 1527501 h 3426118"/>
              <a:gd name="connsiteX23" fmla="*/ 1298740 w 2968407"/>
              <a:gd name="connsiteY23" fmla="*/ 1776882 h 3426118"/>
              <a:gd name="connsiteX24" fmla="*/ 1158063 w 2968407"/>
              <a:gd name="connsiteY24" fmla="*/ 2256463 h 3426118"/>
              <a:gd name="connsiteX25" fmla="*/ 1317923 w 2968407"/>
              <a:gd name="connsiteY25" fmla="*/ 2972636 h 3426118"/>
              <a:gd name="connsiteX26" fmla="*/ 1337107 w 2968407"/>
              <a:gd name="connsiteY26" fmla="*/ 3209229 h 3426118"/>
              <a:gd name="connsiteX27" fmla="*/ 1222007 w 2968407"/>
              <a:gd name="connsiteY27" fmla="*/ 3388273 h 3426118"/>
              <a:gd name="connsiteX28" fmla="*/ 940654 w 2968407"/>
              <a:gd name="connsiteY28" fmla="*/ 3420245 h 3426118"/>
              <a:gd name="connsiteX29" fmla="*/ 723244 w 2968407"/>
              <a:gd name="connsiteY29" fmla="*/ 3305145 h 3426118"/>
              <a:gd name="connsiteX30" fmla="*/ 716849 w 2968407"/>
              <a:gd name="connsiteY30" fmla="*/ 2876720 h 3426118"/>
              <a:gd name="connsiteX31" fmla="*/ 838343 w 2968407"/>
              <a:gd name="connsiteY31" fmla="*/ 2345985 h 3426118"/>
              <a:gd name="connsiteX32" fmla="*/ 876709 w 2968407"/>
              <a:gd name="connsiteY32" fmla="*/ 1866404 h 3426118"/>
              <a:gd name="connsiteX33" fmla="*/ 736033 w 2968407"/>
              <a:gd name="connsiteY33" fmla="*/ 1533895 h 3426118"/>
              <a:gd name="connsiteX34" fmla="*/ 377946 w 2968407"/>
              <a:gd name="connsiteY34" fmla="*/ 1194992 h 3426118"/>
              <a:gd name="connsiteX35" fmla="*/ 96592 w 2968407"/>
              <a:gd name="connsiteY35" fmla="*/ 920032 h 3426118"/>
              <a:gd name="connsiteX36" fmla="*/ 676 w 2968407"/>
              <a:gd name="connsiteY36" fmla="*/ 549157 h 3426118"/>
              <a:gd name="connsiteX37" fmla="*/ 154142 w 2968407"/>
              <a:gd name="connsiteY37" fmla="*/ 395691 h 3426118"/>
              <a:gd name="connsiteX38" fmla="*/ 416313 w 2968407"/>
              <a:gd name="connsiteY38" fmla="*/ 581129 h 3426118"/>
              <a:gd name="connsiteX39" fmla="*/ 614539 w 2968407"/>
              <a:gd name="connsiteY39" fmla="*/ 983976 h 3426118"/>
              <a:gd name="connsiteX40" fmla="*/ 991809 w 2968407"/>
              <a:gd name="connsiteY40" fmla="*/ 1329274 h 3426118"/>
              <a:gd name="connsiteX41" fmla="*/ 1765532 w 2968407"/>
              <a:gd name="connsiteY41" fmla="*/ 1194991 h 3426118"/>
              <a:gd name="connsiteX42" fmla="*/ 2078857 w 2968407"/>
              <a:gd name="connsiteY42" fmla="*/ 977583 h 3426118"/>
              <a:gd name="connsiteX43" fmla="*/ 1669616 w 2968407"/>
              <a:gd name="connsiteY43" fmla="*/ 760172 h 3426118"/>
              <a:gd name="connsiteX44" fmla="*/ 1215613 w 2968407"/>
              <a:gd name="connsiteY44" fmla="*/ 683440 h 3426118"/>
              <a:gd name="connsiteX45" fmla="*/ 851132 w 2968407"/>
              <a:gd name="connsiteY45" fmla="*/ 702623 h 3426118"/>
              <a:gd name="connsiteX46" fmla="*/ 953442 w 2968407"/>
              <a:gd name="connsiteY46" fmla="*/ 606706 h 3426118"/>
              <a:gd name="connsiteX47" fmla="*/ 1503361 w 2968407"/>
              <a:gd name="connsiteY47" fmla="*/ 587523 h 3426118"/>
              <a:gd name="connsiteX48" fmla="*/ 1516150 w 2968407"/>
              <a:gd name="connsiteY48" fmla="*/ 504396 h 3426118"/>
              <a:gd name="connsiteX49" fmla="*/ 1055753 w 2968407"/>
              <a:gd name="connsiteY49" fmla="*/ 472424 h 3426118"/>
              <a:gd name="connsiteX50" fmla="*/ 1186328 w 2968407"/>
              <a:gd name="connsiteY50" fmla="*/ 331836 h 3426118"/>
              <a:gd name="connsiteX51" fmla="*/ 1864001 w 2968407"/>
              <a:gd name="connsiteY51" fmla="*/ 405260 h 3426118"/>
              <a:gd name="connsiteX52" fmla="*/ 2030878 w 2968407"/>
              <a:gd name="connsiteY52" fmla="*/ 347844 h 3426118"/>
              <a:gd name="connsiteX53" fmla="*/ 1887026 w 2968407"/>
              <a:gd name="connsiteY53" fmla="*/ 280592 h 3426118"/>
              <a:gd name="connsiteX54" fmla="*/ 1266768 w 2968407"/>
              <a:gd name="connsiteY54" fmla="*/ 229436 h 3426118"/>
              <a:gd name="connsiteX55" fmla="*/ 704061 w 2968407"/>
              <a:gd name="connsiteY55" fmla="*/ 306169 h 3426118"/>
              <a:gd name="connsiteX56" fmla="*/ 691272 w 2968407"/>
              <a:gd name="connsiteY56" fmla="*/ 146309 h 3426118"/>
              <a:gd name="connsiteX57" fmla="*/ 959837 w 2968407"/>
              <a:gd name="connsiteY57" fmla="*/ 12027 h 3426118"/>
              <a:gd name="connsiteX58" fmla="*/ 1154067 w 2968407"/>
              <a:gd name="connsiteY58" fmla="*/ 38 h 3426118"/>
              <a:gd name="connsiteX0" fmla="*/ 2213140 w 2968407"/>
              <a:gd name="connsiteY0" fmla="*/ 338141 h 3426118"/>
              <a:gd name="connsiteX1" fmla="*/ 2110830 w 2968407"/>
              <a:gd name="connsiteY1" fmla="*/ 414874 h 3426118"/>
              <a:gd name="connsiteX2" fmla="*/ 2142802 w 2968407"/>
              <a:gd name="connsiteY2" fmla="*/ 510790 h 3426118"/>
              <a:gd name="connsiteX3" fmla="*/ 2392184 w 2968407"/>
              <a:gd name="connsiteY3" fmla="*/ 593917 h 3426118"/>
              <a:gd name="connsiteX4" fmla="*/ 2398578 w 2968407"/>
              <a:gd name="connsiteY4" fmla="*/ 683440 h 3426118"/>
              <a:gd name="connsiteX5" fmla="*/ 2264296 w 2968407"/>
              <a:gd name="connsiteY5" fmla="*/ 677045 h 3426118"/>
              <a:gd name="connsiteX6" fmla="*/ 2078858 w 2968407"/>
              <a:gd name="connsiteY6" fmla="*/ 606706 h 3426118"/>
              <a:gd name="connsiteX7" fmla="*/ 1765532 w 2968407"/>
              <a:gd name="connsiteY7" fmla="*/ 504396 h 3426118"/>
              <a:gd name="connsiteX8" fmla="*/ 1701588 w 2968407"/>
              <a:gd name="connsiteY8" fmla="*/ 619495 h 3426118"/>
              <a:gd name="connsiteX9" fmla="*/ 1944575 w 2968407"/>
              <a:gd name="connsiteY9" fmla="*/ 715411 h 3426118"/>
              <a:gd name="connsiteX10" fmla="*/ 2341028 w 2968407"/>
              <a:gd name="connsiteY10" fmla="*/ 849694 h 3426118"/>
              <a:gd name="connsiteX11" fmla="*/ 2577621 w 2968407"/>
              <a:gd name="connsiteY11" fmla="*/ 824116 h 3426118"/>
              <a:gd name="connsiteX12" fmla="*/ 2635171 w 2968407"/>
              <a:gd name="connsiteY12" fmla="*/ 696228 h 3426118"/>
              <a:gd name="connsiteX13" fmla="*/ 2411367 w 2968407"/>
              <a:gd name="connsiteY13" fmla="*/ 446846 h 3426118"/>
              <a:gd name="connsiteX14" fmla="*/ 2213140 w 2968407"/>
              <a:gd name="connsiteY14" fmla="*/ 338141 h 3426118"/>
              <a:gd name="connsiteX15" fmla="*/ 1154067 w 2968407"/>
              <a:gd name="connsiteY15" fmla="*/ 38 h 3426118"/>
              <a:gd name="connsiteX16" fmla="*/ 1413662 w 2968407"/>
              <a:gd name="connsiteY16" fmla="*/ 8852 h 3426118"/>
              <a:gd name="connsiteX17" fmla="*/ 1976547 w 2968407"/>
              <a:gd name="connsiteY17" fmla="*/ 69576 h 3426118"/>
              <a:gd name="connsiteX18" fmla="*/ 2532861 w 2968407"/>
              <a:gd name="connsiteY18" fmla="*/ 350930 h 3426118"/>
              <a:gd name="connsiteX19" fmla="*/ 2929314 w 2968407"/>
              <a:gd name="connsiteY19" fmla="*/ 817722 h 3426118"/>
              <a:gd name="connsiteX20" fmla="*/ 2897342 w 2968407"/>
              <a:gd name="connsiteY20" fmla="*/ 1194992 h 3426118"/>
              <a:gd name="connsiteX21" fmla="*/ 2430550 w 2968407"/>
              <a:gd name="connsiteY21" fmla="*/ 1412401 h 3426118"/>
              <a:gd name="connsiteX22" fmla="*/ 1829476 w 2968407"/>
              <a:gd name="connsiteY22" fmla="*/ 1527501 h 3426118"/>
              <a:gd name="connsiteX23" fmla="*/ 1298740 w 2968407"/>
              <a:gd name="connsiteY23" fmla="*/ 1776882 h 3426118"/>
              <a:gd name="connsiteX24" fmla="*/ 1158063 w 2968407"/>
              <a:gd name="connsiteY24" fmla="*/ 2256463 h 3426118"/>
              <a:gd name="connsiteX25" fmla="*/ 1317923 w 2968407"/>
              <a:gd name="connsiteY25" fmla="*/ 2972636 h 3426118"/>
              <a:gd name="connsiteX26" fmla="*/ 1337107 w 2968407"/>
              <a:gd name="connsiteY26" fmla="*/ 3209229 h 3426118"/>
              <a:gd name="connsiteX27" fmla="*/ 1222007 w 2968407"/>
              <a:gd name="connsiteY27" fmla="*/ 3388273 h 3426118"/>
              <a:gd name="connsiteX28" fmla="*/ 940654 w 2968407"/>
              <a:gd name="connsiteY28" fmla="*/ 3420245 h 3426118"/>
              <a:gd name="connsiteX29" fmla="*/ 723244 w 2968407"/>
              <a:gd name="connsiteY29" fmla="*/ 3305145 h 3426118"/>
              <a:gd name="connsiteX30" fmla="*/ 716849 w 2968407"/>
              <a:gd name="connsiteY30" fmla="*/ 2876720 h 3426118"/>
              <a:gd name="connsiteX31" fmla="*/ 838343 w 2968407"/>
              <a:gd name="connsiteY31" fmla="*/ 2345985 h 3426118"/>
              <a:gd name="connsiteX32" fmla="*/ 876709 w 2968407"/>
              <a:gd name="connsiteY32" fmla="*/ 1866404 h 3426118"/>
              <a:gd name="connsiteX33" fmla="*/ 736033 w 2968407"/>
              <a:gd name="connsiteY33" fmla="*/ 1533895 h 3426118"/>
              <a:gd name="connsiteX34" fmla="*/ 377946 w 2968407"/>
              <a:gd name="connsiteY34" fmla="*/ 1194992 h 3426118"/>
              <a:gd name="connsiteX35" fmla="*/ 96592 w 2968407"/>
              <a:gd name="connsiteY35" fmla="*/ 920032 h 3426118"/>
              <a:gd name="connsiteX36" fmla="*/ 676 w 2968407"/>
              <a:gd name="connsiteY36" fmla="*/ 549157 h 3426118"/>
              <a:gd name="connsiteX37" fmla="*/ 154142 w 2968407"/>
              <a:gd name="connsiteY37" fmla="*/ 395691 h 3426118"/>
              <a:gd name="connsiteX38" fmla="*/ 416313 w 2968407"/>
              <a:gd name="connsiteY38" fmla="*/ 581129 h 3426118"/>
              <a:gd name="connsiteX39" fmla="*/ 614539 w 2968407"/>
              <a:gd name="connsiteY39" fmla="*/ 983976 h 3426118"/>
              <a:gd name="connsiteX40" fmla="*/ 991809 w 2968407"/>
              <a:gd name="connsiteY40" fmla="*/ 1329274 h 3426118"/>
              <a:gd name="connsiteX41" fmla="*/ 1765532 w 2968407"/>
              <a:gd name="connsiteY41" fmla="*/ 1194991 h 3426118"/>
              <a:gd name="connsiteX42" fmla="*/ 2078857 w 2968407"/>
              <a:gd name="connsiteY42" fmla="*/ 977583 h 3426118"/>
              <a:gd name="connsiteX43" fmla="*/ 1669616 w 2968407"/>
              <a:gd name="connsiteY43" fmla="*/ 760172 h 3426118"/>
              <a:gd name="connsiteX44" fmla="*/ 1215613 w 2968407"/>
              <a:gd name="connsiteY44" fmla="*/ 683440 h 3426118"/>
              <a:gd name="connsiteX45" fmla="*/ 851132 w 2968407"/>
              <a:gd name="connsiteY45" fmla="*/ 702623 h 3426118"/>
              <a:gd name="connsiteX46" fmla="*/ 953442 w 2968407"/>
              <a:gd name="connsiteY46" fmla="*/ 606706 h 3426118"/>
              <a:gd name="connsiteX47" fmla="*/ 1503361 w 2968407"/>
              <a:gd name="connsiteY47" fmla="*/ 587523 h 3426118"/>
              <a:gd name="connsiteX48" fmla="*/ 1516150 w 2968407"/>
              <a:gd name="connsiteY48" fmla="*/ 504396 h 3426118"/>
              <a:gd name="connsiteX49" fmla="*/ 1046228 w 2968407"/>
              <a:gd name="connsiteY49" fmla="*/ 453374 h 3426118"/>
              <a:gd name="connsiteX50" fmla="*/ 1186328 w 2968407"/>
              <a:gd name="connsiteY50" fmla="*/ 331836 h 3426118"/>
              <a:gd name="connsiteX51" fmla="*/ 1864001 w 2968407"/>
              <a:gd name="connsiteY51" fmla="*/ 405260 h 3426118"/>
              <a:gd name="connsiteX52" fmla="*/ 2030878 w 2968407"/>
              <a:gd name="connsiteY52" fmla="*/ 347844 h 3426118"/>
              <a:gd name="connsiteX53" fmla="*/ 1887026 w 2968407"/>
              <a:gd name="connsiteY53" fmla="*/ 280592 h 3426118"/>
              <a:gd name="connsiteX54" fmla="*/ 1266768 w 2968407"/>
              <a:gd name="connsiteY54" fmla="*/ 229436 h 3426118"/>
              <a:gd name="connsiteX55" fmla="*/ 704061 w 2968407"/>
              <a:gd name="connsiteY55" fmla="*/ 306169 h 3426118"/>
              <a:gd name="connsiteX56" fmla="*/ 691272 w 2968407"/>
              <a:gd name="connsiteY56" fmla="*/ 146309 h 3426118"/>
              <a:gd name="connsiteX57" fmla="*/ 959837 w 2968407"/>
              <a:gd name="connsiteY57" fmla="*/ 12027 h 3426118"/>
              <a:gd name="connsiteX58" fmla="*/ 1154067 w 2968407"/>
              <a:gd name="connsiteY58" fmla="*/ 38 h 3426118"/>
              <a:gd name="connsiteX0" fmla="*/ 2213140 w 2968407"/>
              <a:gd name="connsiteY0" fmla="*/ 338141 h 3426118"/>
              <a:gd name="connsiteX1" fmla="*/ 2110830 w 2968407"/>
              <a:gd name="connsiteY1" fmla="*/ 414874 h 3426118"/>
              <a:gd name="connsiteX2" fmla="*/ 2142802 w 2968407"/>
              <a:gd name="connsiteY2" fmla="*/ 510790 h 3426118"/>
              <a:gd name="connsiteX3" fmla="*/ 2392184 w 2968407"/>
              <a:gd name="connsiteY3" fmla="*/ 593917 h 3426118"/>
              <a:gd name="connsiteX4" fmla="*/ 2398578 w 2968407"/>
              <a:gd name="connsiteY4" fmla="*/ 683440 h 3426118"/>
              <a:gd name="connsiteX5" fmla="*/ 2264296 w 2968407"/>
              <a:gd name="connsiteY5" fmla="*/ 677045 h 3426118"/>
              <a:gd name="connsiteX6" fmla="*/ 2078858 w 2968407"/>
              <a:gd name="connsiteY6" fmla="*/ 606706 h 3426118"/>
              <a:gd name="connsiteX7" fmla="*/ 1765532 w 2968407"/>
              <a:gd name="connsiteY7" fmla="*/ 504396 h 3426118"/>
              <a:gd name="connsiteX8" fmla="*/ 1701588 w 2968407"/>
              <a:gd name="connsiteY8" fmla="*/ 619495 h 3426118"/>
              <a:gd name="connsiteX9" fmla="*/ 1944575 w 2968407"/>
              <a:gd name="connsiteY9" fmla="*/ 715411 h 3426118"/>
              <a:gd name="connsiteX10" fmla="*/ 2341028 w 2968407"/>
              <a:gd name="connsiteY10" fmla="*/ 849694 h 3426118"/>
              <a:gd name="connsiteX11" fmla="*/ 2577621 w 2968407"/>
              <a:gd name="connsiteY11" fmla="*/ 824116 h 3426118"/>
              <a:gd name="connsiteX12" fmla="*/ 2635171 w 2968407"/>
              <a:gd name="connsiteY12" fmla="*/ 696228 h 3426118"/>
              <a:gd name="connsiteX13" fmla="*/ 2411367 w 2968407"/>
              <a:gd name="connsiteY13" fmla="*/ 446846 h 3426118"/>
              <a:gd name="connsiteX14" fmla="*/ 2213140 w 2968407"/>
              <a:gd name="connsiteY14" fmla="*/ 338141 h 3426118"/>
              <a:gd name="connsiteX15" fmla="*/ 1154067 w 2968407"/>
              <a:gd name="connsiteY15" fmla="*/ 38 h 3426118"/>
              <a:gd name="connsiteX16" fmla="*/ 1413662 w 2968407"/>
              <a:gd name="connsiteY16" fmla="*/ 8852 h 3426118"/>
              <a:gd name="connsiteX17" fmla="*/ 1976547 w 2968407"/>
              <a:gd name="connsiteY17" fmla="*/ 69576 h 3426118"/>
              <a:gd name="connsiteX18" fmla="*/ 2532861 w 2968407"/>
              <a:gd name="connsiteY18" fmla="*/ 350930 h 3426118"/>
              <a:gd name="connsiteX19" fmla="*/ 2929314 w 2968407"/>
              <a:gd name="connsiteY19" fmla="*/ 817722 h 3426118"/>
              <a:gd name="connsiteX20" fmla="*/ 2897342 w 2968407"/>
              <a:gd name="connsiteY20" fmla="*/ 1194992 h 3426118"/>
              <a:gd name="connsiteX21" fmla="*/ 2430550 w 2968407"/>
              <a:gd name="connsiteY21" fmla="*/ 1412401 h 3426118"/>
              <a:gd name="connsiteX22" fmla="*/ 1829476 w 2968407"/>
              <a:gd name="connsiteY22" fmla="*/ 1527501 h 3426118"/>
              <a:gd name="connsiteX23" fmla="*/ 1298740 w 2968407"/>
              <a:gd name="connsiteY23" fmla="*/ 1776882 h 3426118"/>
              <a:gd name="connsiteX24" fmla="*/ 1158063 w 2968407"/>
              <a:gd name="connsiteY24" fmla="*/ 2256463 h 3426118"/>
              <a:gd name="connsiteX25" fmla="*/ 1317923 w 2968407"/>
              <a:gd name="connsiteY25" fmla="*/ 2972636 h 3426118"/>
              <a:gd name="connsiteX26" fmla="*/ 1337107 w 2968407"/>
              <a:gd name="connsiteY26" fmla="*/ 3209229 h 3426118"/>
              <a:gd name="connsiteX27" fmla="*/ 1222007 w 2968407"/>
              <a:gd name="connsiteY27" fmla="*/ 3388273 h 3426118"/>
              <a:gd name="connsiteX28" fmla="*/ 940654 w 2968407"/>
              <a:gd name="connsiteY28" fmla="*/ 3420245 h 3426118"/>
              <a:gd name="connsiteX29" fmla="*/ 723244 w 2968407"/>
              <a:gd name="connsiteY29" fmla="*/ 3305145 h 3426118"/>
              <a:gd name="connsiteX30" fmla="*/ 716849 w 2968407"/>
              <a:gd name="connsiteY30" fmla="*/ 2876720 h 3426118"/>
              <a:gd name="connsiteX31" fmla="*/ 838343 w 2968407"/>
              <a:gd name="connsiteY31" fmla="*/ 2345985 h 3426118"/>
              <a:gd name="connsiteX32" fmla="*/ 876709 w 2968407"/>
              <a:gd name="connsiteY32" fmla="*/ 1866404 h 3426118"/>
              <a:gd name="connsiteX33" fmla="*/ 736033 w 2968407"/>
              <a:gd name="connsiteY33" fmla="*/ 1533895 h 3426118"/>
              <a:gd name="connsiteX34" fmla="*/ 377946 w 2968407"/>
              <a:gd name="connsiteY34" fmla="*/ 1194992 h 3426118"/>
              <a:gd name="connsiteX35" fmla="*/ 96592 w 2968407"/>
              <a:gd name="connsiteY35" fmla="*/ 920032 h 3426118"/>
              <a:gd name="connsiteX36" fmla="*/ 676 w 2968407"/>
              <a:gd name="connsiteY36" fmla="*/ 549157 h 3426118"/>
              <a:gd name="connsiteX37" fmla="*/ 154142 w 2968407"/>
              <a:gd name="connsiteY37" fmla="*/ 395691 h 3426118"/>
              <a:gd name="connsiteX38" fmla="*/ 416313 w 2968407"/>
              <a:gd name="connsiteY38" fmla="*/ 581129 h 3426118"/>
              <a:gd name="connsiteX39" fmla="*/ 614539 w 2968407"/>
              <a:gd name="connsiteY39" fmla="*/ 983976 h 3426118"/>
              <a:gd name="connsiteX40" fmla="*/ 991809 w 2968407"/>
              <a:gd name="connsiteY40" fmla="*/ 1329274 h 3426118"/>
              <a:gd name="connsiteX41" fmla="*/ 1765532 w 2968407"/>
              <a:gd name="connsiteY41" fmla="*/ 1194991 h 3426118"/>
              <a:gd name="connsiteX42" fmla="*/ 2078857 w 2968407"/>
              <a:gd name="connsiteY42" fmla="*/ 977583 h 3426118"/>
              <a:gd name="connsiteX43" fmla="*/ 1669616 w 2968407"/>
              <a:gd name="connsiteY43" fmla="*/ 760172 h 3426118"/>
              <a:gd name="connsiteX44" fmla="*/ 1215613 w 2968407"/>
              <a:gd name="connsiteY44" fmla="*/ 683440 h 3426118"/>
              <a:gd name="connsiteX45" fmla="*/ 851132 w 2968407"/>
              <a:gd name="connsiteY45" fmla="*/ 702623 h 3426118"/>
              <a:gd name="connsiteX46" fmla="*/ 953442 w 2968407"/>
              <a:gd name="connsiteY46" fmla="*/ 606706 h 3426118"/>
              <a:gd name="connsiteX47" fmla="*/ 1503361 w 2968407"/>
              <a:gd name="connsiteY47" fmla="*/ 587523 h 3426118"/>
              <a:gd name="connsiteX48" fmla="*/ 1516150 w 2968407"/>
              <a:gd name="connsiteY48" fmla="*/ 504396 h 3426118"/>
              <a:gd name="connsiteX49" fmla="*/ 1055753 w 2968407"/>
              <a:gd name="connsiteY49" fmla="*/ 453374 h 3426118"/>
              <a:gd name="connsiteX50" fmla="*/ 1186328 w 2968407"/>
              <a:gd name="connsiteY50" fmla="*/ 331836 h 3426118"/>
              <a:gd name="connsiteX51" fmla="*/ 1864001 w 2968407"/>
              <a:gd name="connsiteY51" fmla="*/ 405260 h 3426118"/>
              <a:gd name="connsiteX52" fmla="*/ 2030878 w 2968407"/>
              <a:gd name="connsiteY52" fmla="*/ 347844 h 3426118"/>
              <a:gd name="connsiteX53" fmla="*/ 1887026 w 2968407"/>
              <a:gd name="connsiteY53" fmla="*/ 280592 h 3426118"/>
              <a:gd name="connsiteX54" fmla="*/ 1266768 w 2968407"/>
              <a:gd name="connsiteY54" fmla="*/ 229436 h 3426118"/>
              <a:gd name="connsiteX55" fmla="*/ 704061 w 2968407"/>
              <a:gd name="connsiteY55" fmla="*/ 306169 h 3426118"/>
              <a:gd name="connsiteX56" fmla="*/ 691272 w 2968407"/>
              <a:gd name="connsiteY56" fmla="*/ 146309 h 3426118"/>
              <a:gd name="connsiteX57" fmla="*/ 959837 w 2968407"/>
              <a:gd name="connsiteY57" fmla="*/ 12027 h 3426118"/>
              <a:gd name="connsiteX58" fmla="*/ 1154067 w 2968407"/>
              <a:gd name="connsiteY58" fmla="*/ 38 h 3426118"/>
              <a:gd name="connsiteX0" fmla="*/ 2213140 w 2968407"/>
              <a:gd name="connsiteY0" fmla="*/ 338141 h 3426118"/>
              <a:gd name="connsiteX1" fmla="*/ 2110830 w 2968407"/>
              <a:gd name="connsiteY1" fmla="*/ 414874 h 3426118"/>
              <a:gd name="connsiteX2" fmla="*/ 2142802 w 2968407"/>
              <a:gd name="connsiteY2" fmla="*/ 510790 h 3426118"/>
              <a:gd name="connsiteX3" fmla="*/ 2392184 w 2968407"/>
              <a:gd name="connsiteY3" fmla="*/ 593917 h 3426118"/>
              <a:gd name="connsiteX4" fmla="*/ 2398578 w 2968407"/>
              <a:gd name="connsiteY4" fmla="*/ 683440 h 3426118"/>
              <a:gd name="connsiteX5" fmla="*/ 2264296 w 2968407"/>
              <a:gd name="connsiteY5" fmla="*/ 677045 h 3426118"/>
              <a:gd name="connsiteX6" fmla="*/ 2078858 w 2968407"/>
              <a:gd name="connsiteY6" fmla="*/ 606706 h 3426118"/>
              <a:gd name="connsiteX7" fmla="*/ 1765532 w 2968407"/>
              <a:gd name="connsiteY7" fmla="*/ 504396 h 3426118"/>
              <a:gd name="connsiteX8" fmla="*/ 1701588 w 2968407"/>
              <a:gd name="connsiteY8" fmla="*/ 619495 h 3426118"/>
              <a:gd name="connsiteX9" fmla="*/ 1944575 w 2968407"/>
              <a:gd name="connsiteY9" fmla="*/ 715411 h 3426118"/>
              <a:gd name="connsiteX10" fmla="*/ 2341028 w 2968407"/>
              <a:gd name="connsiteY10" fmla="*/ 849694 h 3426118"/>
              <a:gd name="connsiteX11" fmla="*/ 2577621 w 2968407"/>
              <a:gd name="connsiteY11" fmla="*/ 824116 h 3426118"/>
              <a:gd name="connsiteX12" fmla="*/ 2635171 w 2968407"/>
              <a:gd name="connsiteY12" fmla="*/ 696228 h 3426118"/>
              <a:gd name="connsiteX13" fmla="*/ 2411367 w 2968407"/>
              <a:gd name="connsiteY13" fmla="*/ 446846 h 3426118"/>
              <a:gd name="connsiteX14" fmla="*/ 2213140 w 2968407"/>
              <a:gd name="connsiteY14" fmla="*/ 338141 h 3426118"/>
              <a:gd name="connsiteX15" fmla="*/ 1154067 w 2968407"/>
              <a:gd name="connsiteY15" fmla="*/ 38 h 3426118"/>
              <a:gd name="connsiteX16" fmla="*/ 1413662 w 2968407"/>
              <a:gd name="connsiteY16" fmla="*/ 8852 h 3426118"/>
              <a:gd name="connsiteX17" fmla="*/ 1976547 w 2968407"/>
              <a:gd name="connsiteY17" fmla="*/ 69576 h 3426118"/>
              <a:gd name="connsiteX18" fmla="*/ 2532861 w 2968407"/>
              <a:gd name="connsiteY18" fmla="*/ 350930 h 3426118"/>
              <a:gd name="connsiteX19" fmla="*/ 2929314 w 2968407"/>
              <a:gd name="connsiteY19" fmla="*/ 817722 h 3426118"/>
              <a:gd name="connsiteX20" fmla="*/ 2897342 w 2968407"/>
              <a:gd name="connsiteY20" fmla="*/ 1194992 h 3426118"/>
              <a:gd name="connsiteX21" fmla="*/ 2430550 w 2968407"/>
              <a:gd name="connsiteY21" fmla="*/ 1412401 h 3426118"/>
              <a:gd name="connsiteX22" fmla="*/ 1829476 w 2968407"/>
              <a:gd name="connsiteY22" fmla="*/ 1527501 h 3426118"/>
              <a:gd name="connsiteX23" fmla="*/ 1298740 w 2968407"/>
              <a:gd name="connsiteY23" fmla="*/ 1776882 h 3426118"/>
              <a:gd name="connsiteX24" fmla="*/ 1158063 w 2968407"/>
              <a:gd name="connsiteY24" fmla="*/ 2256463 h 3426118"/>
              <a:gd name="connsiteX25" fmla="*/ 1317923 w 2968407"/>
              <a:gd name="connsiteY25" fmla="*/ 2972636 h 3426118"/>
              <a:gd name="connsiteX26" fmla="*/ 1337107 w 2968407"/>
              <a:gd name="connsiteY26" fmla="*/ 3209229 h 3426118"/>
              <a:gd name="connsiteX27" fmla="*/ 1222007 w 2968407"/>
              <a:gd name="connsiteY27" fmla="*/ 3388273 h 3426118"/>
              <a:gd name="connsiteX28" fmla="*/ 940654 w 2968407"/>
              <a:gd name="connsiteY28" fmla="*/ 3420245 h 3426118"/>
              <a:gd name="connsiteX29" fmla="*/ 723244 w 2968407"/>
              <a:gd name="connsiteY29" fmla="*/ 3305145 h 3426118"/>
              <a:gd name="connsiteX30" fmla="*/ 716849 w 2968407"/>
              <a:gd name="connsiteY30" fmla="*/ 2876720 h 3426118"/>
              <a:gd name="connsiteX31" fmla="*/ 838343 w 2968407"/>
              <a:gd name="connsiteY31" fmla="*/ 2345985 h 3426118"/>
              <a:gd name="connsiteX32" fmla="*/ 876709 w 2968407"/>
              <a:gd name="connsiteY32" fmla="*/ 1866404 h 3426118"/>
              <a:gd name="connsiteX33" fmla="*/ 736033 w 2968407"/>
              <a:gd name="connsiteY33" fmla="*/ 1533895 h 3426118"/>
              <a:gd name="connsiteX34" fmla="*/ 377946 w 2968407"/>
              <a:gd name="connsiteY34" fmla="*/ 1194992 h 3426118"/>
              <a:gd name="connsiteX35" fmla="*/ 96592 w 2968407"/>
              <a:gd name="connsiteY35" fmla="*/ 920032 h 3426118"/>
              <a:gd name="connsiteX36" fmla="*/ 676 w 2968407"/>
              <a:gd name="connsiteY36" fmla="*/ 549157 h 3426118"/>
              <a:gd name="connsiteX37" fmla="*/ 154142 w 2968407"/>
              <a:gd name="connsiteY37" fmla="*/ 395691 h 3426118"/>
              <a:gd name="connsiteX38" fmla="*/ 416313 w 2968407"/>
              <a:gd name="connsiteY38" fmla="*/ 581129 h 3426118"/>
              <a:gd name="connsiteX39" fmla="*/ 614539 w 2968407"/>
              <a:gd name="connsiteY39" fmla="*/ 983976 h 3426118"/>
              <a:gd name="connsiteX40" fmla="*/ 991809 w 2968407"/>
              <a:gd name="connsiteY40" fmla="*/ 1329274 h 3426118"/>
              <a:gd name="connsiteX41" fmla="*/ 1765532 w 2968407"/>
              <a:gd name="connsiteY41" fmla="*/ 1194991 h 3426118"/>
              <a:gd name="connsiteX42" fmla="*/ 2078857 w 2968407"/>
              <a:gd name="connsiteY42" fmla="*/ 977583 h 3426118"/>
              <a:gd name="connsiteX43" fmla="*/ 1669616 w 2968407"/>
              <a:gd name="connsiteY43" fmla="*/ 760172 h 3426118"/>
              <a:gd name="connsiteX44" fmla="*/ 1215613 w 2968407"/>
              <a:gd name="connsiteY44" fmla="*/ 683440 h 3426118"/>
              <a:gd name="connsiteX45" fmla="*/ 851132 w 2968407"/>
              <a:gd name="connsiteY45" fmla="*/ 702623 h 3426118"/>
              <a:gd name="connsiteX46" fmla="*/ 953442 w 2968407"/>
              <a:gd name="connsiteY46" fmla="*/ 606706 h 3426118"/>
              <a:gd name="connsiteX47" fmla="*/ 1503361 w 2968407"/>
              <a:gd name="connsiteY47" fmla="*/ 587523 h 3426118"/>
              <a:gd name="connsiteX48" fmla="*/ 1528850 w 2968407"/>
              <a:gd name="connsiteY48" fmla="*/ 498046 h 3426118"/>
              <a:gd name="connsiteX49" fmla="*/ 1055753 w 2968407"/>
              <a:gd name="connsiteY49" fmla="*/ 453374 h 3426118"/>
              <a:gd name="connsiteX50" fmla="*/ 1186328 w 2968407"/>
              <a:gd name="connsiteY50" fmla="*/ 331836 h 3426118"/>
              <a:gd name="connsiteX51" fmla="*/ 1864001 w 2968407"/>
              <a:gd name="connsiteY51" fmla="*/ 405260 h 3426118"/>
              <a:gd name="connsiteX52" fmla="*/ 2030878 w 2968407"/>
              <a:gd name="connsiteY52" fmla="*/ 347844 h 3426118"/>
              <a:gd name="connsiteX53" fmla="*/ 1887026 w 2968407"/>
              <a:gd name="connsiteY53" fmla="*/ 280592 h 3426118"/>
              <a:gd name="connsiteX54" fmla="*/ 1266768 w 2968407"/>
              <a:gd name="connsiteY54" fmla="*/ 229436 h 3426118"/>
              <a:gd name="connsiteX55" fmla="*/ 704061 w 2968407"/>
              <a:gd name="connsiteY55" fmla="*/ 306169 h 3426118"/>
              <a:gd name="connsiteX56" fmla="*/ 691272 w 2968407"/>
              <a:gd name="connsiteY56" fmla="*/ 146309 h 3426118"/>
              <a:gd name="connsiteX57" fmla="*/ 959837 w 2968407"/>
              <a:gd name="connsiteY57" fmla="*/ 12027 h 3426118"/>
              <a:gd name="connsiteX58" fmla="*/ 1154067 w 2968407"/>
              <a:gd name="connsiteY58" fmla="*/ 38 h 3426118"/>
              <a:gd name="connsiteX0" fmla="*/ 2213140 w 2968407"/>
              <a:gd name="connsiteY0" fmla="*/ 338141 h 3426118"/>
              <a:gd name="connsiteX1" fmla="*/ 2110830 w 2968407"/>
              <a:gd name="connsiteY1" fmla="*/ 414874 h 3426118"/>
              <a:gd name="connsiteX2" fmla="*/ 2142802 w 2968407"/>
              <a:gd name="connsiteY2" fmla="*/ 510790 h 3426118"/>
              <a:gd name="connsiteX3" fmla="*/ 2392184 w 2968407"/>
              <a:gd name="connsiteY3" fmla="*/ 593917 h 3426118"/>
              <a:gd name="connsiteX4" fmla="*/ 2398578 w 2968407"/>
              <a:gd name="connsiteY4" fmla="*/ 683440 h 3426118"/>
              <a:gd name="connsiteX5" fmla="*/ 2264296 w 2968407"/>
              <a:gd name="connsiteY5" fmla="*/ 677045 h 3426118"/>
              <a:gd name="connsiteX6" fmla="*/ 2078858 w 2968407"/>
              <a:gd name="connsiteY6" fmla="*/ 606706 h 3426118"/>
              <a:gd name="connsiteX7" fmla="*/ 1765532 w 2968407"/>
              <a:gd name="connsiteY7" fmla="*/ 504396 h 3426118"/>
              <a:gd name="connsiteX8" fmla="*/ 1701588 w 2968407"/>
              <a:gd name="connsiteY8" fmla="*/ 619495 h 3426118"/>
              <a:gd name="connsiteX9" fmla="*/ 1944575 w 2968407"/>
              <a:gd name="connsiteY9" fmla="*/ 715411 h 3426118"/>
              <a:gd name="connsiteX10" fmla="*/ 2341028 w 2968407"/>
              <a:gd name="connsiteY10" fmla="*/ 849694 h 3426118"/>
              <a:gd name="connsiteX11" fmla="*/ 2577621 w 2968407"/>
              <a:gd name="connsiteY11" fmla="*/ 824116 h 3426118"/>
              <a:gd name="connsiteX12" fmla="*/ 2635171 w 2968407"/>
              <a:gd name="connsiteY12" fmla="*/ 696228 h 3426118"/>
              <a:gd name="connsiteX13" fmla="*/ 2411367 w 2968407"/>
              <a:gd name="connsiteY13" fmla="*/ 446846 h 3426118"/>
              <a:gd name="connsiteX14" fmla="*/ 2213140 w 2968407"/>
              <a:gd name="connsiteY14" fmla="*/ 338141 h 3426118"/>
              <a:gd name="connsiteX15" fmla="*/ 1154067 w 2968407"/>
              <a:gd name="connsiteY15" fmla="*/ 38 h 3426118"/>
              <a:gd name="connsiteX16" fmla="*/ 1413662 w 2968407"/>
              <a:gd name="connsiteY16" fmla="*/ 8852 h 3426118"/>
              <a:gd name="connsiteX17" fmla="*/ 1976547 w 2968407"/>
              <a:gd name="connsiteY17" fmla="*/ 69576 h 3426118"/>
              <a:gd name="connsiteX18" fmla="*/ 2532861 w 2968407"/>
              <a:gd name="connsiteY18" fmla="*/ 350930 h 3426118"/>
              <a:gd name="connsiteX19" fmla="*/ 2929314 w 2968407"/>
              <a:gd name="connsiteY19" fmla="*/ 817722 h 3426118"/>
              <a:gd name="connsiteX20" fmla="*/ 2897342 w 2968407"/>
              <a:gd name="connsiteY20" fmla="*/ 1194992 h 3426118"/>
              <a:gd name="connsiteX21" fmla="*/ 2430550 w 2968407"/>
              <a:gd name="connsiteY21" fmla="*/ 1412401 h 3426118"/>
              <a:gd name="connsiteX22" fmla="*/ 1829476 w 2968407"/>
              <a:gd name="connsiteY22" fmla="*/ 1527501 h 3426118"/>
              <a:gd name="connsiteX23" fmla="*/ 1298740 w 2968407"/>
              <a:gd name="connsiteY23" fmla="*/ 1776882 h 3426118"/>
              <a:gd name="connsiteX24" fmla="*/ 1158063 w 2968407"/>
              <a:gd name="connsiteY24" fmla="*/ 2256463 h 3426118"/>
              <a:gd name="connsiteX25" fmla="*/ 1317923 w 2968407"/>
              <a:gd name="connsiteY25" fmla="*/ 2972636 h 3426118"/>
              <a:gd name="connsiteX26" fmla="*/ 1337107 w 2968407"/>
              <a:gd name="connsiteY26" fmla="*/ 3209229 h 3426118"/>
              <a:gd name="connsiteX27" fmla="*/ 1222007 w 2968407"/>
              <a:gd name="connsiteY27" fmla="*/ 3388273 h 3426118"/>
              <a:gd name="connsiteX28" fmla="*/ 940654 w 2968407"/>
              <a:gd name="connsiteY28" fmla="*/ 3420245 h 3426118"/>
              <a:gd name="connsiteX29" fmla="*/ 723244 w 2968407"/>
              <a:gd name="connsiteY29" fmla="*/ 3305145 h 3426118"/>
              <a:gd name="connsiteX30" fmla="*/ 716849 w 2968407"/>
              <a:gd name="connsiteY30" fmla="*/ 2876720 h 3426118"/>
              <a:gd name="connsiteX31" fmla="*/ 838343 w 2968407"/>
              <a:gd name="connsiteY31" fmla="*/ 2345985 h 3426118"/>
              <a:gd name="connsiteX32" fmla="*/ 876709 w 2968407"/>
              <a:gd name="connsiteY32" fmla="*/ 1866404 h 3426118"/>
              <a:gd name="connsiteX33" fmla="*/ 736033 w 2968407"/>
              <a:gd name="connsiteY33" fmla="*/ 1533895 h 3426118"/>
              <a:gd name="connsiteX34" fmla="*/ 377946 w 2968407"/>
              <a:gd name="connsiteY34" fmla="*/ 1194992 h 3426118"/>
              <a:gd name="connsiteX35" fmla="*/ 96592 w 2968407"/>
              <a:gd name="connsiteY35" fmla="*/ 920032 h 3426118"/>
              <a:gd name="connsiteX36" fmla="*/ 676 w 2968407"/>
              <a:gd name="connsiteY36" fmla="*/ 549157 h 3426118"/>
              <a:gd name="connsiteX37" fmla="*/ 154142 w 2968407"/>
              <a:gd name="connsiteY37" fmla="*/ 395691 h 3426118"/>
              <a:gd name="connsiteX38" fmla="*/ 416313 w 2968407"/>
              <a:gd name="connsiteY38" fmla="*/ 581129 h 3426118"/>
              <a:gd name="connsiteX39" fmla="*/ 614539 w 2968407"/>
              <a:gd name="connsiteY39" fmla="*/ 983976 h 3426118"/>
              <a:gd name="connsiteX40" fmla="*/ 991809 w 2968407"/>
              <a:gd name="connsiteY40" fmla="*/ 1329274 h 3426118"/>
              <a:gd name="connsiteX41" fmla="*/ 1765532 w 2968407"/>
              <a:gd name="connsiteY41" fmla="*/ 1194991 h 3426118"/>
              <a:gd name="connsiteX42" fmla="*/ 2078857 w 2968407"/>
              <a:gd name="connsiteY42" fmla="*/ 977583 h 3426118"/>
              <a:gd name="connsiteX43" fmla="*/ 1669616 w 2968407"/>
              <a:gd name="connsiteY43" fmla="*/ 760172 h 3426118"/>
              <a:gd name="connsiteX44" fmla="*/ 1215613 w 2968407"/>
              <a:gd name="connsiteY44" fmla="*/ 683440 h 3426118"/>
              <a:gd name="connsiteX45" fmla="*/ 867007 w 2968407"/>
              <a:gd name="connsiteY45" fmla="*/ 705798 h 3426118"/>
              <a:gd name="connsiteX46" fmla="*/ 953442 w 2968407"/>
              <a:gd name="connsiteY46" fmla="*/ 606706 h 3426118"/>
              <a:gd name="connsiteX47" fmla="*/ 1503361 w 2968407"/>
              <a:gd name="connsiteY47" fmla="*/ 587523 h 3426118"/>
              <a:gd name="connsiteX48" fmla="*/ 1528850 w 2968407"/>
              <a:gd name="connsiteY48" fmla="*/ 498046 h 3426118"/>
              <a:gd name="connsiteX49" fmla="*/ 1055753 w 2968407"/>
              <a:gd name="connsiteY49" fmla="*/ 453374 h 3426118"/>
              <a:gd name="connsiteX50" fmla="*/ 1186328 w 2968407"/>
              <a:gd name="connsiteY50" fmla="*/ 331836 h 3426118"/>
              <a:gd name="connsiteX51" fmla="*/ 1864001 w 2968407"/>
              <a:gd name="connsiteY51" fmla="*/ 405260 h 3426118"/>
              <a:gd name="connsiteX52" fmla="*/ 2030878 w 2968407"/>
              <a:gd name="connsiteY52" fmla="*/ 347844 h 3426118"/>
              <a:gd name="connsiteX53" fmla="*/ 1887026 w 2968407"/>
              <a:gd name="connsiteY53" fmla="*/ 280592 h 3426118"/>
              <a:gd name="connsiteX54" fmla="*/ 1266768 w 2968407"/>
              <a:gd name="connsiteY54" fmla="*/ 229436 h 3426118"/>
              <a:gd name="connsiteX55" fmla="*/ 704061 w 2968407"/>
              <a:gd name="connsiteY55" fmla="*/ 306169 h 3426118"/>
              <a:gd name="connsiteX56" fmla="*/ 691272 w 2968407"/>
              <a:gd name="connsiteY56" fmla="*/ 146309 h 3426118"/>
              <a:gd name="connsiteX57" fmla="*/ 959837 w 2968407"/>
              <a:gd name="connsiteY57" fmla="*/ 12027 h 3426118"/>
              <a:gd name="connsiteX58" fmla="*/ 1154067 w 2968407"/>
              <a:gd name="connsiteY58" fmla="*/ 38 h 3426118"/>
              <a:gd name="connsiteX0" fmla="*/ 2213140 w 2968407"/>
              <a:gd name="connsiteY0" fmla="*/ 338141 h 3426118"/>
              <a:gd name="connsiteX1" fmla="*/ 2110830 w 2968407"/>
              <a:gd name="connsiteY1" fmla="*/ 414874 h 3426118"/>
              <a:gd name="connsiteX2" fmla="*/ 2142802 w 2968407"/>
              <a:gd name="connsiteY2" fmla="*/ 510790 h 3426118"/>
              <a:gd name="connsiteX3" fmla="*/ 2392184 w 2968407"/>
              <a:gd name="connsiteY3" fmla="*/ 593917 h 3426118"/>
              <a:gd name="connsiteX4" fmla="*/ 2398578 w 2968407"/>
              <a:gd name="connsiteY4" fmla="*/ 683440 h 3426118"/>
              <a:gd name="connsiteX5" fmla="*/ 2264296 w 2968407"/>
              <a:gd name="connsiteY5" fmla="*/ 677045 h 3426118"/>
              <a:gd name="connsiteX6" fmla="*/ 2078858 w 2968407"/>
              <a:gd name="connsiteY6" fmla="*/ 606706 h 3426118"/>
              <a:gd name="connsiteX7" fmla="*/ 1765532 w 2968407"/>
              <a:gd name="connsiteY7" fmla="*/ 504396 h 3426118"/>
              <a:gd name="connsiteX8" fmla="*/ 1701588 w 2968407"/>
              <a:gd name="connsiteY8" fmla="*/ 619495 h 3426118"/>
              <a:gd name="connsiteX9" fmla="*/ 1944575 w 2968407"/>
              <a:gd name="connsiteY9" fmla="*/ 715411 h 3426118"/>
              <a:gd name="connsiteX10" fmla="*/ 2341028 w 2968407"/>
              <a:gd name="connsiteY10" fmla="*/ 849694 h 3426118"/>
              <a:gd name="connsiteX11" fmla="*/ 2577621 w 2968407"/>
              <a:gd name="connsiteY11" fmla="*/ 824116 h 3426118"/>
              <a:gd name="connsiteX12" fmla="*/ 2635171 w 2968407"/>
              <a:gd name="connsiteY12" fmla="*/ 696228 h 3426118"/>
              <a:gd name="connsiteX13" fmla="*/ 2411367 w 2968407"/>
              <a:gd name="connsiteY13" fmla="*/ 446846 h 3426118"/>
              <a:gd name="connsiteX14" fmla="*/ 2213140 w 2968407"/>
              <a:gd name="connsiteY14" fmla="*/ 338141 h 3426118"/>
              <a:gd name="connsiteX15" fmla="*/ 1154067 w 2968407"/>
              <a:gd name="connsiteY15" fmla="*/ 38 h 3426118"/>
              <a:gd name="connsiteX16" fmla="*/ 1413662 w 2968407"/>
              <a:gd name="connsiteY16" fmla="*/ 8852 h 3426118"/>
              <a:gd name="connsiteX17" fmla="*/ 1976547 w 2968407"/>
              <a:gd name="connsiteY17" fmla="*/ 69576 h 3426118"/>
              <a:gd name="connsiteX18" fmla="*/ 2532861 w 2968407"/>
              <a:gd name="connsiteY18" fmla="*/ 350930 h 3426118"/>
              <a:gd name="connsiteX19" fmla="*/ 2929314 w 2968407"/>
              <a:gd name="connsiteY19" fmla="*/ 817722 h 3426118"/>
              <a:gd name="connsiteX20" fmla="*/ 2897342 w 2968407"/>
              <a:gd name="connsiteY20" fmla="*/ 1194992 h 3426118"/>
              <a:gd name="connsiteX21" fmla="*/ 2430550 w 2968407"/>
              <a:gd name="connsiteY21" fmla="*/ 1412401 h 3426118"/>
              <a:gd name="connsiteX22" fmla="*/ 1829476 w 2968407"/>
              <a:gd name="connsiteY22" fmla="*/ 1527501 h 3426118"/>
              <a:gd name="connsiteX23" fmla="*/ 1298740 w 2968407"/>
              <a:gd name="connsiteY23" fmla="*/ 1776882 h 3426118"/>
              <a:gd name="connsiteX24" fmla="*/ 1158063 w 2968407"/>
              <a:gd name="connsiteY24" fmla="*/ 2256463 h 3426118"/>
              <a:gd name="connsiteX25" fmla="*/ 1317923 w 2968407"/>
              <a:gd name="connsiteY25" fmla="*/ 2972636 h 3426118"/>
              <a:gd name="connsiteX26" fmla="*/ 1337107 w 2968407"/>
              <a:gd name="connsiteY26" fmla="*/ 3209229 h 3426118"/>
              <a:gd name="connsiteX27" fmla="*/ 1222007 w 2968407"/>
              <a:gd name="connsiteY27" fmla="*/ 3388273 h 3426118"/>
              <a:gd name="connsiteX28" fmla="*/ 940654 w 2968407"/>
              <a:gd name="connsiteY28" fmla="*/ 3420245 h 3426118"/>
              <a:gd name="connsiteX29" fmla="*/ 723244 w 2968407"/>
              <a:gd name="connsiteY29" fmla="*/ 3305145 h 3426118"/>
              <a:gd name="connsiteX30" fmla="*/ 716849 w 2968407"/>
              <a:gd name="connsiteY30" fmla="*/ 2876720 h 3426118"/>
              <a:gd name="connsiteX31" fmla="*/ 838343 w 2968407"/>
              <a:gd name="connsiteY31" fmla="*/ 2345985 h 3426118"/>
              <a:gd name="connsiteX32" fmla="*/ 876709 w 2968407"/>
              <a:gd name="connsiteY32" fmla="*/ 1866404 h 3426118"/>
              <a:gd name="connsiteX33" fmla="*/ 736033 w 2968407"/>
              <a:gd name="connsiteY33" fmla="*/ 1533895 h 3426118"/>
              <a:gd name="connsiteX34" fmla="*/ 377946 w 2968407"/>
              <a:gd name="connsiteY34" fmla="*/ 1194992 h 3426118"/>
              <a:gd name="connsiteX35" fmla="*/ 96592 w 2968407"/>
              <a:gd name="connsiteY35" fmla="*/ 920032 h 3426118"/>
              <a:gd name="connsiteX36" fmla="*/ 676 w 2968407"/>
              <a:gd name="connsiteY36" fmla="*/ 549157 h 3426118"/>
              <a:gd name="connsiteX37" fmla="*/ 154142 w 2968407"/>
              <a:gd name="connsiteY37" fmla="*/ 395691 h 3426118"/>
              <a:gd name="connsiteX38" fmla="*/ 416313 w 2968407"/>
              <a:gd name="connsiteY38" fmla="*/ 581129 h 3426118"/>
              <a:gd name="connsiteX39" fmla="*/ 614539 w 2968407"/>
              <a:gd name="connsiteY39" fmla="*/ 983976 h 3426118"/>
              <a:gd name="connsiteX40" fmla="*/ 991809 w 2968407"/>
              <a:gd name="connsiteY40" fmla="*/ 1329274 h 3426118"/>
              <a:gd name="connsiteX41" fmla="*/ 1765532 w 2968407"/>
              <a:gd name="connsiteY41" fmla="*/ 1194991 h 3426118"/>
              <a:gd name="connsiteX42" fmla="*/ 2078857 w 2968407"/>
              <a:gd name="connsiteY42" fmla="*/ 977583 h 3426118"/>
              <a:gd name="connsiteX43" fmla="*/ 1669616 w 2968407"/>
              <a:gd name="connsiteY43" fmla="*/ 760172 h 3426118"/>
              <a:gd name="connsiteX44" fmla="*/ 1307688 w 2968407"/>
              <a:gd name="connsiteY44" fmla="*/ 680265 h 3426118"/>
              <a:gd name="connsiteX45" fmla="*/ 867007 w 2968407"/>
              <a:gd name="connsiteY45" fmla="*/ 705798 h 3426118"/>
              <a:gd name="connsiteX46" fmla="*/ 953442 w 2968407"/>
              <a:gd name="connsiteY46" fmla="*/ 606706 h 3426118"/>
              <a:gd name="connsiteX47" fmla="*/ 1503361 w 2968407"/>
              <a:gd name="connsiteY47" fmla="*/ 587523 h 3426118"/>
              <a:gd name="connsiteX48" fmla="*/ 1528850 w 2968407"/>
              <a:gd name="connsiteY48" fmla="*/ 498046 h 3426118"/>
              <a:gd name="connsiteX49" fmla="*/ 1055753 w 2968407"/>
              <a:gd name="connsiteY49" fmla="*/ 453374 h 3426118"/>
              <a:gd name="connsiteX50" fmla="*/ 1186328 w 2968407"/>
              <a:gd name="connsiteY50" fmla="*/ 331836 h 3426118"/>
              <a:gd name="connsiteX51" fmla="*/ 1864001 w 2968407"/>
              <a:gd name="connsiteY51" fmla="*/ 405260 h 3426118"/>
              <a:gd name="connsiteX52" fmla="*/ 2030878 w 2968407"/>
              <a:gd name="connsiteY52" fmla="*/ 347844 h 3426118"/>
              <a:gd name="connsiteX53" fmla="*/ 1887026 w 2968407"/>
              <a:gd name="connsiteY53" fmla="*/ 280592 h 3426118"/>
              <a:gd name="connsiteX54" fmla="*/ 1266768 w 2968407"/>
              <a:gd name="connsiteY54" fmla="*/ 229436 h 3426118"/>
              <a:gd name="connsiteX55" fmla="*/ 704061 w 2968407"/>
              <a:gd name="connsiteY55" fmla="*/ 306169 h 3426118"/>
              <a:gd name="connsiteX56" fmla="*/ 691272 w 2968407"/>
              <a:gd name="connsiteY56" fmla="*/ 146309 h 3426118"/>
              <a:gd name="connsiteX57" fmla="*/ 959837 w 2968407"/>
              <a:gd name="connsiteY57" fmla="*/ 12027 h 3426118"/>
              <a:gd name="connsiteX58" fmla="*/ 1154067 w 2968407"/>
              <a:gd name="connsiteY58" fmla="*/ 38 h 3426118"/>
              <a:gd name="connsiteX0" fmla="*/ 2213140 w 2968407"/>
              <a:gd name="connsiteY0" fmla="*/ 338141 h 3426118"/>
              <a:gd name="connsiteX1" fmla="*/ 2110830 w 2968407"/>
              <a:gd name="connsiteY1" fmla="*/ 414874 h 3426118"/>
              <a:gd name="connsiteX2" fmla="*/ 2142802 w 2968407"/>
              <a:gd name="connsiteY2" fmla="*/ 510790 h 3426118"/>
              <a:gd name="connsiteX3" fmla="*/ 2392184 w 2968407"/>
              <a:gd name="connsiteY3" fmla="*/ 593917 h 3426118"/>
              <a:gd name="connsiteX4" fmla="*/ 2398578 w 2968407"/>
              <a:gd name="connsiteY4" fmla="*/ 683440 h 3426118"/>
              <a:gd name="connsiteX5" fmla="*/ 2264296 w 2968407"/>
              <a:gd name="connsiteY5" fmla="*/ 677045 h 3426118"/>
              <a:gd name="connsiteX6" fmla="*/ 2078858 w 2968407"/>
              <a:gd name="connsiteY6" fmla="*/ 606706 h 3426118"/>
              <a:gd name="connsiteX7" fmla="*/ 1765532 w 2968407"/>
              <a:gd name="connsiteY7" fmla="*/ 504396 h 3426118"/>
              <a:gd name="connsiteX8" fmla="*/ 1701588 w 2968407"/>
              <a:gd name="connsiteY8" fmla="*/ 619495 h 3426118"/>
              <a:gd name="connsiteX9" fmla="*/ 1944575 w 2968407"/>
              <a:gd name="connsiteY9" fmla="*/ 715411 h 3426118"/>
              <a:gd name="connsiteX10" fmla="*/ 2341028 w 2968407"/>
              <a:gd name="connsiteY10" fmla="*/ 849694 h 3426118"/>
              <a:gd name="connsiteX11" fmla="*/ 2577621 w 2968407"/>
              <a:gd name="connsiteY11" fmla="*/ 824116 h 3426118"/>
              <a:gd name="connsiteX12" fmla="*/ 2635171 w 2968407"/>
              <a:gd name="connsiteY12" fmla="*/ 696228 h 3426118"/>
              <a:gd name="connsiteX13" fmla="*/ 2411367 w 2968407"/>
              <a:gd name="connsiteY13" fmla="*/ 446846 h 3426118"/>
              <a:gd name="connsiteX14" fmla="*/ 2213140 w 2968407"/>
              <a:gd name="connsiteY14" fmla="*/ 338141 h 3426118"/>
              <a:gd name="connsiteX15" fmla="*/ 1154067 w 2968407"/>
              <a:gd name="connsiteY15" fmla="*/ 38 h 3426118"/>
              <a:gd name="connsiteX16" fmla="*/ 1413662 w 2968407"/>
              <a:gd name="connsiteY16" fmla="*/ 8852 h 3426118"/>
              <a:gd name="connsiteX17" fmla="*/ 1976547 w 2968407"/>
              <a:gd name="connsiteY17" fmla="*/ 69576 h 3426118"/>
              <a:gd name="connsiteX18" fmla="*/ 2532861 w 2968407"/>
              <a:gd name="connsiteY18" fmla="*/ 350930 h 3426118"/>
              <a:gd name="connsiteX19" fmla="*/ 2929314 w 2968407"/>
              <a:gd name="connsiteY19" fmla="*/ 817722 h 3426118"/>
              <a:gd name="connsiteX20" fmla="*/ 2897342 w 2968407"/>
              <a:gd name="connsiteY20" fmla="*/ 1194992 h 3426118"/>
              <a:gd name="connsiteX21" fmla="*/ 2430550 w 2968407"/>
              <a:gd name="connsiteY21" fmla="*/ 1412401 h 3426118"/>
              <a:gd name="connsiteX22" fmla="*/ 1829476 w 2968407"/>
              <a:gd name="connsiteY22" fmla="*/ 1527501 h 3426118"/>
              <a:gd name="connsiteX23" fmla="*/ 1298740 w 2968407"/>
              <a:gd name="connsiteY23" fmla="*/ 1776882 h 3426118"/>
              <a:gd name="connsiteX24" fmla="*/ 1158063 w 2968407"/>
              <a:gd name="connsiteY24" fmla="*/ 2256463 h 3426118"/>
              <a:gd name="connsiteX25" fmla="*/ 1317923 w 2968407"/>
              <a:gd name="connsiteY25" fmla="*/ 2972636 h 3426118"/>
              <a:gd name="connsiteX26" fmla="*/ 1337107 w 2968407"/>
              <a:gd name="connsiteY26" fmla="*/ 3209229 h 3426118"/>
              <a:gd name="connsiteX27" fmla="*/ 1222007 w 2968407"/>
              <a:gd name="connsiteY27" fmla="*/ 3388273 h 3426118"/>
              <a:gd name="connsiteX28" fmla="*/ 940654 w 2968407"/>
              <a:gd name="connsiteY28" fmla="*/ 3420245 h 3426118"/>
              <a:gd name="connsiteX29" fmla="*/ 723244 w 2968407"/>
              <a:gd name="connsiteY29" fmla="*/ 3305145 h 3426118"/>
              <a:gd name="connsiteX30" fmla="*/ 716849 w 2968407"/>
              <a:gd name="connsiteY30" fmla="*/ 2876720 h 3426118"/>
              <a:gd name="connsiteX31" fmla="*/ 838343 w 2968407"/>
              <a:gd name="connsiteY31" fmla="*/ 2345985 h 3426118"/>
              <a:gd name="connsiteX32" fmla="*/ 876709 w 2968407"/>
              <a:gd name="connsiteY32" fmla="*/ 1866404 h 3426118"/>
              <a:gd name="connsiteX33" fmla="*/ 736033 w 2968407"/>
              <a:gd name="connsiteY33" fmla="*/ 1533895 h 3426118"/>
              <a:gd name="connsiteX34" fmla="*/ 377946 w 2968407"/>
              <a:gd name="connsiteY34" fmla="*/ 1194992 h 3426118"/>
              <a:gd name="connsiteX35" fmla="*/ 96592 w 2968407"/>
              <a:gd name="connsiteY35" fmla="*/ 920032 h 3426118"/>
              <a:gd name="connsiteX36" fmla="*/ 676 w 2968407"/>
              <a:gd name="connsiteY36" fmla="*/ 549157 h 3426118"/>
              <a:gd name="connsiteX37" fmla="*/ 154142 w 2968407"/>
              <a:gd name="connsiteY37" fmla="*/ 395691 h 3426118"/>
              <a:gd name="connsiteX38" fmla="*/ 416313 w 2968407"/>
              <a:gd name="connsiteY38" fmla="*/ 581129 h 3426118"/>
              <a:gd name="connsiteX39" fmla="*/ 614539 w 2968407"/>
              <a:gd name="connsiteY39" fmla="*/ 983976 h 3426118"/>
              <a:gd name="connsiteX40" fmla="*/ 991809 w 2968407"/>
              <a:gd name="connsiteY40" fmla="*/ 1329274 h 3426118"/>
              <a:gd name="connsiteX41" fmla="*/ 1765532 w 2968407"/>
              <a:gd name="connsiteY41" fmla="*/ 1194991 h 3426118"/>
              <a:gd name="connsiteX42" fmla="*/ 2078857 w 2968407"/>
              <a:gd name="connsiteY42" fmla="*/ 977583 h 3426118"/>
              <a:gd name="connsiteX43" fmla="*/ 1669616 w 2968407"/>
              <a:gd name="connsiteY43" fmla="*/ 760172 h 3426118"/>
              <a:gd name="connsiteX44" fmla="*/ 1269588 w 2968407"/>
              <a:gd name="connsiteY44" fmla="*/ 683440 h 3426118"/>
              <a:gd name="connsiteX45" fmla="*/ 867007 w 2968407"/>
              <a:gd name="connsiteY45" fmla="*/ 705798 h 3426118"/>
              <a:gd name="connsiteX46" fmla="*/ 953442 w 2968407"/>
              <a:gd name="connsiteY46" fmla="*/ 606706 h 3426118"/>
              <a:gd name="connsiteX47" fmla="*/ 1503361 w 2968407"/>
              <a:gd name="connsiteY47" fmla="*/ 587523 h 3426118"/>
              <a:gd name="connsiteX48" fmla="*/ 1528850 w 2968407"/>
              <a:gd name="connsiteY48" fmla="*/ 498046 h 3426118"/>
              <a:gd name="connsiteX49" fmla="*/ 1055753 w 2968407"/>
              <a:gd name="connsiteY49" fmla="*/ 453374 h 3426118"/>
              <a:gd name="connsiteX50" fmla="*/ 1186328 w 2968407"/>
              <a:gd name="connsiteY50" fmla="*/ 331836 h 3426118"/>
              <a:gd name="connsiteX51" fmla="*/ 1864001 w 2968407"/>
              <a:gd name="connsiteY51" fmla="*/ 405260 h 3426118"/>
              <a:gd name="connsiteX52" fmla="*/ 2030878 w 2968407"/>
              <a:gd name="connsiteY52" fmla="*/ 347844 h 3426118"/>
              <a:gd name="connsiteX53" fmla="*/ 1887026 w 2968407"/>
              <a:gd name="connsiteY53" fmla="*/ 280592 h 3426118"/>
              <a:gd name="connsiteX54" fmla="*/ 1266768 w 2968407"/>
              <a:gd name="connsiteY54" fmla="*/ 229436 h 3426118"/>
              <a:gd name="connsiteX55" fmla="*/ 704061 w 2968407"/>
              <a:gd name="connsiteY55" fmla="*/ 306169 h 3426118"/>
              <a:gd name="connsiteX56" fmla="*/ 691272 w 2968407"/>
              <a:gd name="connsiteY56" fmla="*/ 146309 h 3426118"/>
              <a:gd name="connsiteX57" fmla="*/ 959837 w 2968407"/>
              <a:gd name="connsiteY57" fmla="*/ 12027 h 3426118"/>
              <a:gd name="connsiteX58" fmla="*/ 1154067 w 2968407"/>
              <a:gd name="connsiteY58" fmla="*/ 38 h 3426118"/>
              <a:gd name="connsiteX0" fmla="*/ 2213140 w 2968407"/>
              <a:gd name="connsiteY0" fmla="*/ 338141 h 3426118"/>
              <a:gd name="connsiteX1" fmla="*/ 2110830 w 2968407"/>
              <a:gd name="connsiteY1" fmla="*/ 414874 h 3426118"/>
              <a:gd name="connsiteX2" fmla="*/ 2142802 w 2968407"/>
              <a:gd name="connsiteY2" fmla="*/ 510790 h 3426118"/>
              <a:gd name="connsiteX3" fmla="*/ 2392184 w 2968407"/>
              <a:gd name="connsiteY3" fmla="*/ 593917 h 3426118"/>
              <a:gd name="connsiteX4" fmla="*/ 2398578 w 2968407"/>
              <a:gd name="connsiteY4" fmla="*/ 683440 h 3426118"/>
              <a:gd name="connsiteX5" fmla="*/ 2264296 w 2968407"/>
              <a:gd name="connsiteY5" fmla="*/ 677045 h 3426118"/>
              <a:gd name="connsiteX6" fmla="*/ 2078858 w 2968407"/>
              <a:gd name="connsiteY6" fmla="*/ 606706 h 3426118"/>
              <a:gd name="connsiteX7" fmla="*/ 1765532 w 2968407"/>
              <a:gd name="connsiteY7" fmla="*/ 504396 h 3426118"/>
              <a:gd name="connsiteX8" fmla="*/ 1701588 w 2968407"/>
              <a:gd name="connsiteY8" fmla="*/ 619495 h 3426118"/>
              <a:gd name="connsiteX9" fmla="*/ 1944575 w 2968407"/>
              <a:gd name="connsiteY9" fmla="*/ 715411 h 3426118"/>
              <a:gd name="connsiteX10" fmla="*/ 2341028 w 2968407"/>
              <a:gd name="connsiteY10" fmla="*/ 849694 h 3426118"/>
              <a:gd name="connsiteX11" fmla="*/ 2577621 w 2968407"/>
              <a:gd name="connsiteY11" fmla="*/ 824116 h 3426118"/>
              <a:gd name="connsiteX12" fmla="*/ 2635171 w 2968407"/>
              <a:gd name="connsiteY12" fmla="*/ 696228 h 3426118"/>
              <a:gd name="connsiteX13" fmla="*/ 2411367 w 2968407"/>
              <a:gd name="connsiteY13" fmla="*/ 446846 h 3426118"/>
              <a:gd name="connsiteX14" fmla="*/ 2213140 w 2968407"/>
              <a:gd name="connsiteY14" fmla="*/ 338141 h 3426118"/>
              <a:gd name="connsiteX15" fmla="*/ 1154067 w 2968407"/>
              <a:gd name="connsiteY15" fmla="*/ 38 h 3426118"/>
              <a:gd name="connsiteX16" fmla="*/ 1413662 w 2968407"/>
              <a:gd name="connsiteY16" fmla="*/ 8852 h 3426118"/>
              <a:gd name="connsiteX17" fmla="*/ 1976547 w 2968407"/>
              <a:gd name="connsiteY17" fmla="*/ 69576 h 3426118"/>
              <a:gd name="connsiteX18" fmla="*/ 2532861 w 2968407"/>
              <a:gd name="connsiteY18" fmla="*/ 350930 h 3426118"/>
              <a:gd name="connsiteX19" fmla="*/ 2929314 w 2968407"/>
              <a:gd name="connsiteY19" fmla="*/ 817722 h 3426118"/>
              <a:gd name="connsiteX20" fmla="*/ 2897342 w 2968407"/>
              <a:gd name="connsiteY20" fmla="*/ 1194992 h 3426118"/>
              <a:gd name="connsiteX21" fmla="*/ 2430550 w 2968407"/>
              <a:gd name="connsiteY21" fmla="*/ 1412401 h 3426118"/>
              <a:gd name="connsiteX22" fmla="*/ 1829476 w 2968407"/>
              <a:gd name="connsiteY22" fmla="*/ 1527501 h 3426118"/>
              <a:gd name="connsiteX23" fmla="*/ 1298740 w 2968407"/>
              <a:gd name="connsiteY23" fmla="*/ 1776882 h 3426118"/>
              <a:gd name="connsiteX24" fmla="*/ 1158063 w 2968407"/>
              <a:gd name="connsiteY24" fmla="*/ 2256463 h 3426118"/>
              <a:gd name="connsiteX25" fmla="*/ 1317923 w 2968407"/>
              <a:gd name="connsiteY25" fmla="*/ 2972636 h 3426118"/>
              <a:gd name="connsiteX26" fmla="*/ 1337107 w 2968407"/>
              <a:gd name="connsiteY26" fmla="*/ 3209229 h 3426118"/>
              <a:gd name="connsiteX27" fmla="*/ 1222007 w 2968407"/>
              <a:gd name="connsiteY27" fmla="*/ 3388273 h 3426118"/>
              <a:gd name="connsiteX28" fmla="*/ 940654 w 2968407"/>
              <a:gd name="connsiteY28" fmla="*/ 3420245 h 3426118"/>
              <a:gd name="connsiteX29" fmla="*/ 723244 w 2968407"/>
              <a:gd name="connsiteY29" fmla="*/ 3305145 h 3426118"/>
              <a:gd name="connsiteX30" fmla="*/ 716849 w 2968407"/>
              <a:gd name="connsiteY30" fmla="*/ 2876720 h 3426118"/>
              <a:gd name="connsiteX31" fmla="*/ 838343 w 2968407"/>
              <a:gd name="connsiteY31" fmla="*/ 2345985 h 3426118"/>
              <a:gd name="connsiteX32" fmla="*/ 876709 w 2968407"/>
              <a:gd name="connsiteY32" fmla="*/ 1866404 h 3426118"/>
              <a:gd name="connsiteX33" fmla="*/ 736033 w 2968407"/>
              <a:gd name="connsiteY33" fmla="*/ 1533895 h 3426118"/>
              <a:gd name="connsiteX34" fmla="*/ 377946 w 2968407"/>
              <a:gd name="connsiteY34" fmla="*/ 1194992 h 3426118"/>
              <a:gd name="connsiteX35" fmla="*/ 96592 w 2968407"/>
              <a:gd name="connsiteY35" fmla="*/ 920032 h 3426118"/>
              <a:gd name="connsiteX36" fmla="*/ 676 w 2968407"/>
              <a:gd name="connsiteY36" fmla="*/ 549157 h 3426118"/>
              <a:gd name="connsiteX37" fmla="*/ 154142 w 2968407"/>
              <a:gd name="connsiteY37" fmla="*/ 395691 h 3426118"/>
              <a:gd name="connsiteX38" fmla="*/ 416313 w 2968407"/>
              <a:gd name="connsiteY38" fmla="*/ 581129 h 3426118"/>
              <a:gd name="connsiteX39" fmla="*/ 614539 w 2968407"/>
              <a:gd name="connsiteY39" fmla="*/ 983976 h 3426118"/>
              <a:gd name="connsiteX40" fmla="*/ 991809 w 2968407"/>
              <a:gd name="connsiteY40" fmla="*/ 1329274 h 3426118"/>
              <a:gd name="connsiteX41" fmla="*/ 1765532 w 2968407"/>
              <a:gd name="connsiteY41" fmla="*/ 1194991 h 3426118"/>
              <a:gd name="connsiteX42" fmla="*/ 2091557 w 2968407"/>
              <a:gd name="connsiteY42" fmla="*/ 996633 h 3426118"/>
              <a:gd name="connsiteX43" fmla="*/ 1669616 w 2968407"/>
              <a:gd name="connsiteY43" fmla="*/ 760172 h 3426118"/>
              <a:gd name="connsiteX44" fmla="*/ 1269588 w 2968407"/>
              <a:gd name="connsiteY44" fmla="*/ 683440 h 3426118"/>
              <a:gd name="connsiteX45" fmla="*/ 867007 w 2968407"/>
              <a:gd name="connsiteY45" fmla="*/ 705798 h 3426118"/>
              <a:gd name="connsiteX46" fmla="*/ 953442 w 2968407"/>
              <a:gd name="connsiteY46" fmla="*/ 606706 h 3426118"/>
              <a:gd name="connsiteX47" fmla="*/ 1503361 w 2968407"/>
              <a:gd name="connsiteY47" fmla="*/ 587523 h 3426118"/>
              <a:gd name="connsiteX48" fmla="*/ 1528850 w 2968407"/>
              <a:gd name="connsiteY48" fmla="*/ 498046 h 3426118"/>
              <a:gd name="connsiteX49" fmla="*/ 1055753 w 2968407"/>
              <a:gd name="connsiteY49" fmla="*/ 453374 h 3426118"/>
              <a:gd name="connsiteX50" fmla="*/ 1186328 w 2968407"/>
              <a:gd name="connsiteY50" fmla="*/ 331836 h 3426118"/>
              <a:gd name="connsiteX51" fmla="*/ 1864001 w 2968407"/>
              <a:gd name="connsiteY51" fmla="*/ 405260 h 3426118"/>
              <a:gd name="connsiteX52" fmla="*/ 2030878 w 2968407"/>
              <a:gd name="connsiteY52" fmla="*/ 347844 h 3426118"/>
              <a:gd name="connsiteX53" fmla="*/ 1887026 w 2968407"/>
              <a:gd name="connsiteY53" fmla="*/ 280592 h 3426118"/>
              <a:gd name="connsiteX54" fmla="*/ 1266768 w 2968407"/>
              <a:gd name="connsiteY54" fmla="*/ 229436 h 3426118"/>
              <a:gd name="connsiteX55" fmla="*/ 704061 w 2968407"/>
              <a:gd name="connsiteY55" fmla="*/ 306169 h 3426118"/>
              <a:gd name="connsiteX56" fmla="*/ 691272 w 2968407"/>
              <a:gd name="connsiteY56" fmla="*/ 146309 h 3426118"/>
              <a:gd name="connsiteX57" fmla="*/ 959837 w 2968407"/>
              <a:gd name="connsiteY57" fmla="*/ 12027 h 3426118"/>
              <a:gd name="connsiteX58" fmla="*/ 1154067 w 2968407"/>
              <a:gd name="connsiteY58" fmla="*/ 38 h 3426118"/>
              <a:gd name="connsiteX0" fmla="*/ 2213140 w 2968407"/>
              <a:gd name="connsiteY0" fmla="*/ 338141 h 3426118"/>
              <a:gd name="connsiteX1" fmla="*/ 2110830 w 2968407"/>
              <a:gd name="connsiteY1" fmla="*/ 414874 h 3426118"/>
              <a:gd name="connsiteX2" fmla="*/ 2142802 w 2968407"/>
              <a:gd name="connsiteY2" fmla="*/ 510790 h 3426118"/>
              <a:gd name="connsiteX3" fmla="*/ 2392184 w 2968407"/>
              <a:gd name="connsiteY3" fmla="*/ 593917 h 3426118"/>
              <a:gd name="connsiteX4" fmla="*/ 2398578 w 2968407"/>
              <a:gd name="connsiteY4" fmla="*/ 683440 h 3426118"/>
              <a:gd name="connsiteX5" fmla="*/ 2264296 w 2968407"/>
              <a:gd name="connsiteY5" fmla="*/ 677045 h 3426118"/>
              <a:gd name="connsiteX6" fmla="*/ 2078858 w 2968407"/>
              <a:gd name="connsiteY6" fmla="*/ 606706 h 3426118"/>
              <a:gd name="connsiteX7" fmla="*/ 1765532 w 2968407"/>
              <a:gd name="connsiteY7" fmla="*/ 504396 h 3426118"/>
              <a:gd name="connsiteX8" fmla="*/ 1701588 w 2968407"/>
              <a:gd name="connsiteY8" fmla="*/ 619495 h 3426118"/>
              <a:gd name="connsiteX9" fmla="*/ 1944575 w 2968407"/>
              <a:gd name="connsiteY9" fmla="*/ 715411 h 3426118"/>
              <a:gd name="connsiteX10" fmla="*/ 2341028 w 2968407"/>
              <a:gd name="connsiteY10" fmla="*/ 849694 h 3426118"/>
              <a:gd name="connsiteX11" fmla="*/ 2577621 w 2968407"/>
              <a:gd name="connsiteY11" fmla="*/ 824116 h 3426118"/>
              <a:gd name="connsiteX12" fmla="*/ 2635171 w 2968407"/>
              <a:gd name="connsiteY12" fmla="*/ 696228 h 3426118"/>
              <a:gd name="connsiteX13" fmla="*/ 2411367 w 2968407"/>
              <a:gd name="connsiteY13" fmla="*/ 446846 h 3426118"/>
              <a:gd name="connsiteX14" fmla="*/ 2213140 w 2968407"/>
              <a:gd name="connsiteY14" fmla="*/ 338141 h 3426118"/>
              <a:gd name="connsiteX15" fmla="*/ 1154067 w 2968407"/>
              <a:gd name="connsiteY15" fmla="*/ 38 h 3426118"/>
              <a:gd name="connsiteX16" fmla="*/ 1413662 w 2968407"/>
              <a:gd name="connsiteY16" fmla="*/ 8852 h 3426118"/>
              <a:gd name="connsiteX17" fmla="*/ 1976547 w 2968407"/>
              <a:gd name="connsiteY17" fmla="*/ 69576 h 3426118"/>
              <a:gd name="connsiteX18" fmla="*/ 2532861 w 2968407"/>
              <a:gd name="connsiteY18" fmla="*/ 350930 h 3426118"/>
              <a:gd name="connsiteX19" fmla="*/ 2929314 w 2968407"/>
              <a:gd name="connsiteY19" fmla="*/ 817722 h 3426118"/>
              <a:gd name="connsiteX20" fmla="*/ 2897342 w 2968407"/>
              <a:gd name="connsiteY20" fmla="*/ 1194992 h 3426118"/>
              <a:gd name="connsiteX21" fmla="*/ 2430550 w 2968407"/>
              <a:gd name="connsiteY21" fmla="*/ 1412401 h 3426118"/>
              <a:gd name="connsiteX22" fmla="*/ 1829476 w 2968407"/>
              <a:gd name="connsiteY22" fmla="*/ 1527501 h 3426118"/>
              <a:gd name="connsiteX23" fmla="*/ 1298740 w 2968407"/>
              <a:gd name="connsiteY23" fmla="*/ 1776882 h 3426118"/>
              <a:gd name="connsiteX24" fmla="*/ 1158063 w 2968407"/>
              <a:gd name="connsiteY24" fmla="*/ 2256463 h 3426118"/>
              <a:gd name="connsiteX25" fmla="*/ 1317923 w 2968407"/>
              <a:gd name="connsiteY25" fmla="*/ 2972636 h 3426118"/>
              <a:gd name="connsiteX26" fmla="*/ 1337107 w 2968407"/>
              <a:gd name="connsiteY26" fmla="*/ 3209229 h 3426118"/>
              <a:gd name="connsiteX27" fmla="*/ 1222007 w 2968407"/>
              <a:gd name="connsiteY27" fmla="*/ 3388273 h 3426118"/>
              <a:gd name="connsiteX28" fmla="*/ 940654 w 2968407"/>
              <a:gd name="connsiteY28" fmla="*/ 3420245 h 3426118"/>
              <a:gd name="connsiteX29" fmla="*/ 723244 w 2968407"/>
              <a:gd name="connsiteY29" fmla="*/ 3305145 h 3426118"/>
              <a:gd name="connsiteX30" fmla="*/ 716849 w 2968407"/>
              <a:gd name="connsiteY30" fmla="*/ 2876720 h 3426118"/>
              <a:gd name="connsiteX31" fmla="*/ 838343 w 2968407"/>
              <a:gd name="connsiteY31" fmla="*/ 2345985 h 3426118"/>
              <a:gd name="connsiteX32" fmla="*/ 876709 w 2968407"/>
              <a:gd name="connsiteY32" fmla="*/ 1866404 h 3426118"/>
              <a:gd name="connsiteX33" fmla="*/ 736033 w 2968407"/>
              <a:gd name="connsiteY33" fmla="*/ 1533895 h 3426118"/>
              <a:gd name="connsiteX34" fmla="*/ 377946 w 2968407"/>
              <a:gd name="connsiteY34" fmla="*/ 1194992 h 3426118"/>
              <a:gd name="connsiteX35" fmla="*/ 96592 w 2968407"/>
              <a:gd name="connsiteY35" fmla="*/ 920032 h 3426118"/>
              <a:gd name="connsiteX36" fmla="*/ 676 w 2968407"/>
              <a:gd name="connsiteY36" fmla="*/ 549157 h 3426118"/>
              <a:gd name="connsiteX37" fmla="*/ 154142 w 2968407"/>
              <a:gd name="connsiteY37" fmla="*/ 395691 h 3426118"/>
              <a:gd name="connsiteX38" fmla="*/ 416313 w 2968407"/>
              <a:gd name="connsiteY38" fmla="*/ 581129 h 3426118"/>
              <a:gd name="connsiteX39" fmla="*/ 614539 w 2968407"/>
              <a:gd name="connsiteY39" fmla="*/ 983976 h 3426118"/>
              <a:gd name="connsiteX40" fmla="*/ 991809 w 2968407"/>
              <a:gd name="connsiteY40" fmla="*/ 1329274 h 3426118"/>
              <a:gd name="connsiteX41" fmla="*/ 1765532 w 2968407"/>
              <a:gd name="connsiteY41" fmla="*/ 1194991 h 3426118"/>
              <a:gd name="connsiteX42" fmla="*/ 2097907 w 2968407"/>
              <a:gd name="connsiteY42" fmla="*/ 987108 h 3426118"/>
              <a:gd name="connsiteX43" fmla="*/ 1669616 w 2968407"/>
              <a:gd name="connsiteY43" fmla="*/ 760172 h 3426118"/>
              <a:gd name="connsiteX44" fmla="*/ 1269588 w 2968407"/>
              <a:gd name="connsiteY44" fmla="*/ 683440 h 3426118"/>
              <a:gd name="connsiteX45" fmla="*/ 867007 w 2968407"/>
              <a:gd name="connsiteY45" fmla="*/ 705798 h 3426118"/>
              <a:gd name="connsiteX46" fmla="*/ 953442 w 2968407"/>
              <a:gd name="connsiteY46" fmla="*/ 606706 h 3426118"/>
              <a:gd name="connsiteX47" fmla="*/ 1503361 w 2968407"/>
              <a:gd name="connsiteY47" fmla="*/ 587523 h 3426118"/>
              <a:gd name="connsiteX48" fmla="*/ 1528850 w 2968407"/>
              <a:gd name="connsiteY48" fmla="*/ 498046 h 3426118"/>
              <a:gd name="connsiteX49" fmla="*/ 1055753 w 2968407"/>
              <a:gd name="connsiteY49" fmla="*/ 453374 h 3426118"/>
              <a:gd name="connsiteX50" fmla="*/ 1186328 w 2968407"/>
              <a:gd name="connsiteY50" fmla="*/ 331836 h 3426118"/>
              <a:gd name="connsiteX51" fmla="*/ 1864001 w 2968407"/>
              <a:gd name="connsiteY51" fmla="*/ 405260 h 3426118"/>
              <a:gd name="connsiteX52" fmla="*/ 2030878 w 2968407"/>
              <a:gd name="connsiteY52" fmla="*/ 347844 h 3426118"/>
              <a:gd name="connsiteX53" fmla="*/ 1887026 w 2968407"/>
              <a:gd name="connsiteY53" fmla="*/ 280592 h 3426118"/>
              <a:gd name="connsiteX54" fmla="*/ 1266768 w 2968407"/>
              <a:gd name="connsiteY54" fmla="*/ 229436 h 3426118"/>
              <a:gd name="connsiteX55" fmla="*/ 704061 w 2968407"/>
              <a:gd name="connsiteY55" fmla="*/ 306169 h 3426118"/>
              <a:gd name="connsiteX56" fmla="*/ 691272 w 2968407"/>
              <a:gd name="connsiteY56" fmla="*/ 146309 h 3426118"/>
              <a:gd name="connsiteX57" fmla="*/ 959837 w 2968407"/>
              <a:gd name="connsiteY57" fmla="*/ 12027 h 3426118"/>
              <a:gd name="connsiteX58" fmla="*/ 1154067 w 2968407"/>
              <a:gd name="connsiteY58" fmla="*/ 38 h 3426118"/>
              <a:gd name="connsiteX0" fmla="*/ 2213140 w 2968407"/>
              <a:gd name="connsiteY0" fmla="*/ 338141 h 3426118"/>
              <a:gd name="connsiteX1" fmla="*/ 2110830 w 2968407"/>
              <a:gd name="connsiteY1" fmla="*/ 414874 h 3426118"/>
              <a:gd name="connsiteX2" fmla="*/ 2142802 w 2968407"/>
              <a:gd name="connsiteY2" fmla="*/ 510790 h 3426118"/>
              <a:gd name="connsiteX3" fmla="*/ 2392184 w 2968407"/>
              <a:gd name="connsiteY3" fmla="*/ 593917 h 3426118"/>
              <a:gd name="connsiteX4" fmla="*/ 2398578 w 2968407"/>
              <a:gd name="connsiteY4" fmla="*/ 683440 h 3426118"/>
              <a:gd name="connsiteX5" fmla="*/ 2264296 w 2968407"/>
              <a:gd name="connsiteY5" fmla="*/ 677045 h 3426118"/>
              <a:gd name="connsiteX6" fmla="*/ 2078858 w 2968407"/>
              <a:gd name="connsiteY6" fmla="*/ 606706 h 3426118"/>
              <a:gd name="connsiteX7" fmla="*/ 1765532 w 2968407"/>
              <a:gd name="connsiteY7" fmla="*/ 504396 h 3426118"/>
              <a:gd name="connsiteX8" fmla="*/ 1701588 w 2968407"/>
              <a:gd name="connsiteY8" fmla="*/ 619495 h 3426118"/>
              <a:gd name="connsiteX9" fmla="*/ 1944575 w 2968407"/>
              <a:gd name="connsiteY9" fmla="*/ 715411 h 3426118"/>
              <a:gd name="connsiteX10" fmla="*/ 2341028 w 2968407"/>
              <a:gd name="connsiteY10" fmla="*/ 849694 h 3426118"/>
              <a:gd name="connsiteX11" fmla="*/ 2577621 w 2968407"/>
              <a:gd name="connsiteY11" fmla="*/ 824116 h 3426118"/>
              <a:gd name="connsiteX12" fmla="*/ 2635171 w 2968407"/>
              <a:gd name="connsiteY12" fmla="*/ 696228 h 3426118"/>
              <a:gd name="connsiteX13" fmla="*/ 2411367 w 2968407"/>
              <a:gd name="connsiteY13" fmla="*/ 446846 h 3426118"/>
              <a:gd name="connsiteX14" fmla="*/ 2213140 w 2968407"/>
              <a:gd name="connsiteY14" fmla="*/ 338141 h 3426118"/>
              <a:gd name="connsiteX15" fmla="*/ 1154067 w 2968407"/>
              <a:gd name="connsiteY15" fmla="*/ 38 h 3426118"/>
              <a:gd name="connsiteX16" fmla="*/ 1413662 w 2968407"/>
              <a:gd name="connsiteY16" fmla="*/ 8852 h 3426118"/>
              <a:gd name="connsiteX17" fmla="*/ 1976547 w 2968407"/>
              <a:gd name="connsiteY17" fmla="*/ 69576 h 3426118"/>
              <a:gd name="connsiteX18" fmla="*/ 2532861 w 2968407"/>
              <a:gd name="connsiteY18" fmla="*/ 350930 h 3426118"/>
              <a:gd name="connsiteX19" fmla="*/ 2929314 w 2968407"/>
              <a:gd name="connsiteY19" fmla="*/ 817722 h 3426118"/>
              <a:gd name="connsiteX20" fmla="*/ 2897342 w 2968407"/>
              <a:gd name="connsiteY20" fmla="*/ 1194992 h 3426118"/>
              <a:gd name="connsiteX21" fmla="*/ 2430550 w 2968407"/>
              <a:gd name="connsiteY21" fmla="*/ 1412401 h 3426118"/>
              <a:gd name="connsiteX22" fmla="*/ 1829476 w 2968407"/>
              <a:gd name="connsiteY22" fmla="*/ 1527501 h 3426118"/>
              <a:gd name="connsiteX23" fmla="*/ 1298740 w 2968407"/>
              <a:gd name="connsiteY23" fmla="*/ 1776882 h 3426118"/>
              <a:gd name="connsiteX24" fmla="*/ 1158063 w 2968407"/>
              <a:gd name="connsiteY24" fmla="*/ 2256463 h 3426118"/>
              <a:gd name="connsiteX25" fmla="*/ 1317923 w 2968407"/>
              <a:gd name="connsiteY25" fmla="*/ 2972636 h 3426118"/>
              <a:gd name="connsiteX26" fmla="*/ 1337107 w 2968407"/>
              <a:gd name="connsiteY26" fmla="*/ 3209229 h 3426118"/>
              <a:gd name="connsiteX27" fmla="*/ 1222007 w 2968407"/>
              <a:gd name="connsiteY27" fmla="*/ 3388273 h 3426118"/>
              <a:gd name="connsiteX28" fmla="*/ 940654 w 2968407"/>
              <a:gd name="connsiteY28" fmla="*/ 3420245 h 3426118"/>
              <a:gd name="connsiteX29" fmla="*/ 723244 w 2968407"/>
              <a:gd name="connsiteY29" fmla="*/ 3305145 h 3426118"/>
              <a:gd name="connsiteX30" fmla="*/ 716849 w 2968407"/>
              <a:gd name="connsiteY30" fmla="*/ 2876720 h 3426118"/>
              <a:gd name="connsiteX31" fmla="*/ 838343 w 2968407"/>
              <a:gd name="connsiteY31" fmla="*/ 2345985 h 3426118"/>
              <a:gd name="connsiteX32" fmla="*/ 876709 w 2968407"/>
              <a:gd name="connsiteY32" fmla="*/ 1866404 h 3426118"/>
              <a:gd name="connsiteX33" fmla="*/ 736033 w 2968407"/>
              <a:gd name="connsiteY33" fmla="*/ 1533895 h 3426118"/>
              <a:gd name="connsiteX34" fmla="*/ 377946 w 2968407"/>
              <a:gd name="connsiteY34" fmla="*/ 1194992 h 3426118"/>
              <a:gd name="connsiteX35" fmla="*/ 96592 w 2968407"/>
              <a:gd name="connsiteY35" fmla="*/ 920032 h 3426118"/>
              <a:gd name="connsiteX36" fmla="*/ 676 w 2968407"/>
              <a:gd name="connsiteY36" fmla="*/ 549157 h 3426118"/>
              <a:gd name="connsiteX37" fmla="*/ 154142 w 2968407"/>
              <a:gd name="connsiteY37" fmla="*/ 395691 h 3426118"/>
              <a:gd name="connsiteX38" fmla="*/ 416313 w 2968407"/>
              <a:gd name="connsiteY38" fmla="*/ 581129 h 3426118"/>
              <a:gd name="connsiteX39" fmla="*/ 614539 w 2968407"/>
              <a:gd name="connsiteY39" fmla="*/ 983976 h 3426118"/>
              <a:gd name="connsiteX40" fmla="*/ 991809 w 2968407"/>
              <a:gd name="connsiteY40" fmla="*/ 1329274 h 3426118"/>
              <a:gd name="connsiteX41" fmla="*/ 1692507 w 2968407"/>
              <a:gd name="connsiteY41" fmla="*/ 1220391 h 3426118"/>
              <a:gd name="connsiteX42" fmla="*/ 2097907 w 2968407"/>
              <a:gd name="connsiteY42" fmla="*/ 987108 h 3426118"/>
              <a:gd name="connsiteX43" fmla="*/ 1669616 w 2968407"/>
              <a:gd name="connsiteY43" fmla="*/ 760172 h 3426118"/>
              <a:gd name="connsiteX44" fmla="*/ 1269588 w 2968407"/>
              <a:gd name="connsiteY44" fmla="*/ 683440 h 3426118"/>
              <a:gd name="connsiteX45" fmla="*/ 867007 w 2968407"/>
              <a:gd name="connsiteY45" fmla="*/ 705798 h 3426118"/>
              <a:gd name="connsiteX46" fmla="*/ 953442 w 2968407"/>
              <a:gd name="connsiteY46" fmla="*/ 606706 h 3426118"/>
              <a:gd name="connsiteX47" fmla="*/ 1503361 w 2968407"/>
              <a:gd name="connsiteY47" fmla="*/ 587523 h 3426118"/>
              <a:gd name="connsiteX48" fmla="*/ 1528850 w 2968407"/>
              <a:gd name="connsiteY48" fmla="*/ 498046 h 3426118"/>
              <a:gd name="connsiteX49" fmla="*/ 1055753 w 2968407"/>
              <a:gd name="connsiteY49" fmla="*/ 453374 h 3426118"/>
              <a:gd name="connsiteX50" fmla="*/ 1186328 w 2968407"/>
              <a:gd name="connsiteY50" fmla="*/ 331836 h 3426118"/>
              <a:gd name="connsiteX51" fmla="*/ 1864001 w 2968407"/>
              <a:gd name="connsiteY51" fmla="*/ 405260 h 3426118"/>
              <a:gd name="connsiteX52" fmla="*/ 2030878 w 2968407"/>
              <a:gd name="connsiteY52" fmla="*/ 347844 h 3426118"/>
              <a:gd name="connsiteX53" fmla="*/ 1887026 w 2968407"/>
              <a:gd name="connsiteY53" fmla="*/ 280592 h 3426118"/>
              <a:gd name="connsiteX54" fmla="*/ 1266768 w 2968407"/>
              <a:gd name="connsiteY54" fmla="*/ 229436 h 3426118"/>
              <a:gd name="connsiteX55" fmla="*/ 704061 w 2968407"/>
              <a:gd name="connsiteY55" fmla="*/ 306169 h 3426118"/>
              <a:gd name="connsiteX56" fmla="*/ 691272 w 2968407"/>
              <a:gd name="connsiteY56" fmla="*/ 146309 h 3426118"/>
              <a:gd name="connsiteX57" fmla="*/ 959837 w 2968407"/>
              <a:gd name="connsiteY57" fmla="*/ 12027 h 3426118"/>
              <a:gd name="connsiteX58" fmla="*/ 1154067 w 2968407"/>
              <a:gd name="connsiteY58" fmla="*/ 38 h 3426118"/>
              <a:gd name="connsiteX0" fmla="*/ 2213140 w 2968407"/>
              <a:gd name="connsiteY0" fmla="*/ 338141 h 3426118"/>
              <a:gd name="connsiteX1" fmla="*/ 2110830 w 2968407"/>
              <a:gd name="connsiteY1" fmla="*/ 414874 h 3426118"/>
              <a:gd name="connsiteX2" fmla="*/ 2142802 w 2968407"/>
              <a:gd name="connsiteY2" fmla="*/ 510790 h 3426118"/>
              <a:gd name="connsiteX3" fmla="*/ 2392184 w 2968407"/>
              <a:gd name="connsiteY3" fmla="*/ 593917 h 3426118"/>
              <a:gd name="connsiteX4" fmla="*/ 2398578 w 2968407"/>
              <a:gd name="connsiteY4" fmla="*/ 683440 h 3426118"/>
              <a:gd name="connsiteX5" fmla="*/ 2264296 w 2968407"/>
              <a:gd name="connsiteY5" fmla="*/ 677045 h 3426118"/>
              <a:gd name="connsiteX6" fmla="*/ 2078858 w 2968407"/>
              <a:gd name="connsiteY6" fmla="*/ 606706 h 3426118"/>
              <a:gd name="connsiteX7" fmla="*/ 1765532 w 2968407"/>
              <a:gd name="connsiteY7" fmla="*/ 504396 h 3426118"/>
              <a:gd name="connsiteX8" fmla="*/ 1701588 w 2968407"/>
              <a:gd name="connsiteY8" fmla="*/ 619495 h 3426118"/>
              <a:gd name="connsiteX9" fmla="*/ 1944575 w 2968407"/>
              <a:gd name="connsiteY9" fmla="*/ 715411 h 3426118"/>
              <a:gd name="connsiteX10" fmla="*/ 2341028 w 2968407"/>
              <a:gd name="connsiteY10" fmla="*/ 849694 h 3426118"/>
              <a:gd name="connsiteX11" fmla="*/ 2577621 w 2968407"/>
              <a:gd name="connsiteY11" fmla="*/ 824116 h 3426118"/>
              <a:gd name="connsiteX12" fmla="*/ 2635171 w 2968407"/>
              <a:gd name="connsiteY12" fmla="*/ 696228 h 3426118"/>
              <a:gd name="connsiteX13" fmla="*/ 2411367 w 2968407"/>
              <a:gd name="connsiteY13" fmla="*/ 446846 h 3426118"/>
              <a:gd name="connsiteX14" fmla="*/ 2213140 w 2968407"/>
              <a:gd name="connsiteY14" fmla="*/ 338141 h 3426118"/>
              <a:gd name="connsiteX15" fmla="*/ 1154067 w 2968407"/>
              <a:gd name="connsiteY15" fmla="*/ 38 h 3426118"/>
              <a:gd name="connsiteX16" fmla="*/ 1413662 w 2968407"/>
              <a:gd name="connsiteY16" fmla="*/ 8852 h 3426118"/>
              <a:gd name="connsiteX17" fmla="*/ 1976547 w 2968407"/>
              <a:gd name="connsiteY17" fmla="*/ 69576 h 3426118"/>
              <a:gd name="connsiteX18" fmla="*/ 2532861 w 2968407"/>
              <a:gd name="connsiteY18" fmla="*/ 350930 h 3426118"/>
              <a:gd name="connsiteX19" fmla="*/ 2929314 w 2968407"/>
              <a:gd name="connsiteY19" fmla="*/ 817722 h 3426118"/>
              <a:gd name="connsiteX20" fmla="*/ 2897342 w 2968407"/>
              <a:gd name="connsiteY20" fmla="*/ 1194992 h 3426118"/>
              <a:gd name="connsiteX21" fmla="*/ 2430550 w 2968407"/>
              <a:gd name="connsiteY21" fmla="*/ 1412401 h 3426118"/>
              <a:gd name="connsiteX22" fmla="*/ 1829476 w 2968407"/>
              <a:gd name="connsiteY22" fmla="*/ 1527501 h 3426118"/>
              <a:gd name="connsiteX23" fmla="*/ 1298740 w 2968407"/>
              <a:gd name="connsiteY23" fmla="*/ 1776882 h 3426118"/>
              <a:gd name="connsiteX24" fmla="*/ 1158063 w 2968407"/>
              <a:gd name="connsiteY24" fmla="*/ 2256463 h 3426118"/>
              <a:gd name="connsiteX25" fmla="*/ 1317923 w 2968407"/>
              <a:gd name="connsiteY25" fmla="*/ 2972636 h 3426118"/>
              <a:gd name="connsiteX26" fmla="*/ 1337107 w 2968407"/>
              <a:gd name="connsiteY26" fmla="*/ 3209229 h 3426118"/>
              <a:gd name="connsiteX27" fmla="*/ 1222007 w 2968407"/>
              <a:gd name="connsiteY27" fmla="*/ 3388273 h 3426118"/>
              <a:gd name="connsiteX28" fmla="*/ 940654 w 2968407"/>
              <a:gd name="connsiteY28" fmla="*/ 3420245 h 3426118"/>
              <a:gd name="connsiteX29" fmla="*/ 723244 w 2968407"/>
              <a:gd name="connsiteY29" fmla="*/ 3305145 h 3426118"/>
              <a:gd name="connsiteX30" fmla="*/ 716849 w 2968407"/>
              <a:gd name="connsiteY30" fmla="*/ 2876720 h 3426118"/>
              <a:gd name="connsiteX31" fmla="*/ 838343 w 2968407"/>
              <a:gd name="connsiteY31" fmla="*/ 2345985 h 3426118"/>
              <a:gd name="connsiteX32" fmla="*/ 876709 w 2968407"/>
              <a:gd name="connsiteY32" fmla="*/ 1866404 h 3426118"/>
              <a:gd name="connsiteX33" fmla="*/ 736033 w 2968407"/>
              <a:gd name="connsiteY33" fmla="*/ 1533895 h 3426118"/>
              <a:gd name="connsiteX34" fmla="*/ 377946 w 2968407"/>
              <a:gd name="connsiteY34" fmla="*/ 1194992 h 3426118"/>
              <a:gd name="connsiteX35" fmla="*/ 96592 w 2968407"/>
              <a:gd name="connsiteY35" fmla="*/ 920032 h 3426118"/>
              <a:gd name="connsiteX36" fmla="*/ 676 w 2968407"/>
              <a:gd name="connsiteY36" fmla="*/ 549157 h 3426118"/>
              <a:gd name="connsiteX37" fmla="*/ 154142 w 2968407"/>
              <a:gd name="connsiteY37" fmla="*/ 395691 h 3426118"/>
              <a:gd name="connsiteX38" fmla="*/ 416313 w 2968407"/>
              <a:gd name="connsiteY38" fmla="*/ 581129 h 3426118"/>
              <a:gd name="connsiteX39" fmla="*/ 614539 w 2968407"/>
              <a:gd name="connsiteY39" fmla="*/ 983976 h 3426118"/>
              <a:gd name="connsiteX40" fmla="*/ 991809 w 2968407"/>
              <a:gd name="connsiteY40" fmla="*/ 1329274 h 3426118"/>
              <a:gd name="connsiteX41" fmla="*/ 1689332 w 2968407"/>
              <a:gd name="connsiteY41" fmla="*/ 1229916 h 3426118"/>
              <a:gd name="connsiteX42" fmla="*/ 2097907 w 2968407"/>
              <a:gd name="connsiteY42" fmla="*/ 987108 h 3426118"/>
              <a:gd name="connsiteX43" fmla="*/ 1669616 w 2968407"/>
              <a:gd name="connsiteY43" fmla="*/ 760172 h 3426118"/>
              <a:gd name="connsiteX44" fmla="*/ 1269588 w 2968407"/>
              <a:gd name="connsiteY44" fmla="*/ 683440 h 3426118"/>
              <a:gd name="connsiteX45" fmla="*/ 867007 w 2968407"/>
              <a:gd name="connsiteY45" fmla="*/ 705798 h 3426118"/>
              <a:gd name="connsiteX46" fmla="*/ 953442 w 2968407"/>
              <a:gd name="connsiteY46" fmla="*/ 606706 h 3426118"/>
              <a:gd name="connsiteX47" fmla="*/ 1503361 w 2968407"/>
              <a:gd name="connsiteY47" fmla="*/ 587523 h 3426118"/>
              <a:gd name="connsiteX48" fmla="*/ 1528850 w 2968407"/>
              <a:gd name="connsiteY48" fmla="*/ 498046 h 3426118"/>
              <a:gd name="connsiteX49" fmla="*/ 1055753 w 2968407"/>
              <a:gd name="connsiteY49" fmla="*/ 453374 h 3426118"/>
              <a:gd name="connsiteX50" fmla="*/ 1186328 w 2968407"/>
              <a:gd name="connsiteY50" fmla="*/ 331836 h 3426118"/>
              <a:gd name="connsiteX51" fmla="*/ 1864001 w 2968407"/>
              <a:gd name="connsiteY51" fmla="*/ 405260 h 3426118"/>
              <a:gd name="connsiteX52" fmla="*/ 2030878 w 2968407"/>
              <a:gd name="connsiteY52" fmla="*/ 347844 h 3426118"/>
              <a:gd name="connsiteX53" fmla="*/ 1887026 w 2968407"/>
              <a:gd name="connsiteY53" fmla="*/ 280592 h 3426118"/>
              <a:gd name="connsiteX54" fmla="*/ 1266768 w 2968407"/>
              <a:gd name="connsiteY54" fmla="*/ 229436 h 3426118"/>
              <a:gd name="connsiteX55" fmla="*/ 704061 w 2968407"/>
              <a:gd name="connsiteY55" fmla="*/ 306169 h 3426118"/>
              <a:gd name="connsiteX56" fmla="*/ 691272 w 2968407"/>
              <a:gd name="connsiteY56" fmla="*/ 146309 h 3426118"/>
              <a:gd name="connsiteX57" fmla="*/ 959837 w 2968407"/>
              <a:gd name="connsiteY57" fmla="*/ 12027 h 3426118"/>
              <a:gd name="connsiteX58" fmla="*/ 1154067 w 2968407"/>
              <a:gd name="connsiteY58" fmla="*/ 38 h 3426118"/>
              <a:gd name="connsiteX0" fmla="*/ 2213140 w 2968407"/>
              <a:gd name="connsiteY0" fmla="*/ 338141 h 3426118"/>
              <a:gd name="connsiteX1" fmla="*/ 2110830 w 2968407"/>
              <a:gd name="connsiteY1" fmla="*/ 414874 h 3426118"/>
              <a:gd name="connsiteX2" fmla="*/ 2142802 w 2968407"/>
              <a:gd name="connsiteY2" fmla="*/ 510790 h 3426118"/>
              <a:gd name="connsiteX3" fmla="*/ 2392184 w 2968407"/>
              <a:gd name="connsiteY3" fmla="*/ 593917 h 3426118"/>
              <a:gd name="connsiteX4" fmla="*/ 2398578 w 2968407"/>
              <a:gd name="connsiteY4" fmla="*/ 683440 h 3426118"/>
              <a:gd name="connsiteX5" fmla="*/ 2264296 w 2968407"/>
              <a:gd name="connsiteY5" fmla="*/ 677045 h 3426118"/>
              <a:gd name="connsiteX6" fmla="*/ 2078858 w 2968407"/>
              <a:gd name="connsiteY6" fmla="*/ 606706 h 3426118"/>
              <a:gd name="connsiteX7" fmla="*/ 1765532 w 2968407"/>
              <a:gd name="connsiteY7" fmla="*/ 504396 h 3426118"/>
              <a:gd name="connsiteX8" fmla="*/ 1701588 w 2968407"/>
              <a:gd name="connsiteY8" fmla="*/ 619495 h 3426118"/>
              <a:gd name="connsiteX9" fmla="*/ 1944575 w 2968407"/>
              <a:gd name="connsiteY9" fmla="*/ 715411 h 3426118"/>
              <a:gd name="connsiteX10" fmla="*/ 2341028 w 2968407"/>
              <a:gd name="connsiteY10" fmla="*/ 849694 h 3426118"/>
              <a:gd name="connsiteX11" fmla="*/ 2577621 w 2968407"/>
              <a:gd name="connsiteY11" fmla="*/ 824116 h 3426118"/>
              <a:gd name="connsiteX12" fmla="*/ 2635171 w 2968407"/>
              <a:gd name="connsiteY12" fmla="*/ 696228 h 3426118"/>
              <a:gd name="connsiteX13" fmla="*/ 2411367 w 2968407"/>
              <a:gd name="connsiteY13" fmla="*/ 446846 h 3426118"/>
              <a:gd name="connsiteX14" fmla="*/ 2213140 w 2968407"/>
              <a:gd name="connsiteY14" fmla="*/ 338141 h 3426118"/>
              <a:gd name="connsiteX15" fmla="*/ 1154067 w 2968407"/>
              <a:gd name="connsiteY15" fmla="*/ 38 h 3426118"/>
              <a:gd name="connsiteX16" fmla="*/ 1413662 w 2968407"/>
              <a:gd name="connsiteY16" fmla="*/ 8852 h 3426118"/>
              <a:gd name="connsiteX17" fmla="*/ 1976547 w 2968407"/>
              <a:gd name="connsiteY17" fmla="*/ 69576 h 3426118"/>
              <a:gd name="connsiteX18" fmla="*/ 2532861 w 2968407"/>
              <a:gd name="connsiteY18" fmla="*/ 350930 h 3426118"/>
              <a:gd name="connsiteX19" fmla="*/ 2929314 w 2968407"/>
              <a:gd name="connsiteY19" fmla="*/ 817722 h 3426118"/>
              <a:gd name="connsiteX20" fmla="*/ 2897342 w 2968407"/>
              <a:gd name="connsiteY20" fmla="*/ 1194992 h 3426118"/>
              <a:gd name="connsiteX21" fmla="*/ 2430550 w 2968407"/>
              <a:gd name="connsiteY21" fmla="*/ 1412401 h 3426118"/>
              <a:gd name="connsiteX22" fmla="*/ 1829476 w 2968407"/>
              <a:gd name="connsiteY22" fmla="*/ 1527501 h 3426118"/>
              <a:gd name="connsiteX23" fmla="*/ 1298740 w 2968407"/>
              <a:gd name="connsiteY23" fmla="*/ 1776882 h 3426118"/>
              <a:gd name="connsiteX24" fmla="*/ 1158063 w 2968407"/>
              <a:gd name="connsiteY24" fmla="*/ 2256463 h 3426118"/>
              <a:gd name="connsiteX25" fmla="*/ 1317923 w 2968407"/>
              <a:gd name="connsiteY25" fmla="*/ 2972636 h 3426118"/>
              <a:gd name="connsiteX26" fmla="*/ 1337107 w 2968407"/>
              <a:gd name="connsiteY26" fmla="*/ 3209229 h 3426118"/>
              <a:gd name="connsiteX27" fmla="*/ 1222007 w 2968407"/>
              <a:gd name="connsiteY27" fmla="*/ 3388273 h 3426118"/>
              <a:gd name="connsiteX28" fmla="*/ 940654 w 2968407"/>
              <a:gd name="connsiteY28" fmla="*/ 3420245 h 3426118"/>
              <a:gd name="connsiteX29" fmla="*/ 723244 w 2968407"/>
              <a:gd name="connsiteY29" fmla="*/ 3305145 h 3426118"/>
              <a:gd name="connsiteX30" fmla="*/ 716849 w 2968407"/>
              <a:gd name="connsiteY30" fmla="*/ 2876720 h 3426118"/>
              <a:gd name="connsiteX31" fmla="*/ 838343 w 2968407"/>
              <a:gd name="connsiteY31" fmla="*/ 2345985 h 3426118"/>
              <a:gd name="connsiteX32" fmla="*/ 876709 w 2968407"/>
              <a:gd name="connsiteY32" fmla="*/ 1866404 h 3426118"/>
              <a:gd name="connsiteX33" fmla="*/ 736033 w 2968407"/>
              <a:gd name="connsiteY33" fmla="*/ 1533895 h 3426118"/>
              <a:gd name="connsiteX34" fmla="*/ 377946 w 2968407"/>
              <a:gd name="connsiteY34" fmla="*/ 1194992 h 3426118"/>
              <a:gd name="connsiteX35" fmla="*/ 96592 w 2968407"/>
              <a:gd name="connsiteY35" fmla="*/ 920032 h 3426118"/>
              <a:gd name="connsiteX36" fmla="*/ 676 w 2968407"/>
              <a:gd name="connsiteY36" fmla="*/ 549157 h 3426118"/>
              <a:gd name="connsiteX37" fmla="*/ 154142 w 2968407"/>
              <a:gd name="connsiteY37" fmla="*/ 395691 h 3426118"/>
              <a:gd name="connsiteX38" fmla="*/ 416313 w 2968407"/>
              <a:gd name="connsiteY38" fmla="*/ 581129 h 3426118"/>
              <a:gd name="connsiteX39" fmla="*/ 614539 w 2968407"/>
              <a:gd name="connsiteY39" fmla="*/ 983976 h 3426118"/>
              <a:gd name="connsiteX40" fmla="*/ 969584 w 2968407"/>
              <a:gd name="connsiteY40" fmla="*/ 1319749 h 3426118"/>
              <a:gd name="connsiteX41" fmla="*/ 1689332 w 2968407"/>
              <a:gd name="connsiteY41" fmla="*/ 1229916 h 3426118"/>
              <a:gd name="connsiteX42" fmla="*/ 2097907 w 2968407"/>
              <a:gd name="connsiteY42" fmla="*/ 987108 h 3426118"/>
              <a:gd name="connsiteX43" fmla="*/ 1669616 w 2968407"/>
              <a:gd name="connsiteY43" fmla="*/ 760172 h 3426118"/>
              <a:gd name="connsiteX44" fmla="*/ 1269588 w 2968407"/>
              <a:gd name="connsiteY44" fmla="*/ 683440 h 3426118"/>
              <a:gd name="connsiteX45" fmla="*/ 867007 w 2968407"/>
              <a:gd name="connsiteY45" fmla="*/ 705798 h 3426118"/>
              <a:gd name="connsiteX46" fmla="*/ 953442 w 2968407"/>
              <a:gd name="connsiteY46" fmla="*/ 606706 h 3426118"/>
              <a:gd name="connsiteX47" fmla="*/ 1503361 w 2968407"/>
              <a:gd name="connsiteY47" fmla="*/ 587523 h 3426118"/>
              <a:gd name="connsiteX48" fmla="*/ 1528850 w 2968407"/>
              <a:gd name="connsiteY48" fmla="*/ 498046 h 3426118"/>
              <a:gd name="connsiteX49" fmla="*/ 1055753 w 2968407"/>
              <a:gd name="connsiteY49" fmla="*/ 453374 h 3426118"/>
              <a:gd name="connsiteX50" fmla="*/ 1186328 w 2968407"/>
              <a:gd name="connsiteY50" fmla="*/ 331836 h 3426118"/>
              <a:gd name="connsiteX51" fmla="*/ 1864001 w 2968407"/>
              <a:gd name="connsiteY51" fmla="*/ 405260 h 3426118"/>
              <a:gd name="connsiteX52" fmla="*/ 2030878 w 2968407"/>
              <a:gd name="connsiteY52" fmla="*/ 347844 h 3426118"/>
              <a:gd name="connsiteX53" fmla="*/ 1887026 w 2968407"/>
              <a:gd name="connsiteY53" fmla="*/ 280592 h 3426118"/>
              <a:gd name="connsiteX54" fmla="*/ 1266768 w 2968407"/>
              <a:gd name="connsiteY54" fmla="*/ 229436 h 3426118"/>
              <a:gd name="connsiteX55" fmla="*/ 704061 w 2968407"/>
              <a:gd name="connsiteY55" fmla="*/ 306169 h 3426118"/>
              <a:gd name="connsiteX56" fmla="*/ 691272 w 2968407"/>
              <a:gd name="connsiteY56" fmla="*/ 146309 h 3426118"/>
              <a:gd name="connsiteX57" fmla="*/ 959837 w 2968407"/>
              <a:gd name="connsiteY57" fmla="*/ 12027 h 3426118"/>
              <a:gd name="connsiteX58" fmla="*/ 1154067 w 2968407"/>
              <a:gd name="connsiteY58" fmla="*/ 38 h 3426118"/>
              <a:gd name="connsiteX0" fmla="*/ 2213140 w 2968407"/>
              <a:gd name="connsiteY0" fmla="*/ 338141 h 3426118"/>
              <a:gd name="connsiteX1" fmla="*/ 2110830 w 2968407"/>
              <a:gd name="connsiteY1" fmla="*/ 414874 h 3426118"/>
              <a:gd name="connsiteX2" fmla="*/ 2142802 w 2968407"/>
              <a:gd name="connsiteY2" fmla="*/ 510790 h 3426118"/>
              <a:gd name="connsiteX3" fmla="*/ 2392184 w 2968407"/>
              <a:gd name="connsiteY3" fmla="*/ 593917 h 3426118"/>
              <a:gd name="connsiteX4" fmla="*/ 2398578 w 2968407"/>
              <a:gd name="connsiteY4" fmla="*/ 683440 h 3426118"/>
              <a:gd name="connsiteX5" fmla="*/ 2264296 w 2968407"/>
              <a:gd name="connsiteY5" fmla="*/ 677045 h 3426118"/>
              <a:gd name="connsiteX6" fmla="*/ 2078858 w 2968407"/>
              <a:gd name="connsiteY6" fmla="*/ 606706 h 3426118"/>
              <a:gd name="connsiteX7" fmla="*/ 1765532 w 2968407"/>
              <a:gd name="connsiteY7" fmla="*/ 504396 h 3426118"/>
              <a:gd name="connsiteX8" fmla="*/ 1701588 w 2968407"/>
              <a:gd name="connsiteY8" fmla="*/ 619495 h 3426118"/>
              <a:gd name="connsiteX9" fmla="*/ 1944575 w 2968407"/>
              <a:gd name="connsiteY9" fmla="*/ 715411 h 3426118"/>
              <a:gd name="connsiteX10" fmla="*/ 2341028 w 2968407"/>
              <a:gd name="connsiteY10" fmla="*/ 849694 h 3426118"/>
              <a:gd name="connsiteX11" fmla="*/ 2577621 w 2968407"/>
              <a:gd name="connsiteY11" fmla="*/ 824116 h 3426118"/>
              <a:gd name="connsiteX12" fmla="*/ 2635171 w 2968407"/>
              <a:gd name="connsiteY12" fmla="*/ 696228 h 3426118"/>
              <a:gd name="connsiteX13" fmla="*/ 2411367 w 2968407"/>
              <a:gd name="connsiteY13" fmla="*/ 446846 h 3426118"/>
              <a:gd name="connsiteX14" fmla="*/ 2213140 w 2968407"/>
              <a:gd name="connsiteY14" fmla="*/ 338141 h 3426118"/>
              <a:gd name="connsiteX15" fmla="*/ 1154067 w 2968407"/>
              <a:gd name="connsiteY15" fmla="*/ 38 h 3426118"/>
              <a:gd name="connsiteX16" fmla="*/ 1413662 w 2968407"/>
              <a:gd name="connsiteY16" fmla="*/ 8852 h 3426118"/>
              <a:gd name="connsiteX17" fmla="*/ 1976547 w 2968407"/>
              <a:gd name="connsiteY17" fmla="*/ 69576 h 3426118"/>
              <a:gd name="connsiteX18" fmla="*/ 2532861 w 2968407"/>
              <a:gd name="connsiteY18" fmla="*/ 350930 h 3426118"/>
              <a:gd name="connsiteX19" fmla="*/ 2929314 w 2968407"/>
              <a:gd name="connsiteY19" fmla="*/ 817722 h 3426118"/>
              <a:gd name="connsiteX20" fmla="*/ 2897342 w 2968407"/>
              <a:gd name="connsiteY20" fmla="*/ 1194992 h 3426118"/>
              <a:gd name="connsiteX21" fmla="*/ 2430550 w 2968407"/>
              <a:gd name="connsiteY21" fmla="*/ 1412401 h 3426118"/>
              <a:gd name="connsiteX22" fmla="*/ 1829476 w 2968407"/>
              <a:gd name="connsiteY22" fmla="*/ 1527501 h 3426118"/>
              <a:gd name="connsiteX23" fmla="*/ 1298740 w 2968407"/>
              <a:gd name="connsiteY23" fmla="*/ 1776882 h 3426118"/>
              <a:gd name="connsiteX24" fmla="*/ 1158063 w 2968407"/>
              <a:gd name="connsiteY24" fmla="*/ 2256463 h 3426118"/>
              <a:gd name="connsiteX25" fmla="*/ 1317923 w 2968407"/>
              <a:gd name="connsiteY25" fmla="*/ 2972636 h 3426118"/>
              <a:gd name="connsiteX26" fmla="*/ 1337107 w 2968407"/>
              <a:gd name="connsiteY26" fmla="*/ 3209229 h 3426118"/>
              <a:gd name="connsiteX27" fmla="*/ 1222007 w 2968407"/>
              <a:gd name="connsiteY27" fmla="*/ 3388273 h 3426118"/>
              <a:gd name="connsiteX28" fmla="*/ 940654 w 2968407"/>
              <a:gd name="connsiteY28" fmla="*/ 3420245 h 3426118"/>
              <a:gd name="connsiteX29" fmla="*/ 723244 w 2968407"/>
              <a:gd name="connsiteY29" fmla="*/ 3305145 h 3426118"/>
              <a:gd name="connsiteX30" fmla="*/ 716849 w 2968407"/>
              <a:gd name="connsiteY30" fmla="*/ 2876720 h 3426118"/>
              <a:gd name="connsiteX31" fmla="*/ 838343 w 2968407"/>
              <a:gd name="connsiteY31" fmla="*/ 2345985 h 3426118"/>
              <a:gd name="connsiteX32" fmla="*/ 876709 w 2968407"/>
              <a:gd name="connsiteY32" fmla="*/ 1866404 h 3426118"/>
              <a:gd name="connsiteX33" fmla="*/ 736033 w 2968407"/>
              <a:gd name="connsiteY33" fmla="*/ 1533895 h 3426118"/>
              <a:gd name="connsiteX34" fmla="*/ 377946 w 2968407"/>
              <a:gd name="connsiteY34" fmla="*/ 1194992 h 3426118"/>
              <a:gd name="connsiteX35" fmla="*/ 96592 w 2968407"/>
              <a:gd name="connsiteY35" fmla="*/ 920032 h 3426118"/>
              <a:gd name="connsiteX36" fmla="*/ 676 w 2968407"/>
              <a:gd name="connsiteY36" fmla="*/ 549157 h 3426118"/>
              <a:gd name="connsiteX37" fmla="*/ 154142 w 2968407"/>
              <a:gd name="connsiteY37" fmla="*/ 395691 h 3426118"/>
              <a:gd name="connsiteX38" fmla="*/ 416313 w 2968407"/>
              <a:gd name="connsiteY38" fmla="*/ 581129 h 3426118"/>
              <a:gd name="connsiteX39" fmla="*/ 652639 w 2968407"/>
              <a:gd name="connsiteY39" fmla="*/ 1044301 h 3426118"/>
              <a:gd name="connsiteX40" fmla="*/ 969584 w 2968407"/>
              <a:gd name="connsiteY40" fmla="*/ 1319749 h 3426118"/>
              <a:gd name="connsiteX41" fmla="*/ 1689332 w 2968407"/>
              <a:gd name="connsiteY41" fmla="*/ 1229916 h 3426118"/>
              <a:gd name="connsiteX42" fmla="*/ 2097907 w 2968407"/>
              <a:gd name="connsiteY42" fmla="*/ 987108 h 3426118"/>
              <a:gd name="connsiteX43" fmla="*/ 1669616 w 2968407"/>
              <a:gd name="connsiteY43" fmla="*/ 760172 h 3426118"/>
              <a:gd name="connsiteX44" fmla="*/ 1269588 w 2968407"/>
              <a:gd name="connsiteY44" fmla="*/ 683440 h 3426118"/>
              <a:gd name="connsiteX45" fmla="*/ 867007 w 2968407"/>
              <a:gd name="connsiteY45" fmla="*/ 705798 h 3426118"/>
              <a:gd name="connsiteX46" fmla="*/ 953442 w 2968407"/>
              <a:gd name="connsiteY46" fmla="*/ 606706 h 3426118"/>
              <a:gd name="connsiteX47" fmla="*/ 1503361 w 2968407"/>
              <a:gd name="connsiteY47" fmla="*/ 587523 h 3426118"/>
              <a:gd name="connsiteX48" fmla="*/ 1528850 w 2968407"/>
              <a:gd name="connsiteY48" fmla="*/ 498046 h 3426118"/>
              <a:gd name="connsiteX49" fmla="*/ 1055753 w 2968407"/>
              <a:gd name="connsiteY49" fmla="*/ 453374 h 3426118"/>
              <a:gd name="connsiteX50" fmla="*/ 1186328 w 2968407"/>
              <a:gd name="connsiteY50" fmla="*/ 331836 h 3426118"/>
              <a:gd name="connsiteX51" fmla="*/ 1864001 w 2968407"/>
              <a:gd name="connsiteY51" fmla="*/ 405260 h 3426118"/>
              <a:gd name="connsiteX52" fmla="*/ 2030878 w 2968407"/>
              <a:gd name="connsiteY52" fmla="*/ 347844 h 3426118"/>
              <a:gd name="connsiteX53" fmla="*/ 1887026 w 2968407"/>
              <a:gd name="connsiteY53" fmla="*/ 280592 h 3426118"/>
              <a:gd name="connsiteX54" fmla="*/ 1266768 w 2968407"/>
              <a:gd name="connsiteY54" fmla="*/ 229436 h 3426118"/>
              <a:gd name="connsiteX55" fmla="*/ 704061 w 2968407"/>
              <a:gd name="connsiteY55" fmla="*/ 306169 h 3426118"/>
              <a:gd name="connsiteX56" fmla="*/ 691272 w 2968407"/>
              <a:gd name="connsiteY56" fmla="*/ 146309 h 3426118"/>
              <a:gd name="connsiteX57" fmla="*/ 959837 w 2968407"/>
              <a:gd name="connsiteY57" fmla="*/ 12027 h 3426118"/>
              <a:gd name="connsiteX58" fmla="*/ 1154067 w 2968407"/>
              <a:gd name="connsiteY58" fmla="*/ 38 h 3426118"/>
              <a:gd name="connsiteX0" fmla="*/ 2213140 w 2968407"/>
              <a:gd name="connsiteY0" fmla="*/ 338141 h 3426118"/>
              <a:gd name="connsiteX1" fmla="*/ 2110830 w 2968407"/>
              <a:gd name="connsiteY1" fmla="*/ 414874 h 3426118"/>
              <a:gd name="connsiteX2" fmla="*/ 2142802 w 2968407"/>
              <a:gd name="connsiteY2" fmla="*/ 510790 h 3426118"/>
              <a:gd name="connsiteX3" fmla="*/ 2392184 w 2968407"/>
              <a:gd name="connsiteY3" fmla="*/ 593917 h 3426118"/>
              <a:gd name="connsiteX4" fmla="*/ 2398578 w 2968407"/>
              <a:gd name="connsiteY4" fmla="*/ 683440 h 3426118"/>
              <a:gd name="connsiteX5" fmla="*/ 2264296 w 2968407"/>
              <a:gd name="connsiteY5" fmla="*/ 677045 h 3426118"/>
              <a:gd name="connsiteX6" fmla="*/ 2078858 w 2968407"/>
              <a:gd name="connsiteY6" fmla="*/ 606706 h 3426118"/>
              <a:gd name="connsiteX7" fmla="*/ 1765532 w 2968407"/>
              <a:gd name="connsiteY7" fmla="*/ 504396 h 3426118"/>
              <a:gd name="connsiteX8" fmla="*/ 1701588 w 2968407"/>
              <a:gd name="connsiteY8" fmla="*/ 619495 h 3426118"/>
              <a:gd name="connsiteX9" fmla="*/ 1944575 w 2968407"/>
              <a:gd name="connsiteY9" fmla="*/ 715411 h 3426118"/>
              <a:gd name="connsiteX10" fmla="*/ 2341028 w 2968407"/>
              <a:gd name="connsiteY10" fmla="*/ 849694 h 3426118"/>
              <a:gd name="connsiteX11" fmla="*/ 2577621 w 2968407"/>
              <a:gd name="connsiteY11" fmla="*/ 824116 h 3426118"/>
              <a:gd name="connsiteX12" fmla="*/ 2635171 w 2968407"/>
              <a:gd name="connsiteY12" fmla="*/ 696228 h 3426118"/>
              <a:gd name="connsiteX13" fmla="*/ 2411367 w 2968407"/>
              <a:gd name="connsiteY13" fmla="*/ 446846 h 3426118"/>
              <a:gd name="connsiteX14" fmla="*/ 2213140 w 2968407"/>
              <a:gd name="connsiteY14" fmla="*/ 338141 h 3426118"/>
              <a:gd name="connsiteX15" fmla="*/ 1154067 w 2968407"/>
              <a:gd name="connsiteY15" fmla="*/ 38 h 3426118"/>
              <a:gd name="connsiteX16" fmla="*/ 1413662 w 2968407"/>
              <a:gd name="connsiteY16" fmla="*/ 8852 h 3426118"/>
              <a:gd name="connsiteX17" fmla="*/ 1976547 w 2968407"/>
              <a:gd name="connsiteY17" fmla="*/ 69576 h 3426118"/>
              <a:gd name="connsiteX18" fmla="*/ 2532861 w 2968407"/>
              <a:gd name="connsiteY18" fmla="*/ 350930 h 3426118"/>
              <a:gd name="connsiteX19" fmla="*/ 2929314 w 2968407"/>
              <a:gd name="connsiteY19" fmla="*/ 817722 h 3426118"/>
              <a:gd name="connsiteX20" fmla="*/ 2897342 w 2968407"/>
              <a:gd name="connsiteY20" fmla="*/ 1194992 h 3426118"/>
              <a:gd name="connsiteX21" fmla="*/ 2430550 w 2968407"/>
              <a:gd name="connsiteY21" fmla="*/ 1412401 h 3426118"/>
              <a:gd name="connsiteX22" fmla="*/ 1829476 w 2968407"/>
              <a:gd name="connsiteY22" fmla="*/ 1527501 h 3426118"/>
              <a:gd name="connsiteX23" fmla="*/ 1298740 w 2968407"/>
              <a:gd name="connsiteY23" fmla="*/ 1776882 h 3426118"/>
              <a:gd name="connsiteX24" fmla="*/ 1158063 w 2968407"/>
              <a:gd name="connsiteY24" fmla="*/ 2256463 h 3426118"/>
              <a:gd name="connsiteX25" fmla="*/ 1317923 w 2968407"/>
              <a:gd name="connsiteY25" fmla="*/ 2972636 h 3426118"/>
              <a:gd name="connsiteX26" fmla="*/ 1337107 w 2968407"/>
              <a:gd name="connsiteY26" fmla="*/ 3209229 h 3426118"/>
              <a:gd name="connsiteX27" fmla="*/ 1222007 w 2968407"/>
              <a:gd name="connsiteY27" fmla="*/ 3388273 h 3426118"/>
              <a:gd name="connsiteX28" fmla="*/ 940654 w 2968407"/>
              <a:gd name="connsiteY28" fmla="*/ 3420245 h 3426118"/>
              <a:gd name="connsiteX29" fmla="*/ 723244 w 2968407"/>
              <a:gd name="connsiteY29" fmla="*/ 3305145 h 3426118"/>
              <a:gd name="connsiteX30" fmla="*/ 716849 w 2968407"/>
              <a:gd name="connsiteY30" fmla="*/ 2876720 h 3426118"/>
              <a:gd name="connsiteX31" fmla="*/ 838343 w 2968407"/>
              <a:gd name="connsiteY31" fmla="*/ 2345985 h 3426118"/>
              <a:gd name="connsiteX32" fmla="*/ 876709 w 2968407"/>
              <a:gd name="connsiteY32" fmla="*/ 1866404 h 3426118"/>
              <a:gd name="connsiteX33" fmla="*/ 736033 w 2968407"/>
              <a:gd name="connsiteY33" fmla="*/ 1533895 h 3426118"/>
              <a:gd name="connsiteX34" fmla="*/ 377946 w 2968407"/>
              <a:gd name="connsiteY34" fmla="*/ 1194992 h 3426118"/>
              <a:gd name="connsiteX35" fmla="*/ 96592 w 2968407"/>
              <a:gd name="connsiteY35" fmla="*/ 920032 h 3426118"/>
              <a:gd name="connsiteX36" fmla="*/ 676 w 2968407"/>
              <a:gd name="connsiteY36" fmla="*/ 549157 h 3426118"/>
              <a:gd name="connsiteX37" fmla="*/ 154142 w 2968407"/>
              <a:gd name="connsiteY37" fmla="*/ 395691 h 3426118"/>
              <a:gd name="connsiteX38" fmla="*/ 416313 w 2968407"/>
              <a:gd name="connsiteY38" fmla="*/ 581129 h 3426118"/>
              <a:gd name="connsiteX39" fmla="*/ 652639 w 2968407"/>
              <a:gd name="connsiteY39" fmla="*/ 1044301 h 3426118"/>
              <a:gd name="connsiteX40" fmla="*/ 969584 w 2968407"/>
              <a:gd name="connsiteY40" fmla="*/ 1319749 h 3426118"/>
              <a:gd name="connsiteX41" fmla="*/ 1689332 w 2968407"/>
              <a:gd name="connsiteY41" fmla="*/ 1229916 h 3426118"/>
              <a:gd name="connsiteX42" fmla="*/ 2097907 w 2968407"/>
              <a:gd name="connsiteY42" fmla="*/ 987108 h 3426118"/>
              <a:gd name="connsiteX43" fmla="*/ 1669616 w 2968407"/>
              <a:gd name="connsiteY43" fmla="*/ 760172 h 3426118"/>
              <a:gd name="connsiteX44" fmla="*/ 1269588 w 2968407"/>
              <a:gd name="connsiteY44" fmla="*/ 683440 h 3426118"/>
              <a:gd name="connsiteX45" fmla="*/ 867007 w 2968407"/>
              <a:gd name="connsiteY45" fmla="*/ 705798 h 3426118"/>
              <a:gd name="connsiteX46" fmla="*/ 953442 w 2968407"/>
              <a:gd name="connsiteY46" fmla="*/ 606706 h 3426118"/>
              <a:gd name="connsiteX47" fmla="*/ 1503361 w 2968407"/>
              <a:gd name="connsiteY47" fmla="*/ 587523 h 3426118"/>
              <a:gd name="connsiteX48" fmla="*/ 1528850 w 2968407"/>
              <a:gd name="connsiteY48" fmla="*/ 498046 h 3426118"/>
              <a:gd name="connsiteX49" fmla="*/ 1055753 w 2968407"/>
              <a:gd name="connsiteY49" fmla="*/ 453374 h 3426118"/>
              <a:gd name="connsiteX50" fmla="*/ 1186328 w 2968407"/>
              <a:gd name="connsiteY50" fmla="*/ 331836 h 3426118"/>
              <a:gd name="connsiteX51" fmla="*/ 1864001 w 2968407"/>
              <a:gd name="connsiteY51" fmla="*/ 405260 h 3426118"/>
              <a:gd name="connsiteX52" fmla="*/ 2030878 w 2968407"/>
              <a:gd name="connsiteY52" fmla="*/ 347844 h 3426118"/>
              <a:gd name="connsiteX53" fmla="*/ 1887026 w 2968407"/>
              <a:gd name="connsiteY53" fmla="*/ 280592 h 3426118"/>
              <a:gd name="connsiteX54" fmla="*/ 1266768 w 2968407"/>
              <a:gd name="connsiteY54" fmla="*/ 229436 h 3426118"/>
              <a:gd name="connsiteX55" fmla="*/ 704061 w 2968407"/>
              <a:gd name="connsiteY55" fmla="*/ 306169 h 3426118"/>
              <a:gd name="connsiteX56" fmla="*/ 691272 w 2968407"/>
              <a:gd name="connsiteY56" fmla="*/ 146309 h 3426118"/>
              <a:gd name="connsiteX57" fmla="*/ 959837 w 2968407"/>
              <a:gd name="connsiteY57" fmla="*/ 12027 h 3426118"/>
              <a:gd name="connsiteX58" fmla="*/ 1154067 w 2968407"/>
              <a:gd name="connsiteY58" fmla="*/ 38 h 3426118"/>
              <a:gd name="connsiteX0" fmla="*/ 2213140 w 2968407"/>
              <a:gd name="connsiteY0" fmla="*/ 338141 h 3426118"/>
              <a:gd name="connsiteX1" fmla="*/ 2110830 w 2968407"/>
              <a:gd name="connsiteY1" fmla="*/ 414874 h 3426118"/>
              <a:gd name="connsiteX2" fmla="*/ 2142802 w 2968407"/>
              <a:gd name="connsiteY2" fmla="*/ 510790 h 3426118"/>
              <a:gd name="connsiteX3" fmla="*/ 2392184 w 2968407"/>
              <a:gd name="connsiteY3" fmla="*/ 593917 h 3426118"/>
              <a:gd name="connsiteX4" fmla="*/ 2398578 w 2968407"/>
              <a:gd name="connsiteY4" fmla="*/ 683440 h 3426118"/>
              <a:gd name="connsiteX5" fmla="*/ 2264296 w 2968407"/>
              <a:gd name="connsiteY5" fmla="*/ 677045 h 3426118"/>
              <a:gd name="connsiteX6" fmla="*/ 2078858 w 2968407"/>
              <a:gd name="connsiteY6" fmla="*/ 606706 h 3426118"/>
              <a:gd name="connsiteX7" fmla="*/ 1765532 w 2968407"/>
              <a:gd name="connsiteY7" fmla="*/ 504396 h 3426118"/>
              <a:gd name="connsiteX8" fmla="*/ 1701588 w 2968407"/>
              <a:gd name="connsiteY8" fmla="*/ 619495 h 3426118"/>
              <a:gd name="connsiteX9" fmla="*/ 1944575 w 2968407"/>
              <a:gd name="connsiteY9" fmla="*/ 715411 h 3426118"/>
              <a:gd name="connsiteX10" fmla="*/ 2341028 w 2968407"/>
              <a:gd name="connsiteY10" fmla="*/ 849694 h 3426118"/>
              <a:gd name="connsiteX11" fmla="*/ 2577621 w 2968407"/>
              <a:gd name="connsiteY11" fmla="*/ 824116 h 3426118"/>
              <a:gd name="connsiteX12" fmla="*/ 2635171 w 2968407"/>
              <a:gd name="connsiteY12" fmla="*/ 696228 h 3426118"/>
              <a:gd name="connsiteX13" fmla="*/ 2411367 w 2968407"/>
              <a:gd name="connsiteY13" fmla="*/ 446846 h 3426118"/>
              <a:gd name="connsiteX14" fmla="*/ 2213140 w 2968407"/>
              <a:gd name="connsiteY14" fmla="*/ 338141 h 3426118"/>
              <a:gd name="connsiteX15" fmla="*/ 1154067 w 2968407"/>
              <a:gd name="connsiteY15" fmla="*/ 38 h 3426118"/>
              <a:gd name="connsiteX16" fmla="*/ 1413662 w 2968407"/>
              <a:gd name="connsiteY16" fmla="*/ 8852 h 3426118"/>
              <a:gd name="connsiteX17" fmla="*/ 1976547 w 2968407"/>
              <a:gd name="connsiteY17" fmla="*/ 69576 h 3426118"/>
              <a:gd name="connsiteX18" fmla="*/ 2532861 w 2968407"/>
              <a:gd name="connsiteY18" fmla="*/ 350930 h 3426118"/>
              <a:gd name="connsiteX19" fmla="*/ 2929314 w 2968407"/>
              <a:gd name="connsiteY19" fmla="*/ 817722 h 3426118"/>
              <a:gd name="connsiteX20" fmla="*/ 2897342 w 2968407"/>
              <a:gd name="connsiteY20" fmla="*/ 1194992 h 3426118"/>
              <a:gd name="connsiteX21" fmla="*/ 2430550 w 2968407"/>
              <a:gd name="connsiteY21" fmla="*/ 1412401 h 3426118"/>
              <a:gd name="connsiteX22" fmla="*/ 1829476 w 2968407"/>
              <a:gd name="connsiteY22" fmla="*/ 1527501 h 3426118"/>
              <a:gd name="connsiteX23" fmla="*/ 1298740 w 2968407"/>
              <a:gd name="connsiteY23" fmla="*/ 1776882 h 3426118"/>
              <a:gd name="connsiteX24" fmla="*/ 1158063 w 2968407"/>
              <a:gd name="connsiteY24" fmla="*/ 2256463 h 3426118"/>
              <a:gd name="connsiteX25" fmla="*/ 1317923 w 2968407"/>
              <a:gd name="connsiteY25" fmla="*/ 2972636 h 3426118"/>
              <a:gd name="connsiteX26" fmla="*/ 1337107 w 2968407"/>
              <a:gd name="connsiteY26" fmla="*/ 3209229 h 3426118"/>
              <a:gd name="connsiteX27" fmla="*/ 1222007 w 2968407"/>
              <a:gd name="connsiteY27" fmla="*/ 3388273 h 3426118"/>
              <a:gd name="connsiteX28" fmla="*/ 940654 w 2968407"/>
              <a:gd name="connsiteY28" fmla="*/ 3420245 h 3426118"/>
              <a:gd name="connsiteX29" fmla="*/ 723244 w 2968407"/>
              <a:gd name="connsiteY29" fmla="*/ 3305145 h 3426118"/>
              <a:gd name="connsiteX30" fmla="*/ 716849 w 2968407"/>
              <a:gd name="connsiteY30" fmla="*/ 2876720 h 3426118"/>
              <a:gd name="connsiteX31" fmla="*/ 838343 w 2968407"/>
              <a:gd name="connsiteY31" fmla="*/ 2345985 h 3426118"/>
              <a:gd name="connsiteX32" fmla="*/ 876709 w 2968407"/>
              <a:gd name="connsiteY32" fmla="*/ 1866404 h 3426118"/>
              <a:gd name="connsiteX33" fmla="*/ 736033 w 2968407"/>
              <a:gd name="connsiteY33" fmla="*/ 1533895 h 3426118"/>
              <a:gd name="connsiteX34" fmla="*/ 377946 w 2968407"/>
              <a:gd name="connsiteY34" fmla="*/ 1194992 h 3426118"/>
              <a:gd name="connsiteX35" fmla="*/ 96592 w 2968407"/>
              <a:gd name="connsiteY35" fmla="*/ 920032 h 3426118"/>
              <a:gd name="connsiteX36" fmla="*/ 676 w 2968407"/>
              <a:gd name="connsiteY36" fmla="*/ 549157 h 3426118"/>
              <a:gd name="connsiteX37" fmla="*/ 154142 w 2968407"/>
              <a:gd name="connsiteY37" fmla="*/ 395691 h 3426118"/>
              <a:gd name="connsiteX38" fmla="*/ 416313 w 2968407"/>
              <a:gd name="connsiteY38" fmla="*/ 562079 h 3426118"/>
              <a:gd name="connsiteX39" fmla="*/ 652639 w 2968407"/>
              <a:gd name="connsiteY39" fmla="*/ 1044301 h 3426118"/>
              <a:gd name="connsiteX40" fmla="*/ 969584 w 2968407"/>
              <a:gd name="connsiteY40" fmla="*/ 1319749 h 3426118"/>
              <a:gd name="connsiteX41" fmla="*/ 1689332 w 2968407"/>
              <a:gd name="connsiteY41" fmla="*/ 1229916 h 3426118"/>
              <a:gd name="connsiteX42" fmla="*/ 2097907 w 2968407"/>
              <a:gd name="connsiteY42" fmla="*/ 987108 h 3426118"/>
              <a:gd name="connsiteX43" fmla="*/ 1669616 w 2968407"/>
              <a:gd name="connsiteY43" fmla="*/ 760172 h 3426118"/>
              <a:gd name="connsiteX44" fmla="*/ 1269588 w 2968407"/>
              <a:gd name="connsiteY44" fmla="*/ 683440 h 3426118"/>
              <a:gd name="connsiteX45" fmla="*/ 867007 w 2968407"/>
              <a:gd name="connsiteY45" fmla="*/ 705798 h 3426118"/>
              <a:gd name="connsiteX46" fmla="*/ 953442 w 2968407"/>
              <a:gd name="connsiteY46" fmla="*/ 606706 h 3426118"/>
              <a:gd name="connsiteX47" fmla="*/ 1503361 w 2968407"/>
              <a:gd name="connsiteY47" fmla="*/ 587523 h 3426118"/>
              <a:gd name="connsiteX48" fmla="*/ 1528850 w 2968407"/>
              <a:gd name="connsiteY48" fmla="*/ 498046 h 3426118"/>
              <a:gd name="connsiteX49" fmla="*/ 1055753 w 2968407"/>
              <a:gd name="connsiteY49" fmla="*/ 453374 h 3426118"/>
              <a:gd name="connsiteX50" fmla="*/ 1186328 w 2968407"/>
              <a:gd name="connsiteY50" fmla="*/ 331836 h 3426118"/>
              <a:gd name="connsiteX51" fmla="*/ 1864001 w 2968407"/>
              <a:gd name="connsiteY51" fmla="*/ 405260 h 3426118"/>
              <a:gd name="connsiteX52" fmla="*/ 2030878 w 2968407"/>
              <a:gd name="connsiteY52" fmla="*/ 347844 h 3426118"/>
              <a:gd name="connsiteX53" fmla="*/ 1887026 w 2968407"/>
              <a:gd name="connsiteY53" fmla="*/ 280592 h 3426118"/>
              <a:gd name="connsiteX54" fmla="*/ 1266768 w 2968407"/>
              <a:gd name="connsiteY54" fmla="*/ 229436 h 3426118"/>
              <a:gd name="connsiteX55" fmla="*/ 704061 w 2968407"/>
              <a:gd name="connsiteY55" fmla="*/ 306169 h 3426118"/>
              <a:gd name="connsiteX56" fmla="*/ 691272 w 2968407"/>
              <a:gd name="connsiteY56" fmla="*/ 146309 h 3426118"/>
              <a:gd name="connsiteX57" fmla="*/ 959837 w 2968407"/>
              <a:gd name="connsiteY57" fmla="*/ 12027 h 3426118"/>
              <a:gd name="connsiteX58" fmla="*/ 1154067 w 2968407"/>
              <a:gd name="connsiteY58" fmla="*/ 38 h 3426118"/>
              <a:gd name="connsiteX0" fmla="*/ 2214540 w 2969807"/>
              <a:gd name="connsiteY0" fmla="*/ 338141 h 3426118"/>
              <a:gd name="connsiteX1" fmla="*/ 2112230 w 2969807"/>
              <a:gd name="connsiteY1" fmla="*/ 414874 h 3426118"/>
              <a:gd name="connsiteX2" fmla="*/ 2144202 w 2969807"/>
              <a:gd name="connsiteY2" fmla="*/ 510790 h 3426118"/>
              <a:gd name="connsiteX3" fmla="*/ 2393584 w 2969807"/>
              <a:gd name="connsiteY3" fmla="*/ 593917 h 3426118"/>
              <a:gd name="connsiteX4" fmla="*/ 2399978 w 2969807"/>
              <a:gd name="connsiteY4" fmla="*/ 683440 h 3426118"/>
              <a:gd name="connsiteX5" fmla="*/ 2265696 w 2969807"/>
              <a:gd name="connsiteY5" fmla="*/ 677045 h 3426118"/>
              <a:gd name="connsiteX6" fmla="*/ 2080258 w 2969807"/>
              <a:gd name="connsiteY6" fmla="*/ 606706 h 3426118"/>
              <a:gd name="connsiteX7" fmla="*/ 1766932 w 2969807"/>
              <a:gd name="connsiteY7" fmla="*/ 504396 h 3426118"/>
              <a:gd name="connsiteX8" fmla="*/ 1702988 w 2969807"/>
              <a:gd name="connsiteY8" fmla="*/ 619495 h 3426118"/>
              <a:gd name="connsiteX9" fmla="*/ 1945975 w 2969807"/>
              <a:gd name="connsiteY9" fmla="*/ 715411 h 3426118"/>
              <a:gd name="connsiteX10" fmla="*/ 2342428 w 2969807"/>
              <a:gd name="connsiteY10" fmla="*/ 849694 h 3426118"/>
              <a:gd name="connsiteX11" fmla="*/ 2579021 w 2969807"/>
              <a:gd name="connsiteY11" fmla="*/ 824116 h 3426118"/>
              <a:gd name="connsiteX12" fmla="*/ 2636571 w 2969807"/>
              <a:gd name="connsiteY12" fmla="*/ 696228 h 3426118"/>
              <a:gd name="connsiteX13" fmla="*/ 2412767 w 2969807"/>
              <a:gd name="connsiteY13" fmla="*/ 446846 h 3426118"/>
              <a:gd name="connsiteX14" fmla="*/ 2214540 w 2969807"/>
              <a:gd name="connsiteY14" fmla="*/ 338141 h 3426118"/>
              <a:gd name="connsiteX15" fmla="*/ 1155467 w 2969807"/>
              <a:gd name="connsiteY15" fmla="*/ 38 h 3426118"/>
              <a:gd name="connsiteX16" fmla="*/ 1415062 w 2969807"/>
              <a:gd name="connsiteY16" fmla="*/ 8852 h 3426118"/>
              <a:gd name="connsiteX17" fmla="*/ 1977947 w 2969807"/>
              <a:gd name="connsiteY17" fmla="*/ 69576 h 3426118"/>
              <a:gd name="connsiteX18" fmla="*/ 2534261 w 2969807"/>
              <a:gd name="connsiteY18" fmla="*/ 350930 h 3426118"/>
              <a:gd name="connsiteX19" fmla="*/ 2930714 w 2969807"/>
              <a:gd name="connsiteY19" fmla="*/ 817722 h 3426118"/>
              <a:gd name="connsiteX20" fmla="*/ 2898742 w 2969807"/>
              <a:gd name="connsiteY20" fmla="*/ 1194992 h 3426118"/>
              <a:gd name="connsiteX21" fmla="*/ 2431950 w 2969807"/>
              <a:gd name="connsiteY21" fmla="*/ 1412401 h 3426118"/>
              <a:gd name="connsiteX22" fmla="*/ 1830876 w 2969807"/>
              <a:gd name="connsiteY22" fmla="*/ 1527501 h 3426118"/>
              <a:gd name="connsiteX23" fmla="*/ 1300140 w 2969807"/>
              <a:gd name="connsiteY23" fmla="*/ 1776882 h 3426118"/>
              <a:gd name="connsiteX24" fmla="*/ 1159463 w 2969807"/>
              <a:gd name="connsiteY24" fmla="*/ 2256463 h 3426118"/>
              <a:gd name="connsiteX25" fmla="*/ 1319323 w 2969807"/>
              <a:gd name="connsiteY25" fmla="*/ 2972636 h 3426118"/>
              <a:gd name="connsiteX26" fmla="*/ 1338507 w 2969807"/>
              <a:gd name="connsiteY26" fmla="*/ 3209229 h 3426118"/>
              <a:gd name="connsiteX27" fmla="*/ 1223407 w 2969807"/>
              <a:gd name="connsiteY27" fmla="*/ 3388273 h 3426118"/>
              <a:gd name="connsiteX28" fmla="*/ 942054 w 2969807"/>
              <a:gd name="connsiteY28" fmla="*/ 3420245 h 3426118"/>
              <a:gd name="connsiteX29" fmla="*/ 724644 w 2969807"/>
              <a:gd name="connsiteY29" fmla="*/ 3305145 h 3426118"/>
              <a:gd name="connsiteX30" fmla="*/ 718249 w 2969807"/>
              <a:gd name="connsiteY30" fmla="*/ 2876720 h 3426118"/>
              <a:gd name="connsiteX31" fmla="*/ 839743 w 2969807"/>
              <a:gd name="connsiteY31" fmla="*/ 2345985 h 3426118"/>
              <a:gd name="connsiteX32" fmla="*/ 878109 w 2969807"/>
              <a:gd name="connsiteY32" fmla="*/ 1866404 h 3426118"/>
              <a:gd name="connsiteX33" fmla="*/ 737433 w 2969807"/>
              <a:gd name="connsiteY33" fmla="*/ 1533895 h 3426118"/>
              <a:gd name="connsiteX34" fmla="*/ 379346 w 2969807"/>
              <a:gd name="connsiteY34" fmla="*/ 1194992 h 3426118"/>
              <a:gd name="connsiteX35" fmla="*/ 88467 w 2969807"/>
              <a:gd name="connsiteY35" fmla="*/ 881932 h 3426118"/>
              <a:gd name="connsiteX36" fmla="*/ 2076 w 2969807"/>
              <a:gd name="connsiteY36" fmla="*/ 549157 h 3426118"/>
              <a:gd name="connsiteX37" fmla="*/ 155542 w 2969807"/>
              <a:gd name="connsiteY37" fmla="*/ 395691 h 3426118"/>
              <a:gd name="connsiteX38" fmla="*/ 417713 w 2969807"/>
              <a:gd name="connsiteY38" fmla="*/ 562079 h 3426118"/>
              <a:gd name="connsiteX39" fmla="*/ 654039 w 2969807"/>
              <a:gd name="connsiteY39" fmla="*/ 1044301 h 3426118"/>
              <a:gd name="connsiteX40" fmla="*/ 970984 w 2969807"/>
              <a:gd name="connsiteY40" fmla="*/ 1319749 h 3426118"/>
              <a:gd name="connsiteX41" fmla="*/ 1690732 w 2969807"/>
              <a:gd name="connsiteY41" fmla="*/ 1229916 h 3426118"/>
              <a:gd name="connsiteX42" fmla="*/ 2099307 w 2969807"/>
              <a:gd name="connsiteY42" fmla="*/ 987108 h 3426118"/>
              <a:gd name="connsiteX43" fmla="*/ 1671016 w 2969807"/>
              <a:gd name="connsiteY43" fmla="*/ 760172 h 3426118"/>
              <a:gd name="connsiteX44" fmla="*/ 1270988 w 2969807"/>
              <a:gd name="connsiteY44" fmla="*/ 683440 h 3426118"/>
              <a:gd name="connsiteX45" fmla="*/ 868407 w 2969807"/>
              <a:gd name="connsiteY45" fmla="*/ 705798 h 3426118"/>
              <a:gd name="connsiteX46" fmla="*/ 954842 w 2969807"/>
              <a:gd name="connsiteY46" fmla="*/ 606706 h 3426118"/>
              <a:gd name="connsiteX47" fmla="*/ 1504761 w 2969807"/>
              <a:gd name="connsiteY47" fmla="*/ 587523 h 3426118"/>
              <a:gd name="connsiteX48" fmla="*/ 1530250 w 2969807"/>
              <a:gd name="connsiteY48" fmla="*/ 498046 h 3426118"/>
              <a:gd name="connsiteX49" fmla="*/ 1057153 w 2969807"/>
              <a:gd name="connsiteY49" fmla="*/ 453374 h 3426118"/>
              <a:gd name="connsiteX50" fmla="*/ 1187728 w 2969807"/>
              <a:gd name="connsiteY50" fmla="*/ 331836 h 3426118"/>
              <a:gd name="connsiteX51" fmla="*/ 1865401 w 2969807"/>
              <a:gd name="connsiteY51" fmla="*/ 405260 h 3426118"/>
              <a:gd name="connsiteX52" fmla="*/ 2032278 w 2969807"/>
              <a:gd name="connsiteY52" fmla="*/ 347844 h 3426118"/>
              <a:gd name="connsiteX53" fmla="*/ 1888426 w 2969807"/>
              <a:gd name="connsiteY53" fmla="*/ 280592 h 3426118"/>
              <a:gd name="connsiteX54" fmla="*/ 1268168 w 2969807"/>
              <a:gd name="connsiteY54" fmla="*/ 229436 h 3426118"/>
              <a:gd name="connsiteX55" fmla="*/ 705461 w 2969807"/>
              <a:gd name="connsiteY55" fmla="*/ 306169 h 3426118"/>
              <a:gd name="connsiteX56" fmla="*/ 692672 w 2969807"/>
              <a:gd name="connsiteY56" fmla="*/ 146309 h 3426118"/>
              <a:gd name="connsiteX57" fmla="*/ 961237 w 2969807"/>
              <a:gd name="connsiteY57" fmla="*/ 12027 h 3426118"/>
              <a:gd name="connsiteX58" fmla="*/ 1155467 w 2969807"/>
              <a:gd name="connsiteY58" fmla="*/ 38 h 3426118"/>
              <a:gd name="connsiteX0" fmla="*/ 2214540 w 2969807"/>
              <a:gd name="connsiteY0" fmla="*/ 338141 h 3426118"/>
              <a:gd name="connsiteX1" fmla="*/ 2112230 w 2969807"/>
              <a:gd name="connsiteY1" fmla="*/ 414874 h 3426118"/>
              <a:gd name="connsiteX2" fmla="*/ 2144202 w 2969807"/>
              <a:gd name="connsiteY2" fmla="*/ 510790 h 3426118"/>
              <a:gd name="connsiteX3" fmla="*/ 2393584 w 2969807"/>
              <a:gd name="connsiteY3" fmla="*/ 593917 h 3426118"/>
              <a:gd name="connsiteX4" fmla="*/ 2399978 w 2969807"/>
              <a:gd name="connsiteY4" fmla="*/ 683440 h 3426118"/>
              <a:gd name="connsiteX5" fmla="*/ 2265696 w 2969807"/>
              <a:gd name="connsiteY5" fmla="*/ 677045 h 3426118"/>
              <a:gd name="connsiteX6" fmla="*/ 2080258 w 2969807"/>
              <a:gd name="connsiteY6" fmla="*/ 606706 h 3426118"/>
              <a:gd name="connsiteX7" fmla="*/ 1766932 w 2969807"/>
              <a:gd name="connsiteY7" fmla="*/ 504396 h 3426118"/>
              <a:gd name="connsiteX8" fmla="*/ 1702988 w 2969807"/>
              <a:gd name="connsiteY8" fmla="*/ 619495 h 3426118"/>
              <a:gd name="connsiteX9" fmla="*/ 1945975 w 2969807"/>
              <a:gd name="connsiteY9" fmla="*/ 715411 h 3426118"/>
              <a:gd name="connsiteX10" fmla="*/ 2342428 w 2969807"/>
              <a:gd name="connsiteY10" fmla="*/ 849694 h 3426118"/>
              <a:gd name="connsiteX11" fmla="*/ 2579021 w 2969807"/>
              <a:gd name="connsiteY11" fmla="*/ 824116 h 3426118"/>
              <a:gd name="connsiteX12" fmla="*/ 2636571 w 2969807"/>
              <a:gd name="connsiteY12" fmla="*/ 696228 h 3426118"/>
              <a:gd name="connsiteX13" fmla="*/ 2412767 w 2969807"/>
              <a:gd name="connsiteY13" fmla="*/ 446846 h 3426118"/>
              <a:gd name="connsiteX14" fmla="*/ 2214540 w 2969807"/>
              <a:gd name="connsiteY14" fmla="*/ 338141 h 3426118"/>
              <a:gd name="connsiteX15" fmla="*/ 1155467 w 2969807"/>
              <a:gd name="connsiteY15" fmla="*/ 38 h 3426118"/>
              <a:gd name="connsiteX16" fmla="*/ 1415062 w 2969807"/>
              <a:gd name="connsiteY16" fmla="*/ 8852 h 3426118"/>
              <a:gd name="connsiteX17" fmla="*/ 1977947 w 2969807"/>
              <a:gd name="connsiteY17" fmla="*/ 69576 h 3426118"/>
              <a:gd name="connsiteX18" fmla="*/ 2534261 w 2969807"/>
              <a:gd name="connsiteY18" fmla="*/ 350930 h 3426118"/>
              <a:gd name="connsiteX19" fmla="*/ 2930714 w 2969807"/>
              <a:gd name="connsiteY19" fmla="*/ 817722 h 3426118"/>
              <a:gd name="connsiteX20" fmla="*/ 2898742 w 2969807"/>
              <a:gd name="connsiteY20" fmla="*/ 1194992 h 3426118"/>
              <a:gd name="connsiteX21" fmla="*/ 2431950 w 2969807"/>
              <a:gd name="connsiteY21" fmla="*/ 1412401 h 3426118"/>
              <a:gd name="connsiteX22" fmla="*/ 1830876 w 2969807"/>
              <a:gd name="connsiteY22" fmla="*/ 1527501 h 3426118"/>
              <a:gd name="connsiteX23" fmla="*/ 1300140 w 2969807"/>
              <a:gd name="connsiteY23" fmla="*/ 1776882 h 3426118"/>
              <a:gd name="connsiteX24" fmla="*/ 1159463 w 2969807"/>
              <a:gd name="connsiteY24" fmla="*/ 2256463 h 3426118"/>
              <a:gd name="connsiteX25" fmla="*/ 1319323 w 2969807"/>
              <a:gd name="connsiteY25" fmla="*/ 2972636 h 3426118"/>
              <a:gd name="connsiteX26" fmla="*/ 1338507 w 2969807"/>
              <a:gd name="connsiteY26" fmla="*/ 3209229 h 3426118"/>
              <a:gd name="connsiteX27" fmla="*/ 1223407 w 2969807"/>
              <a:gd name="connsiteY27" fmla="*/ 3388273 h 3426118"/>
              <a:gd name="connsiteX28" fmla="*/ 942054 w 2969807"/>
              <a:gd name="connsiteY28" fmla="*/ 3420245 h 3426118"/>
              <a:gd name="connsiteX29" fmla="*/ 724644 w 2969807"/>
              <a:gd name="connsiteY29" fmla="*/ 3305145 h 3426118"/>
              <a:gd name="connsiteX30" fmla="*/ 718249 w 2969807"/>
              <a:gd name="connsiteY30" fmla="*/ 2876720 h 3426118"/>
              <a:gd name="connsiteX31" fmla="*/ 839743 w 2969807"/>
              <a:gd name="connsiteY31" fmla="*/ 2345985 h 3426118"/>
              <a:gd name="connsiteX32" fmla="*/ 878109 w 2969807"/>
              <a:gd name="connsiteY32" fmla="*/ 1866404 h 3426118"/>
              <a:gd name="connsiteX33" fmla="*/ 699333 w 2969807"/>
              <a:gd name="connsiteY33" fmla="*/ 1476745 h 3426118"/>
              <a:gd name="connsiteX34" fmla="*/ 379346 w 2969807"/>
              <a:gd name="connsiteY34" fmla="*/ 1194992 h 3426118"/>
              <a:gd name="connsiteX35" fmla="*/ 88467 w 2969807"/>
              <a:gd name="connsiteY35" fmla="*/ 881932 h 3426118"/>
              <a:gd name="connsiteX36" fmla="*/ 2076 w 2969807"/>
              <a:gd name="connsiteY36" fmla="*/ 549157 h 3426118"/>
              <a:gd name="connsiteX37" fmla="*/ 155542 w 2969807"/>
              <a:gd name="connsiteY37" fmla="*/ 395691 h 3426118"/>
              <a:gd name="connsiteX38" fmla="*/ 417713 w 2969807"/>
              <a:gd name="connsiteY38" fmla="*/ 562079 h 3426118"/>
              <a:gd name="connsiteX39" fmla="*/ 654039 w 2969807"/>
              <a:gd name="connsiteY39" fmla="*/ 1044301 h 3426118"/>
              <a:gd name="connsiteX40" fmla="*/ 970984 w 2969807"/>
              <a:gd name="connsiteY40" fmla="*/ 1319749 h 3426118"/>
              <a:gd name="connsiteX41" fmla="*/ 1690732 w 2969807"/>
              <a:gd name="connsiteY41" fmla="*/ 1229916 h 3426118"/>
              <a:gd name="connsiteX42" fmla="*/ 2099307 w 2969807"/>
              <a:gd name="connsiteY42" fmla="*/ 987108 h 3426118"/>
              <a:gd name="connsiteX43" fmla="*/ 1671016 w 2969807"/>
              <a:gd name="connsiteY43" fmla="*/ 760172 h 3426118"/>
              <a:gd name="connsiteX44" fmla="*/ 1270988 w 2969807"/>
              <a:gd name="connsiteY44" fmla="*/ 683440 h 3426118"/>
              <a:gd name="connsiteX45" fmla="*/ 868407 w 2969807"/>
              <a:gd name="connsiteY45" fmla="*/ 705798 h 3426118"/>
              <a:gd name="connsiteX46" fmla="*/ 954842 w 2969807"/>
              <a:gd name="connsiteY46" fmla="*/ 606706 h 3426118"/>
              <a:gd name="connsiteX47" fmla="*/ 1504761 w 2969807"/>
              <a:gd name="connsiteY47" fmla="*/ 587523 h 3426118"/>
              <a:gd name="connsiteX48" fmla="*/ 1530250 w 2969807"/>
              <a:gd name="connsiteY48" fmla="*/ 498046 h 3426118"/>
              <a:gd name="connsiteX49" fmla="*/ 1057153 w 2969807"/>
              <a:gd name="connsiteY49" fmla="*/ 453374 h 3426118"/>
              <a:gd name="connsiteX50" fmla="*/ 1187728 w 2969807"/>
              <a:gd name="connsiteY50" fmla="*/ 331836 h 3426118"/>
              <a:gd name="connsiteX51" fmla="*/ 1865401 w 2969807"/>
              <a:gd name="connsiteY51" fmla="*/ 405260 h 3426118"/>
              <a:gd name="connsiteX52" fmla="*/ 2032278 w 2969807"/>
              <a:gd name="connsiteY52" fmla="*/ 347844 h 3426118"/>
              <a:gd name="connsiteX53" fmla="*/ 1888426 w 2969807"/>
              <a:gd name="connsiteY53" fmla="*/ 280592 h 3426118"/>
              <a:gd name="connsiteX54" fmla="*/ 1268168 w 2969807"/>
              <a:gd name="connsiteY54" fmla="*/ 229436 h 3426118"/>
              <a:gd name="connsiteX55" fmla="*/ 705461 w 2969807"/>
              <a:gd name="connsiteY55" fmla="*/ 306169 h 3426118"/>
              <a:gd name="connsiteX56" fmla="*/ 692672 w 2969807"/>
              <a:gd name="connsiteY56" fmla="*/ 146309 h 3426118"/>
              <a:gd name="connsiteX57" fmla="*/ 961237 w 2969807"/>
              <a:gd name="connsiteY57" fmla="*/ 12027 h 3426118"/>
              <a:gd name="connsiteX58" fmla="*/ 1155467 w 2969807"/>
              <a:gd name="connsiteY58" fmla="*/ 38 h 3426118"/>
              <a:gd name="connsiteX0" fmla="*/ 2214540 w 2969807"/>
              <a:gd name="connsiteY0" fmla="*/ 338141 h 3426118"/>
              <a:gd name="connsiteX1" fmla="*/ 2112230 w 2969807"/>
              <a:gd name="connsiteY1" fmla="*/ 414874 h 3426118"/>
              <a:gd name="connsiteX2" fmla="*/ 2144202 w 2969807"/>
              <a:gd name="connsiteY2" fmla="*/ 510790 h 3426118"/>
              <a:gd name="connsiteX3" fmla="*/ 2393584 w 2969807"/>
              <a:gd name="connsiteY3" fmla="*/ 593917 h 3426118"/>
              <a:gd name="connsiteX4" fmla="*/ 2399978 w 2969807"/>
              <a:gd name="connsiteY4" fmla="*/ 683440 h 3426118"/>
              <a:gd name="connsiteX5" fmla="*/ 2265696 w 2969807"/>
              <a:gd name="connsiteY5" fmla="*/ 677045 h 3426118"/>
              <a:gd name="connsiteX6" fmla="*/ 2080258 w 2969807"/>
              <a:gd name="connsiteY6" fmla="*/ 606706 h 3426118"/>
              <a:gd name="connsiteX7" fmla="*/ 1766932 w 2969807"/>
              <a:gd name="connsiteY7" fmla="*/ 504396 h 3426118"/>
              <a:gd name="connsiteX8" fmla="*/ 1702988 w 2969807"/>
              <a:gd name="connsiteY8" fmla="*/ 619495 h 3426118"/>
              <a:gd name="connsiteX9" fmla="*/ 1945975 w 2969807"/>
              <a:gd name="connsiteY9" fmla="*/ 715411 h 3426118"/>
              <a:gd name="connsiteX10" fmla="*/ 2342428 w 2969807"/>
              <a:gd name="connsiteY10" fmla="*/ 849694 h 3426118"/>
              <a:gd name="connsiteX11" fmla="*/ 2579021 w 2969807"/>
              <a:gd name="connsiteY11" fmla="*/ 824116 h 3426118"/>
              <a:gd name="connsiteX12" fmla="*/ 2636571 w 2969807"/>
              <a:gd name="connsiteY12" fmla="*/ 696228 h 3426118"/>
              <a:gd name="connsiteX13" fmla="*/ 2412767 w 2969807"/>
              <a:gd name="connsiteY13" fmla="*/ 446846 h 3426118"/>
              <a:gd name="connsiteX14" fmla="*/ 2214540 w 2969807"/>
              <a:gd name="connsiteY14" fmla="*/ 338141 h 3426118"/>
              <a:gd name="connsiteX15" fmla="*/ 1155467 w 2969807"/>
              <a:gd name="connsiteY15" fmla="*/ 38 h 3426118"/>
              <a:gd name="connsiteX16" fmla="*/ 1415062 w 2969807"/>
              <a:gd name="connsiteY16" fmla="*/ 8852 h 3426118"/>
              <a:gd name="connsiteX17" fmla="*/ 1977947 w 2969807"/>
              <a:gd name="connsiteY17" fmla="*/ 69576 h 3426118"/>
              <a:gd name="connsiteX18" fmla="*/ 2534261 w 2969807"/>
              <a:gd name="connsiteY18" fmla="*/ 350930 h 3426118"/>
              <a:gd name="connsiteX19" fmla="*/ 2930714 w 2969807"/>
              <a:gd name="connsiteY19" fmla="*/ 817722 h 3426118"/>
              <a:gd name="connsiteX20" fmla="*/ 2898742 w 2969807"/>
              <a:gd name="connsiteY20" fmla="*/ 1194992 h 3426118"/>
              <a:gd name="connsiteX21" fmla="*/ 2431950 w 2969807"/>
              <a:gd name="connsiteY21" fmla="*/ 1412401 h 3426118"/>
              <a:gd name="connsiteX22" fmla="*/ 1830876 w 2969807"/>
              <a:gd name="connsiteY22" fmla="*/ 1527501 h 3426118"/>
              <a:gd name="connsiteX23" fmla="*/ 1300140 w 2969807"/>
              <a:gd name="connsiteY23" fmla="*/ 1776882 h 3426118"/>
              <a:gd name="connsiteX24" fmla="*/ 1159463 w 2969807"/>
              <a:gd name="connsiteY24" fmla="*/ 2256463 h 3426118"/>
              <a:gd name="connsiteX25" fmla="*/ 1319323 w 2969807"/>
              <a:gd name="connsiteY25" fmla="*/ 2972636 h 3426118"/>
              <a:gd name="connsiteX26" fmla="*/ 1338507 w 2969807"/>
              <a:gd name="connsiteY26" fmla="*/ 3209229 h 3426118"/>
              <a:gd name="connsiteX27" fmla="*/ 1223407 w 2969807"/>
              <a:gd name="connsiteY27" fmla="*/ 3388273 h 3426118"/>
              <a:gd name="connsiteX28" fmla="*/ 942054 w 2969807"/>
              <a:gd name="connsiteY28" fmla="*/ 3420245 h 3426118"/>
              <a:gd name="connsiteX29" fmla="*/ 724644 w 2969807"/>
              <a:gd name="connsiteY29" fmla="*/ 3305145 h 3426118"/>
              <a:gd name="connsiteX30" fmla="*/ 718249 w 2969807"/>
              <a:gd name="connsiteY30" fmla="*/ 2876720 h 3426118"/>
              <a:gd name="connsiteX31" fmla="*/ 839743 w 2969807"/>
              <a:gd name="connsiteY31" fmla="*/ 2345985 h 3426118"/>
              <a:gd name="connsiteX32" fmla="*/ 878109 w 2969807"/>
              <a:gd name="connsiteY32" fmla="*/ 1866404 h 3426118"/>
              <a:gd name="connsiteX33" fmla="*/ 699333 w 2969807"/>
              <a:gd name="connsiteY33" fmla="*/ 1476745 h 3426118"/>
              <a:gd name="connsiteX34" fmla="*/ 379346 w 2969807"/>
              <a:gd name="connsiteY34" fmla="*/ 1194992 h 3426118"/>
              <a:gd name="connsiteX35" fmla="*/ 88467 w 2969807"/>
              <a:gd name="connsiteY35" fmla="*/ 881932 h 3426118"/>
              <a:gd name="connsiteX36" fmla="*/ 2076 w 2969807"/>
              <a:gd name="connsiteY36" fmla="*/ 549157 h 3426118"/>
              <a:gd name="connsiteX37" fmla="*/ 155542 w 2969807"/>
              <a:gd name="connsiteY37" fmla="*/ 395691 h 3426118"/>
              <a:gd name="connsiteX38" fmla="*/ 417713 w 2969807"/>
              <a:gd name="connsiteY38" fmla="*/ 562079 h 3426118"/>
              <a:gd name="connsiteX39" fmla="*/ 654039 w 2969807"/>
              <a:gd name="connsiteY39" fmla="*/ 1044301 h 3426118"/>
              <a:gd name="connsiteX40" fmla="*/ 970984 w 2969807"/>
              <a:gd name="connsiteY40" fmla="*/ 1319749 h 3426118"/>
              <a:gd name="connsiteX41" fmla="*/ 1690732 w 2969807"/>
              <a:gd name="connsiteY41" fmla="*/ 1229916 h 3426118"/>
              <a:gd name="connsiteX42" fmla="*/ 2099307 w 2969807"/>
              <a:gd name="connsiteY42" fmla="*/ 987108 h 3426118"/>
              <a:gd name="connsiteX43" fmla="*/ 1671016 w 2969807"/>
              <a:gd name="connsiteY43" fmla="*/ 760172 h 3426118"/>
              <a:gd name="connsiteX44" fmla="*/ 1270988 w 2969807"/>
              <a:gd name="connsiteY44" fmla="*/ 683440 h 3426118"/>
              <a:gd name="connsiteX45" fmla="*/ 868407 w 2969807"/>
              <a:gd name="connsiteY45" fmla="*/ 705798 h 3426118"/>
              <a:gd name="connsiteX46" fmla="*/ 954842 w 2969807"/>
              <a:gd name="connsiteY46" fmla="*/ 606706 h 3426118"/>
              <a:gd name="connsiteX47" fmla="*/ 1504761 w 2969807"/>
              <a:gd name="connsiteY47" fmla="*/ 587523 h 3426118"/>
              <a:gd name="connsiteX48" fmla="*/ 1530250 w 2969807"/>
              <a:gd name="connsiteY48" fmla="*/ 498046 h 3426118"/>
              <a:gd name="connsiteX49" fmla="*/ 1057153 w 2969807"/>
              <a:gd name="connsiteY49" fmla="*/ 453374 h 3426118"/>
              <a:gd name="connsiteX50" fmla="*/ 1187728 w 2969807"/>
              <a:gd name="connsiteY50" fmla="*/ 331836 h 3426118"/>
              <a:gd name="connsiteX51" fmla="*/ 1865401 w 2969807"/>
              <a:gd name="connsiteY51" fmla="*/ 405260 h 3426118"/>
              <a:gd name="connsiteX52" fmla="*/ 2032278 w 2969807"/>
              <a:gd name="connsiteY52" fmla="*/ 347844 h 3426118"/>
              <a:gd name="connsiteX53" fmla="*/ 1888426 w 2969807"/>
              <a:gd name="connsiteY53" fmla="*/ 280592 h 3426118"/>
              <a:gd name="connsiteX54" fmla="*/ 1268168 w 2969807"/>
              <a:gd name="connsiteY54" fmla="*/ 229436 h 3426118"/>
              <a:gd name="connsiteX55" fmla="*/ 705461 w 2969807"/>
              <a:gd name="connsiteY55" fmla="*/ 306169 h 3426118"/>
              <a:gd name="connsiteX56" fmla="*/ 692672 w 2969807"/>
              <a:gd name="connsiteY56" fmla="*/ 146309 h 3426118"/>
              <a:gd name="connsiteX57" fmla="*/ 961237 w 2969807"/>
              <a:gd name="connsiteY57" fmla="*/ 12027 h 3426118"/>
              <a:gd name="connsiteX58" fmla="*/ 1155467 w 2969807"/>
              <a:gd name="connsiteY58" fmla="*/ 38 h 3426118"/>
              <a:gd name="connsiteX0" fmla="*/ 2214540 w 2969807"/>
              <a:gd name="connsiteY0" fmla="*/ 338141 h 3426118"/>
              <a:gd name="connsiteX1" fmla="*/ 2112230 w 2969807"/>
              <a:gd name="connsiteY1" fmla="*/ 414874 h 3426118"/>
              <a:gd name="connsiteX2" fmla="*/ 2144202 w 2969807"/>
              <a:gd name="connsiteY2" fmla="*/ 510790 h 3426118"/>
              <a:gd name="connsiteX3" fmla="*/ 2393584 w 2969807"/>
              <a:gd name="connsiteY3" fmla="*/ 593917 h 3426118"/>
              <a:gd name="connsiteX4" fmla="*/ 2399978 w 2969807"/>
              <a:gd name="connsiteY4" fmla="*/ 683440 h 3426118"/>
              <a:gd name="connsiteX5" fmla="*/ 2265696 w 2969807"/>
              <a:gd name="connsiteY5" fmla="*/ 677045 h 3426118"/>
              <a:gd name="connsiteX6" fmla="*/ 2080258 w 2969807"/>
              <a:gd name="connsiteY6" fmla="*/ 606706 h 3426118"/>
              <a:gd name="connsiteX7" fmla="*/ 1766932 w 2969807"/>
              <a:gd name="connsiteY7" fmla="*/ 504396 h 3426118"/>
              <a:gd name="connsiteX8" fmla="*/ 1702988 w 2969807"/>
              <a:gd name="connsiteY8" fmla="*/ 619495 h 3426118"/>
              <a:gd name="connsiteX9" fmla="*/ 1945975 w 2969807"/>
              <a:gd name="connsiteY9" fmla="*/ 715411 h 3426118"/>
              <a:gd name="connsiteX10" fmla="*/ 2342428 w 2969807"/>
              <a:gd name="connsiteY10" fmla="*/ 849694 h 3426118"/>
              <a:gd name="connsiteX11" fmla="*/ 2579021 w 2969807"/>
              <a:gd name="connsiteY11" fmla="*/ 824116 h 3426118"/>
              <a:gd name="connsiteX12" fmla="*/ 2636571 w 2969807"/>
              <a:gd name="connsiteY12" fmla="*/ 696228 h 3426118"/>
              <a:gd name="connsiteX13" fmla="*/ 2412767 w 2969807"/>
              <a:gd name="connsiteY13" fmla="*/ 446846 h 3426118"/>
              <a:gd name="connsiteX14" fmla="*/ 2214540 w 2969807"/>
              <a:gd name="connsiteY14" fmla="*/ 338141 h 3426118"/>
              <a:gd name="connsiteX15" fmla="*/ 1155467 w 2969807"/>
              <a:gd name="connsiteY15" fmla="*/ 38 h 3426118"/>
              <a:gd name="connsiteX16" fmla="*/ 1415062 w 2969807"/>
              <a:gd name="connsiteY16" fmla="*/ 8852 h 3426118"/>
              <a:gd name="connsiteX17" fmla="*/ 1977947 w 2969807"/>
              <a:gd name="connsiteY17" fmla="*/ 69576 h 3426118"/>
              <a:gd name="connsiteX18" fmla="*/ 2534261 w 2969807"/>
              <a:gd name="connsiteY18" fmla="*/ 350930 h 3426118"/>
              <a:gd name="connsiteX19" fmla="*/ 2930714 w 2969807"/>
              <a:gd name="connsiteY19" fmla="*/ 817722 h 3426118"/>
              <a:gd name="connsiteX20" fmla="*/ 2898742 w 2969807"/>
              <a:gd name="connsiteY20" fmla="*/ 1194992 h 3426118"/>
              <a:gd name="connsiteX21" fmla="*/ 2431950 w 2969807"/>
              <a:gd name="connsiteY21" fmla="*/ 1412401 h 3426118"/>
              <a:gd name="connsiteX22" fmla="*/ 1830876 w 2969807"/>
              <a:gd name="connsiteY22" fmla="*/ 1527501 h 3426118"/>
              <a:gd name="connsiteX23" fmla="*/ 1300140 w 2969807"/>
              <a:gd name="connsiteY23" fmla="*/ 1776882 h 3426118"/>
              <a:gd name="connsiteX24" fmla="*/ 1159463 w 2969807"/>
              <a:gd name="connsiteY24" fmla="*/ 2256463 h 3426118"/>
              <a:gd name="connsiteX25" fmla="*/ 1319323 w 2969807"/>
              <a:gd name="connsiteY25" fmla="*/ 2972636 h 3426118"/>
              <a:gd name="connsiteX26" fmla="*/ 1338507 w 2969807"/>
              <a:gd name="connsiteY26" fmla="*/ 3209229 h 3426118"/>
              <a:gd name="connsiteX27" fmla="*/ 1223407 w 2969807"/>
              <a:gd name="connsiteY27" fmla="*/ 3388273 h 3426118"/>
              <a:gd name="connsiteX28" fmla="*/ 942054 w 2969807"/>
              <a:gd name="connsiteY28" fmla="*/ 3420245 h 3426118"/>
              <a:gd name="connsiteX29" fmla="*/ 724644 w 2969807"/>
              <a:gd name="connsiteY29" fmla="*/ 3305145 h 3426118"/>
              <a:gd name="connsiteX30" fmla="*/ 718249 w 2969807"/>
              <a:gd name="connsiteY30" fmla="*/ 2876720 h 3426118"/>
              <a:gd name="connsiteX31" fmla="*/ 852443 w 2969807"/>
              <a:gd name="connsiteY31" fmla="*/ 2349160 h 3426118"/>
              <a:gd name="connsiteX32" fmla="*/ 878109 w 2969807"/>
              <a:gd name="connsiteY32" fmla="*/ 1866404 h 3426118"/>
              <a:gd name="connsiteX33" fmla="*/ 699333 w 2969807"/>
              <a:gd name="connsiteY33" fmla="*/ 1476745 h 3426118"/>
              <a:gd name="connsiteX34" fmla="*/ 379346 w 2969807"/>
              <a:gd name="connsiteY34" fmla="*/ 1194992 h 3426118"/>
              <a:gd name="connsiteX35" fmla="*/ 88467 w 2969807"/>
              <a:gd name="connsiteY35" fmla="*/ 881932 h 3426118"/>
              <a:gd name="connsiteX36" fmla="*/ 2076 w 2969807"/>
              <a:gd name="connsiteY36" fmla="*/ 549157 h 3426118"/>
              <a:gd name="connsiteX37" fmla="*/ 155542 w 2969807"/>
              <a:gd name="connsiteY37" fmla="*/ 395691 h 3426118"/>
              <a:gd name="connsiteX38" fmla="*/ 417713 w 2969807"/>
              <a:gd name="connsiteY38" fmla="*/ 562079 h 3426118"/>
              <a:gd name="connsiteX39" fmla="*/ 654039 w 2969807"/>
              <a:gd name="connsiteY39" fmla="*/ 1044301 h 3426118"/>
              <a:gd name="connsiteX40" fmla="*/ 970984 w 2969807"/>
              <a:gd name="connsiteY40" fmla="*/ 1319749 h 3426118"/>
              <a:gd name="connsiteX41" fmla="*/ 1690732 w 2969807"/>
              <a:gd name="connsiteY41" fmla="*/ 1229916 h 3426118"/>
              <a:gd name="connsiteX42" fmla="*/ 2099307 w 2969807"/>
              <a:gd name="connsiteY42" fmla="*/ 987108 h 3426118"/>
              <a:gd name="connsiteX43" fmla="*/ 1671016 w 2969807"/>
              <a:gd name="connsiteY43" fmla="*/ 760172 h 3426118"/>
              <a:gd name="connsiteX44" fmla="*/ 1270988 w 2969807"/>
              <a:gd name="connsiteY44" fmla="*/ 683440 h 3426118"/>
              <a:gd name="connsiteX45" fmla="*/ 868407 w 2969807"/>
              <a:gd name="connsiteY45" fmla="*/ 705798 h 3426118"/>
              <a:gd name="connsiteX46" fmla="*/ 954842 w 2969807"/>
              <a:gd name="connsiteY46" fmla="*/ 606706 h 3426118"/>
              <a:gd name="connsiteX47" fmla="*/ 1504761 w 2969807"/>
              <a:gd name="connsiteY47" fmla="*/ 587523 h 3426118"/>
              <a:gd name="connsiteX48" fmla="*/ 1530250 w 2969807"/>
              <a:gd name="connsiteY48" fmla="*/ 498046 h 3426118"/>
              <a:gd name="connsiteX49" fmla="*/ 1057153 w 2969807"/>
              <a:gd name="connsiteY49" fmla="*/ 453374 h 3426118"/>
              <a:gd name="connsiteX50" fmla="*/ 1187728 w 2969807"/>
              <a:gd name="connsiteY50" fmla="*/ 331836 h 3426118"/>
              <a:gd name="connsiteX51" fmla="*/ 1865401 w 2969807"/>
              <a:gd name="connsiteY51" fmla="*/ 405260 h 3426118"/>
              <a:gd name="connsiteX52" fmla="*/ 2032278 w 2969807"/>
              <a:gd name="connsiteY52" fmla="*/ 347844 h 3426118"/>
              <a:gd name="connsiteX53" fmla="*/ 1888426 w 2969807"/>
              <a:gd name="connsiteY53" fmla="*/ 280592 h 3426118"/>
              <a:gd name="connsiteX54" fmla="*/ 1268168 w 2969807"/>
              <a:gd name="connsiteY54" fmla="*/ 229436 h 3426118"/>
              <a:gd name="connsiteX55" fmla="*/ 705461 w 2969807"/>
              <a:gd name="connsiteY55" fmla="*/ 306169 h 3426118"/>
              <a:gd name="connsiteX56" fmla="*/ 692672 w 2969807"/>
              <a:gd name="connsiteY56" fmla="*/ 146309 h 3426118"/>
              <a:gd name="connsiteX57" fmla="*/ 961237 w 2969807"/>
              <a:gd name="connsiteY57" fmla="*/ 12027 h 3426118"/>
              <a:gd name="connsiteX58" fmla="*/ 1155467 w 2969807"/>
              <a:gd name="connsiteY58" fmla="*/ 38 h 3426118"/>
              <a:gd name="connsiteX0" fmla="*/ 2214540 w 2969807"/>
              <a:gd name="connsiteY0" fmla="*/ 338141 h 3426118"/>
              <a:gd name="connsiteX1" fmla="*/ 2112230 w 2969807"/>
              <a:gd name="connsiteY1" fmla="*/ 414874 h 3426118"/>
              <a:gd name="connsiteX2" fmla="*/ 2144202 w 2969807"/>
              <a:gd name="connsiteY2" fmla="*/ 510790 h 3426118"/>
              <a:gd name="connsiteX3" fmla="*/ 2393584 w 2969807"/>
              <a:gd name="connsiteY3" fmla="*/ 593917 h 3426118"/>
              <a:gd name="connsiteX4" fmla="*/ 2399978 w 2969807"/>
              <a:gd name="connsiteY4" fmla="*/ 683440 h 3426118"/>
              <a:gd name="connsiteX5" fmla="*/ 2265696 w 2969807"/>
              <a:gd name="connsiteY5" fmla="*/ 677045 h 3426118"/>
              <a:gd name="connsiteX6" fmla="*/ 2080258 w 2969807"/>
              <a:gd name="connsiteY6" fmla="*/ 606706 h 3426118"/>
              <a:gd name="connsiteX7" fmla="*/ 1766932 w 2969807"/>
              <a:gd name="connsiteY7" fmla="*/ 504396 h 3426118"/>
              <a:gd name="connsiteX8" fmla="*/ 1702988 w 2969807"/>
              <a:gd name="connsiteY8" fmla="*/ 619495 h 3426118"/>
              <a:gd name="connsiteX9" fmla="*/ 1945975 w 2969807"/>
              <a:gd name="connsiteY9" fmla="*/ 715411 h 3426118"/>
              <a:gd name="connsiteX10" fmla="*/ 2342428 w 2969807"/>
              <a:gd name="connsiteY10" fmla="*/ 849694 h 3426118"/>
              <a:gd name="connsiteX11" fmla="*/ 2579021 w 2969807"/>
              <a:gd name="connsiteY11" fmla="*/ 824116 h 3426118"/>
              <a:gd name="connsiteX12" fmla="*/ 2636571 w 2969807"/>
              <a:gd name="connsiteY12" fmla="*/ 696228 h 3426118"/>
              <a:gd name="connsiteX13" fmla="*/ 2412767 w 2969807"/>
              <a:gd name="connsiteY13" fmla="*/ 446846 h 3426118"/>
              <a:gd name="connsiteX14" fmla="*/ 2214540 w 2969807"/>
              <a:gd name="connsiteY14" fmla="*/ 338141 h 3426118"/>
              <a:gd name="connsiteX15" fmla="*/ 1155467 w 2969807"/>
              <a:gd name="connsiteY15" fmla="*/ 38 h 3426118"/>
              <a:gd name="connsiteX16" fmla="*/ 1415062 w 2969807"/>
              <a:gd name="connsiteY16" fmla="*/ 8852 h 3426118"/>
              <a:gd name="connsiteX17" fmla="*/ 1977947 w 2969807"/>
              <a:gd name="connsiteY17" fmla="*/ 69576 h 3426118"/>
              <a:gd name="connsiteX18" fmla="*/ 2534261 w 2969807"/>
              <a:gd name="connsiteY18" fmla="*/ 350930 h 3426118"/>
              <a:gd name="connsiteX19" fmla="*/ 2930714 w 2969807"/>
              <a:gd name="connsiteY19" fmla="*/ 817722 h 3426118"/>
              <a:gd name="connsiteX20" fmla="*/ 2898742 w 2969807"/>
              <a:gd name="connsiteY20" fmla="*/ 1194992 h 3426118"/>
              <a:gd name="connsiteX21" fmla="*/ 2431950 w 2969807"/>
              <a:gd name="connsiteY21" fmla="*/ 1412401 h 3426118"/>
              <a:gd name="connsiteX22" fmla="*/ 1830876 w 2969807"/>
              <a:gd name="connsiteY22" fmla="*/ 1527501 h 3426118"/>
              <a:gd name="connsiteX23" fmla="*/ 1300140 w 2969807"/>
              <a:gd name="connsiteY23" fmla="*/ 1776882 h 3426118"/>
              <a:gd name="connsiteX24" fmla="*/ 1159463 w 2969807"/>
              <a:gd name="connsiteY24" fmla="*/ 2256463 h 3426118"/>
              <a:gd name="connsiteX25" fmla="*/ 1319323 w 2969807"/>
              <a:gd name="connsiteY25" fmla="*/ 2972636 h 3426118"/>
              <a:gd name="connsiteX26" fmla="*/ 1338507 w 2969807"/>
              <a:gd name="connsiteY26" fmla="*/ 3209229 h 3426118"/>
              <a:gd name="connsiteX27" fmla="*/ 1223407 w 2969807"/>
              <a:gd name="connsiteY27" fmla="*/ 3388273 h 3426118"/>
              <a:gd name="connsiteX28" fmla="*/ 942054 w 2969807"/>
              <a:gd name="connsiteY28" fmla="*/ 3420245 h 3426118"/>
              <a:gd name="connsiteX29" fmla="*/ 724644 w 2969807"/>
              <a:gd name="connsiteY29" fmla="*/ 3305145 h 3426118"/>
              <a:gd name="connsiteX30" fmla="*/ 718249 w 2969807"/>
              <a:gd name="connsiteY30" fmla="*/ 2930695 h 3426118"/>
              <a:gd name="connsiteX31" fmla="*/ 852443 w 2969807"/>
              <a:gd name="connsiteY31" fmla="*/ 2349160 h 3426118"/>
              <a:gd name="connsiteX32" fmla="*/ 878109 w 2969807"/>
              <a:gd name="connsiteY32" fmla="*/ 1866404 h 3426118"/>
              <a:gd name="connsiteX33" fmla="*/ 699333 w 2969807"/>
              <a:gd name="connsiteY33" fmla="*/ 1476745 h 3426118"/>
              <a:gd name="connsiteX34" fmla="*/ 379346 w 2969807"/>
              <a:gd name="connsiteY34" fmla="*/ 1194992 h 3426118"/>
              <a:gd name="connsiteX35" fmla="*/ 88467 w 2969807"/>
              <a:gd name="connsiteY35" fmla="*/ 881932 h 3426118"/>
              <a:gd name="connsiteX36" fmla="*/ 2076 w 2969807"/>
              <a:gd name="connsiteY36" fmla="*/ 549157 h 3426118"/>
              <a:gd name="connsiteX37" fmla="*/ 155542 w 2969807"/>
              <a:gd name="connsiteY37" fmla="*/ 395691 h 3426118"/>
              <a:gd name="connsiteX38" fmla="*/ 417713 w 2969807"/>
              <a:gd name="connsiteY38" fmla="*/ 562079 h 3426118"/>
              <a:gd name="connsiteX39" fmla="*/ 654039 w 2969807"/>
              <a:gd name="connsiteY39" fmla="*/ 1044301 h 3426118"/>
              <a:gd name="connsiteX40" fmla="*/ 970984 w 2969807"/>
              <a:gd name="connsiteY40" fmla="*/ 1319749 h 3426118"/>
              <a:gd name="connsiteX41" fmla="*/ 1690732 w 2969807"/>
              <a:gd name="connsiteY41" fmla="*/ 1229916 h 3426118"/>
              <a:gd name="connsiteX42" fmla="*/ 2099307 w 2969807"/>
              <a:gd name="connsiteY42" fmla="*/ 987108 h 3426118"/>
              <a:gd name="connsiteX43" fmla="*/ 1671016 w 2969807"/>
              <a:gd name="connsiteY43" fmla="*/ 760172 h 3426118"/>
              <a:gd name="connsiteX44" fmla="*/ 1270988 w 2969807"/>
              <a:gd name="connsiteY44" fmla="*/ 683440 h 3426118"/>
              <a:gd name="connsiteX45" fmla="*/ 868407 w 2969807"/>
              <a:gd name="connsiteY45" fmla="*/ 705798 h 3426118"/>
              <a:gd name="connsiteX46" fmla="*/ 954842 w 2969807"/>
              <a:gd name="connsiteY46" fmla="*/ 606706 h 3426118"/>
              <a:gd name="connsiteX47" fmla="*/ 1504761 w 2969807"/>
              <a:gd name="connsiteY47" fmla="*/ 587523 h 3426118"/>
              <a:gd name="connsiteX48" fmla="*/ 1530250 w 2969807"/>
              <a:gd name="connsiteY48" fmla="*/ 498046 h 3426118"/>
              <a:gd name="connsiteX49" fmla="*/ 1057153 w 2969807"/>
              <a:gd name="connsiteY49" fmla="*/ 453374 h 3426118"/>
              <a:gd name="connsiteX50" fmla="*/ 1187728 w 2969807"/>
              <a:gd name="connsiteY50" fmla="*/ 331836 h 3426118"/>
              <a:gd name="connsiteX51" fmla="*/ 1865401 w 2969807"/>
              <a:gd name="connsiteY51" fmla="*/ 405260 h 3426118"/>
              <a:gd name="connsiteX52" fmla="*/ 2032278 w 2969807"/>
              <a:gd name="connsiteY52" fmla="*/ 347844 h 3426118"/>
              <a:gd name="connsiteX53" fmla="*/ 1888426 w 2969807"/>
              <a:gd name="connsiteY53" fmla="*/ 280592 h 3426118"/>
              <a:gd name="connsiteX54" fmla="*/ 1268168 w 2969807"/>
              <a:gd name="connsiteY54" fmla="*/ 229436 h 3426118"/>
              <a:gd name="connsiteX55" fmla="*/ 705461 w 2969807"/>
              <a:gd name="connsiteY55" fmla="*/ 306169 h 3426118"/>
              <a:gd name="connsiteX56" fmla="*/ 692672 w 2969807"/>
              <a:gd name="connsiteY56" fmla="*/ 146309 h 3426118"/>
              <a:gd name="connsiteX57" fmla="*/ 961237 w 2969807"/>
              <a:gd name="connsiteY57" fmla="*/ 12027 h 3426118"/>
              <a:gd name="connsiteX58" fmla="*/ 1155467 w 2969807"/>
              <a:gd name="connsiteY58" fmla="*/ 38 h 3426118"/>
              <a:gd name="connsiteX0" fmla="*/ 2214540 w 2969807"/>
              <a:gd name="connsiteY0" fmla="*/ 338141 h 3426118"/>
              <a:gd name="connsiteX1" fmla="*/ 2112230 w 2969807"/>
              <a:gd name="connsiteY1" fmla="*/ 414874 h 3426118"/>
              <a:gd name="connsiteX2" fmla="*/ 2144202 w 2969807"/>
              <a:gd name="connsiteY2" fmla="*/ 510790 h 3426118"/>
              <a:gd name="connsiteX3" fmla="*/ 2393584 w 2969807"/>
              <a:gd name="connsiteY3" fmla="*/ 593917 h 3426118"/>
              <a:gd name="connsiteX4" fmla="*/ 2399978 w 2969807"/>
              <a:gd name="connsiteY4" fmla="*/ 683440 h 3426118"/>
              <a:gd name="connsiteX5" fmla="*/ 2265696 w 2969807"/>
              <a:gd name="connsiteY5" fmla="*/ 677045 h 3426118"/>
              <a:gd name="connsiteX6" fmla="*/ 2080258 w 2969807"/>
              <a:gd name="connsiteY6" fmla="*/ 606706 h 3426118"/>
              <a:gd name="connsiteX7" fmla="*/ 1766932 w 2969807"/>
              <a:gd name="connsiteY7" fmla="*/ 504396 h 3426118"/>
              <a:gd name="connsiteX8" fmla="*/ 1702988 w 2969807"/>
              <a:gd name="connsiteY8" fmla="*/ 619495 h 3426118"/>
              <a:gd name="connsiteX9" fmla="*/ 1945975 w 2969807"/>
              <a:gd name="connsiteY9" fmla="*/ 715411 h 3426118"/>
              <a:gd name="connsiteX10" fmla="*/ 2342428 w 2969807"/>
              <a:gd name="connsiteY10" fmla="*/ 849694 h 3426118"/>
              <a:gd name="connsiteX11" fmla="*/ 2579021 w 2969807"/>
              <a:gd name="connsiteY11" fmla="*/ 824116 h 3426118"/>
              <a:gd name="connsiteX12" fmla="*/ 2636571 w 2969807"/>
              <a:gd name="connsiteY12" fmla="*/ 696228 h 3426118"/>
              <a:gd name="connsiteX13" fmla="*/ 2412767 w 2969807"/>
              <a:gd name="connsiteY13" fmla="*/ 446846 h 3426118"/>
              <a:gd name="connsiteX14" fmla="*/ 2214540 w 2969807"/>
              <a:gd name="connsiteY14" fmla="*/ 338141 h 3426118"/>
              <a:gd name="connsiteX15" fmla="*/ 1155467 w 2969807"/>
              <a:gd name="connsiteY15" fmla="*/ 38 h 3426118"/>
              <a:gd name="connsiteX16" fmla="*/ 1415062 w 2969807"/>
              <a:gd name="connsiteY16" fmla="*/ 8852 h 3426118"/>
              <a:gd name="connsiteX17" fmla="*/ 1977947 w 2969807"/>
              <a:gd name="connsiteY17" fmla="*/ 69576 h 3426118"/>
              <a:gd name="connsiteX18" fmla="*/ 2534261 w 2969807"/>
              <a:gd name="connsiteY18" fmla="*/ 350930 h 3426118"/>
              <a:gd name="connsiteX19" fmla="*/ 2930714 w 2969807"/>
              <a:gd name="connsiteY19" fmla="*/ 817722 h 3426118"/>
              <a:gd name="connsiteX20" fmla="*/ 2898742 w 2969807"/>
              <a:gd name="connsiteY20" fmla="*/ 1194992 h 3426118"/>
              <a:gd name="connsiteX21" fmla="*/ 2431950 w 2969807"/>
              <a:gd name="connsiteY21" fmla="*/ 1412401 h 3426118"/>
              <a:gd name="connsiteX22" fmla="*/ 1811826 w 2969807"/>
              <a:gd name="connsiteY22" fmla="*/ 1546551 h 3426118"/>
              <a:gd name="connsiteX23" fmla="*/ 1300140 w 2969807"/>
              <a:gd name="connsiteY23" fmla="*/ 1776882 h 3426118"/>
              <a:gd name="connsiteX24" fmla="*/ 1159463 w 2969807"/>
              <a:gd name="connsiteY24" fmla="*/ 2256463 h 3426118"/>
              <a:gd name="connsiteX25" fmla="*/ 1319323 w 2969807"/>
              <a:gd name="connsiteY25" fmla="*/ 2972636 h 3426118"/>
              <a:gd name="connsiteX26" fmla="*/ 1338507 w 2969807"/>
              <a:gd name="connsiteY26" fmla="*/ 3209229 h 3426118"/>
              <a:gd name="connsiteX27" fmla="*/ 1223407 w 2969807"/>
              <a:gd name="connsiteY27" fmla="*/ 3388273 h 3426118"/>
              <a:gd name="connsiteX28" fmla="*/ 942054 w 2969807"/>
              <a:gd name="connsiteY28" fmla="*/ 3420245 h 3426118"/>
              <a:gd name="connsiteX29" fmla="*/ 724644 w 2969807"/>
              <a:gd name="connsiteY29" fmla="*/ 3305145 h 3426118"/>
              <a:gd name="connsiteX30" fmla="*/ 718249 w 2969807"/>
              <a:gd name="connsiteY30" fmla="*/ 2930695 h 3426118"/>
              <a:gd name="connsiteX31" fmla="*/ 852443 w 2969807"/>
              <a:gd name="connsiteY31" fmla="*/ 2349160 h 3426118"/>
              <a:gd name="connsiteX32" fmla="*/ 878109 w 2969807"/>
              <a:gd name="connsiteY32" fmla="*/ 1866404 h 3426118"/>
              <a:gd name="connsiteX33" fmla="*/ 699333 w 2969807"/>
              <a:gd name="connsiteY33" fmla="*/ 1476745 h 3426118"/>
              <a:gd name="connsiteX34" fmla="*/ 379346 w 2969807"/>
              <a:gd name="connsiteY34" fmla="*/ 1194992 h 3426118"/>
              <a:gd name="connsiteX35" fmla="*/ 88467 w 2969807"/>
              <a:gd name="connsiteY35" fmla="*/ 881932 h 3426118"/>
              <a:gd name="connsiteX36" fmla="*/ 2076 w 2969807"/>
              <a:gd name="connsiteY36" fmla="*/ 549157 h 3426118"/>
              <a:gd name="connsiteX37" fmla="*/ 155542 w 2969807"/>
              <a:gd name="connsiteY37" fmla="*/ 395691 h 3426118"/>
              <a:gd name="connsiteX38" fmla="*/ 417713 w 2969807"/>
              <a:gd name="connsiteY38" fmla="*/ 562079 h 3426118"/>
              <a:gd name="connsiteX39" fmla="*/ 654039 w 2969807"/>
              <a:gd name="connsiteY39" fmla="*/ 1044301 h 3426118"/>
              <a:gd name="connsiteX40" fmla="*/ 970984 w 2969807"/>
              <a:gd name="connsiteY40" fmla="*/ 1319749 h 3426118"/>
              <a:gd name="connsiteX41" fmla="*/ 1690732 w 2969807"/>
              <a:gd name="connsiteY41" fmla="*/ 1229916 h 3426118"/>
              <a:gd name="connsiteX42" fmla="*/ 2099307 w 2969807"/>
              <a:gd name="connsiteY42" fmla="*/ 987108 h 3426118"/>
              <a:gd name="connsiteX43" fmla="*/ 1671016 w 2969807"/>
              <a:gd name="connsiteY43" fmla="*/ 760172 h 3426118"/>
              <a:gd name="connsiteX44" fmla="*/ 1270988 w 2969807"/>
              <a:gd name="connsiteY44" fmla="*/ 683440 h 3426118"/>
              <a:gd name="connsiteX45" fmla="*/ 868407 w 2969807"/>
              <a:gd name="connsiteY45" fmla="*/ 705798 h 3426118"/>
              <a:gd name="connsiteX46" fmla="*/ 954842 w 2969807"/>
              <a:gd name="connsiteY46" fmla="*/ 606706 h 3426118"/>
              <a:gd name="connsiteX47" fmla="*/ 1504761 w 2969807"/>
              <a:gd name="connsiteY47" fmla="*/ 587523 h 3426118"/>
              <a:gd name="connsiteX48" fmla="*/ 1530250 w 2969807"/>
              <a:gd name="connsiteY48" fmla="*/ 498046 h 3426118"/>
              <a:gd name="connsiteX49" fmla="*/ 1057153 w 2969807"/>
              <a:gd name="connsiteY49" fmla="*/ 453374 h 3426118"/>
              <a:gd name="connsiteX50" fmla="*/ 1187728 w 2969807"/>
              <a:gd name="connsiteY50" fmla="*/ 331836 h 3426118"/>
              <a:gd name="connsiteX51" fmla="*/ 1865401 w 2969807"/>
              <a:gd name="connsiteY51" fmla="*/ 405260 h 3426118"/>
              <a:gd name="connsiteX52" fmla="*/ 2032278 w 2969807"/>
              <a:gd name="connsiteY52" fmla="*/ 347844 h 3426118"/>
              <a:gd name="connsiteX53" fmla="*/ 1888426 w 2969807"/>
              <a:gd name="connsiteY53" fmla="*/ 280592 h 3426118"/>
              <a:gd name="connsiteX54" fmla="*/ 1268168 w 2969807"/>
              <a:gd name="connsiteY54" fmla="*/ 229436 h 3426118"/>
              <a:gd name="connsiteX55" fmla="*/ 705461 w 2969807"/>
              <a:gd name="connsiteY55" fmla="*/ 306169 h 3426118"/>
              <a:gd name="connsiteX56" fmla="*/ 692672 w 2969807"/>
              <a:gd name="connsiteY56" fmla="*/ 146309 h 3426118"/>
              <a:gd name="connsiteX57" fmla="*/ 961237 w 2969807"/>
              <a:gd name="connsiteY57" fmla="*/ 12027 h 3426118"/>
              <a:gd name="connsiteX58" fmla="*/ 1155467 w 2969807"/>
              <a:gd name="connsiteY58" fmla="*/ 38 h 3426118"/>
              <a:gd name="connsiteX0" fmla="*/ 2214540 w 2969807"/>
              <a:gd name="connsiteY0" fmla="*/ 338141 h 3426118"/>
              <a:gd name="connsiteX1" fmla="*/ 2112230 w 2969807"/>
              <a:gd name="connsiteY1" fmla="*/ 414874 h 3426118"/>
              <a:gd name="connsiteX2" fmla="*/ 2144202 w 2969807"/>
              <a:gd name="connsiteY2" fmla="*/ 510790 h 3426118"/>
              <a:gd name="connsiteX3" fmla="*/ 2393584 w 2969807"/>
              <a:gd name="connsiteY3" fmla="*/ 593917 h 3426118"/>
              <a:gd name="connsiteX4" fmla="*/ 2399978 w 2969807"/>
              <a:gd name="connsiteY4" fmla="*/ 683440 h 3426118"/>
              <a:gd name="connsiteX5" fmla="*/ 2265696 w 2969807"/>
              <a:gd name="connsiteY5" fmla="*/ 677045 h 3426118"/>
              <a:gd name="connsiteX6" fmla="*/ 2080258 w 2969807"/>
              <a:gd name="connsiteY6" fmla="*/ 606706 h 3426118"/>
              <a:gd name="connsiteX7" fmla="*/ 1766932 w 2969807"/>
              <a:gd name="connsiteY7" fmla="*/ 504396 h 3426118"/>
              <a:gd name="connsiteX8" fmla="*/ 1702988 w 2969807"/>
              <a:gd name="connsiteY8" fmla="*/ 619495 h 3426118"/>
              <a:gd name="connsiteX9" fmla="*/ 1945975 w 2969807"/>
              <a:gd name="connsiteY9" fmla="*/ 715411 h 3426118"/>
              <a:gd name="connsiteX10" fmla="*/ 2342428 w 2969807"/>
              <a:gd name="connsiteY10" fmla="*/ 849694 h 3426118"/>
              <a:gd name="connsiteX11" fmla="*/ 2579021 w 2969807"/>
              <a:gd name="connsiteY11" fmla="*/ 824116 h 3426118"/>
              <a:gd name="connsiteX12" fmla="*/ 2636571 w 2969807"/>
              <a:gd name="connsiteY12" fmla="*/ 696228 h 3426118"/>
              <a:gd name="connsiteX13" fmla="*/ 2412767 w 2969807"/>
              <a:gd name="connsiteY13" fmla="*/ 446846 h 3426118"/>
              <a:gd name="connsiteX14" fmla="*/ 2214540 w 2969807"/>
              <a:gd name="connsiteY14" fmla="*/ 338141 h 3426118"/>
              <a:gd name="connsiteX15" fmla="*/ 1155467 w 2969807"/>
              <a:gd name="connsiteY15" fmla="*/ 38 h 3426118"/>
              <a:gd name="connsiteX16" fmla="*/ 1415062 w 2969807"/>
              <a:gd name="connsiteY16" fmla="*/ 8852 h 3426118"/>
              <a:gd name="connsiteX17" fmla="*/ 1977947 w 2969807"/>
              <a:gd name="connsiteY17" fmla="*/ 69576 h 3426118"/>
              <a:gd name="connsiteX18" fmla="*/ 2534261 w 2969807"/>
              <a:gd name="connsiteY18" fmla="*/ 350930 h 3426118"/>
              <a:gd name="connsiteX19" fmla="*/ 2930714 w 2969807"/>
              <a:gd name="connsiteY19" fmla="*/ 817722 h 3426118"/>
              <a:gd name="connsiteX20" fmla="*/ 2898742 w 2969807"/>
              <a:gd name="connsiteY20" fmla="*/ 1194992 h 3426118"/>
              <a:gd name="connsiteX21" fmla="*/ 2431950 w 2969807"/>
              <a:gd name="connsiteY21" fmla="*/ 1412401 h 3426118"/>
              <a:gd name="connsiteX22" fmla="*/ 1811826 w 2969807"/>
              <a:gd name="connsiteY22" fmla="*/ 1546551 h 3426118"/>
              <a:gd name="connsiteX23" fmla="*/ 1290615 w 2969807"/>
              <a:gd name="connsiteY23" fmla="*/ 1805457 h 3426118"/>
              <a:gd name="connsiteX24" fmla="*/ 1159463 w 2969807"/>
              <a:gd name="connsiteY24" fmla="*/ 2256463 h 3426118"/>
              <a:gd name="connsiteX25" fmla="*/ 1319323 w 2969807"/>
              <a:gd name="connsiteY25" fmla="*/ 2972636 h 3426118"/>
              <a:gd name="connsiteX26" fmla="*/ 1338507 w 2969807"/>
              <a:gd name="connsiteY26" fmla="*/ 3209229 h 3426118"/>
              <a:gd name="connsiteX27" fmla="*/ 1223407 w 2969807"/>
              <a:gd name="connsiteY27" fmla="*/ 3388273 h 3426118"/>
              <a:gd name="connsiteX28" fmla="*/ 942054 w 2969807"/>
              <a:gd name="connsiteY28" fmla="*/ 3420245 h 3426118"/>
              <a:gd name="connsiteX29" fmla="*/ 724644 w 2969807"/>
              <a:gd name="connsiteY29" fmla="*/ 3305145 h 3426118"/>
              <a:gd name="connsiteX30" fmla="*/ 718249 w 2969807"/>
              <a:gd name="connsiteY30" fmla="*/ 2930695 h 3426118"/>
              <a:gd name="connsiteX31" fmla="*/ 852443 w 2969807"/>
              <a:gd name="connsiteY31" fmla="*/ 2349160 h 3426118"/>
              <a:gd name="connsiteX32" fmla="*/ 878109 w 2969807"/>
              <a:gd name="connsiteY32" fmla="*/ 1866404 h 3426118"/>
              <a:gd name="connsiteX33" fmla="*/ 699333 w 2969807"/>
              <a:gd name="connsiteY33" fmla="*/ 1476745 h 3426118"/>
              <a:gd name="connsiteX34" fmla="*/ 379346 w 2969807"/>
              <a:gd name="connsiteY34" fmla="*/ 1194992 h 3426118"/>
              <a:gd name="connsiteX35" fmla="*/ 88467 w 2969807"/>
              <a:gd name="connsiteY35" fmla="*/ 881932 h 3426118"/>
              <a:gd name="connsiteX36" fmla="*/ 2076 w 2969807"/>
              <a:gd name="connsiteY36" fmla="*/ 549157 h 3426118"/>
              <a:gd name="connsiteX37" fmla="*/ 155542 w 2969807"/>
              <a:gd name="connsiteY37" fmla="*/ 395691 h 3426118"/>
              <a:gd name="connsiteX38" fmla="*/ 417713 w 2969807"/>
              <a:gd name="connsiteY38" fmla="*/ 562079 h 3426118"/>
              <a:gd name="connsiteX39" fmla="*/ 654039 w 2969807"/>
              <a:gd name="connsiteY39" fmla="*/ 1044301 h 3426118"/>
              <a:gd name="connsiteX40" fmla="*/ 970984 w 2969807"/>
              <a:gd name="connsiteY40" fmla="*/ 1319749 h 3426118"/>
              <a:gd name="connsiteX41" fmla="*/ 1690732 w 2969807"/>
              <a:gd name="connsiteY41" fmla="*/ 1229916 h 3426118"/>
              <a:gd name="connsiteX42" fmla="*/ 2099307 w 2969807"/>
              <a:gd name="connsiteY42" fmla="*/ 987108 h 3426118"/>
              <a:gd name="connsiteX43" fmla="*/ 1671016 w 2969807"/>
              <a:gd name="connsiteY43" fmla="*/ 760172 h 3426118"/>
              <a:gd name="connsiteX44" fmla="*/ 1270988 w 2969807"/>
              <a:gd name="connsiteY44" fmla="*/ 683440 h 3426118"/>
              <a:gd name="connsiteX45" fmla="*/ 868407 w 2969807"/>
              <a:gd name="connsiteY45" fmla="*/ 705798 h 3426118"/>
              <a:gd name="connsiteX46" fmla="*/ 954842 w 2969807"/>
              <a:gd name="connsiteY46" fmla="*/ 606706 h 3426118"/>
              <a:gd name="connsiteX47" fmla="*/ 1504761 w 2969807"/>
              <a:gd name="connsiteY47" fmla="*/ 587523 h 3426118"/>
              <a:gd name="connsiteX48" fmla="*/ 1530250 w 2969807"/>
              <a:gd name="connsiteY48" fmla="*/ 498046 h 3426118"/>
              <a:gd name="connsiteX49" fmla="*/ 1057153 w 2969807"/>
              <a:gd name="connsiteY49" fmla="*/ 453374 h 3426118"/>
              <a:gd name="connsiteX50" fmla="*/ 1187728 w 2969807"/>
              <a:gd name="connsiteY50" fmla="*/ 331836 h 3426118"/>
              <a:gd name="connsiteX51" fmla="*/ 1865401 w 2969807"/>
              <a:gd name="connsiteY51" fmla="*/ 405260 h 3426118"/>
              <a:gd name="connsiteX52" fmla="*/ 2032278 w 2969807"/>
              <a:gd name="connsiteY52" fmla="*/ 347844 h 3426118"/>
              <a:gd name="connsiteX53" fmla="*/ 1888426 w 2969807"/>
              <a:gd name="connsiteY53" fmla="*/ 280592 h 3426118"/>
              <a:gd name="connsiteX54" fmla="*/ 1268168 w 2969807"/>
              <a:gd name="connsiteY54" fmla="*/ 229436 h 3426118"/>
              <a:gd name="connsiteX55" fmla="*/ 705461 w 2969807"/>
              <a:gd name="connsiteY55" fmla="*/ 306169 h 3426118"/>
              <a:gd name="connsiteX56" fmla="*/ 692672 w 2969807"/>
              <a:gd name="connsiteY56" fmla="*/ 146309 h 3426118"/>
              <a:gd name="connsiteX57" fmla="*/ 961237 w 2969807"/>
              <a:gd name="connsiteY57" fmla="*/ 12027 h 3426118"/>
              <a:gd name="connsiteX58" fmla="*/ 1155467 w 2969807"/>
              <a:gd name="connsiteY58" fmla="*/ 38 h 3426118"/>
              <a:gd name="connsiteX0" fmla="*/ 2214540 w 2969807"/>
              <a:gd name="connsiteY0" fmla="*/ 338141 h 3426118"/>
              <a:gd name="connsiteX1" fmla="*/ 2112230 w 2969807"/>
              <a:gd name="connsiteY1" fmla="*/ 414874 h 3426118"/>
              <a:gd name="connsiteX2" fmla="*/ 2144202 w 2969807"/>
              <a:gd name="connsiteY2" fmla="*/ 510790 h 3426118"/>
              <a:gd name="connsiteX3" fmla="*/ 2393584 w 2969807"/>
              <a:gd name="connsiteY3" fmla="*/ 593917 h 3426118"/>
              <a:gd name="connsiteX4" fmla="*/ 2399978 w 2969807"/>
              <a:gd name="connsiteY4" fmla="*/ 683440 h 3426118"/>
              <a:gd name="connsiteX5" fmla="*/ 2265696 w 2969807"/>
              <a:gd name="connsiteY5" fmla="*/ 677045 h 3426118"/>
              <a:gd name="connsiteX6" fmla="*/ 2080258 w 2969807"/>
              <a:gd name="connsiteY6" fmla="*/ 606706 h 3426118"/>
              <a:gd name="connsiteX7" fmla="*/ 1766932 w 2969807"/>
              <a:gd name="connsiteY7" fmla="*/ 504396 h 3426118"/>
              <a:gd name="connsiteX8" fmla="*/ 1702988 w 2969807"/>
              <a:gd name="connsiteY8" fmla="*/ 619495 h 3426118"/>
              <a:gd name="connsiteX9" fmla="*/ 1945975 w 2969807"/>
              <a:gd name="connsiteY9" fmla="*/ 715411 h 3426118"/>
              <a:gd name="connsiteX10" fmla="*/ 2342428 w 2969807"/>
              <a:gd name="connsiteY10" fmla="*/ 849694 h 3426118"/>
              <a:gd name="connsiteX11" fmla="*/ 2579021 w 2969807"/>
              <a:gd name="connsiteY11" fmla="*/ 824116 h 3426118"/>
              <a:gd name="connsiteX12" fmla="*/ 2636571 w 2969807"/>
              <a:gd name="connsiteY12" fmla="*/ 696228 h 3426118"/>
              <a:gd name="connsiteX13" fmla="*/ 2412767 w 2969807"/>
              <a:gd name="connsiteY13" fmla="*/ 446846 h 3426118"/>
              <a:gd name="connsiteX14" fmla="*/ 2214540 w 2969807"/>
              <a:gd name="connsiteY14" fmla="*/ 338141 h 3426118"/>
              <a:gd name="connsiteX15" fmla="*/ 1155467 w 2969807"/>
              <a:gd name="connsiteY15" fmla="*/ 38 h 3426118"/>
              <a:gd name="connsiteX16" fmla="*/ 1415062 w 2969807"/>
              <a:gd name="connsiteY16" fmla="*/ 8852 h 3426118"/>
              <a:gd name="connsiteX17" fmla="*/ 1977947 w 2969807"/>
              <a:gd name="connsiteY17" fmla="*/ 69576 h 3426118"/>
              <a:gd name="connsiteX18" fmla="*/ 2534261 w 2969807"/>
              <a:gd name="connsiteY18" fmla="*/ 350930 h 3426118"/>
              <a:gd name="connsiteX19" fmla="*/ 2930714 w 2969807"/>
              <a:gd name="connsiteY19" fmla="*/ 817722 h 3426118"/>
              <a:gd name="connsiteX20" fmla="*/ 2898742 w 2969807"/>
              <a:gd name="connsiteY20" fmla="*/ 1194992 h 3426118"/>
              <a:gd name="connsiteX21" fmla="*/ 2431950 w 2969807"/>
              <a:gd name="connsiteY21" fmla="*/ 1412401 h 3426118"/>
              <a:gd name="connsiteX22" fmla="*/ 1811826 w 2969807"/>
              <a:gd name="connsiteY22" fmla="*/ 1546551 h 3426118"/>
              <a:gd name="connsiteX23" fmla="*/ 1290615 w 2969807"/>
              <a:gd name="connsiteY23" fmla="*/ 1805457 h 3426118"/>
              <a:gd name="connsiteX24" fmla="*/ 1168988 w 2969807"/>
              <a:gd name="connsiteY24" fmla="*/ 2259638 h 3426118"/>
              <a:gd name="connsiteX25" fmla="*/ 1319323 w 2969807"/>
              <a:gd name="connsiteY25" fmla="*/ 2972636 h 3426118"/>
              <a:gd name="connsiteX26" fmla="*/ 1338507 w 2969807"/>
              <a:gd name="connsiteY26" fmla="*/ 3209229 h 3426118"/>
              <a:gd name="connsiteX27" fmla="*/ 1223407 w 2969807"/>
              <a:gd name="connsiteY27" fmla="*/ 3388273 h 3426118"/>
              <a:gd name="connsiteX28" fmla="*/ 942054 w 2969807"/>
              <a:gd name="connsiteY28" fmla="*/ 3420245 h 3426118"/>
              <a:gd name="connsiteX29" fmla="*/ 724644 w 2969807"/>
              <a:gd name="connsiteY29" fmla="*/ 3305145 h 3426118"/>
              <a:gd name="connsiteX30" fmla="*/ 718249 w 2969807"/>
              <a:gd name="connsiteY30" fmla="*/ 2930695 h 3426118"/>
              <a:gd name="connsiteX31" fmla="*/ 852443 w 2969807"/>
              <a:gd name="connsiteY31" fmla="*/ 2349160 h 3426118"/>
              <a:gd name="connsiteX32" fmla="*/ 878109 w 2969807"/>
              <a:gd name="connsiteY32" fmla="*/ 1866404 h 3426118"/>
              <a:gd name="connsiteX33" fmla="*/ 699333 w 2969807"/>
              <a:gd name="connsiteY33" fmla="*/ 1476745 h 3426118"/>
              <a:gd name="connsiteX34" fmla="*/ 379346 w 2969807"/>
              <a:gd name="connsiteY34" fmla="*/ 1194992 h 3426118"/>
              <a:gd name="connsiteX35" fmla="*/ 88467 w 2969807"/>
              <a:gd name="connsiteY35" fmla="*/ 881932 h 3426118"/>
              <a:gd name="connsiteX36" fmla="*/ 2076 w 2969807"/>
              <a:gd name="connsiteY36" fmla="*/ 549157 h 3426118"/>
              <a:gd name="connsiteX37" fmla="*/ 155542 w 2969807"/>
              <a:gd name="connsiteY37" fmla="*/ 395691 h 3426118"/>
              <a:gd name="connsiteX38" fmla="*/ 417713 w 2969807"/>
              <a:gd name="connsiteY38" fmla="*/ 562079 h 3426118"/>
              <a:gd name="connsiteX39" fmla="*/ 654039 w 2969807"/>
              <a:gd name="connsiteY39" fmla="*/ 1044301 h 3426118"/>
              <a:gd name="connsiteX40" fmla="*/ 970984 w 2969807"/>
              <a:gd name="connsiteY40" fmla="*/ 1319749 h 3426118"/>
              <a:gd name="connsiteX41" fmla="*/ 1690732 w 2969807"/>
              <a:gd name="connsiteY41" fmla="*/ 1229916 h 3426118"/>
              <a:gd name="connsiteX42" fmla="*/ 2099307 w 2969807"/>
              <a:gd name="connsiteY42" fmla="*/ 987108 h 3426118"/>
              <a:gd name="connsiteX43" fmla="*/ 1671016 w 2969807"/>
              <a:gd name="connsiteY43" fmla="*/ 760172 h 3426118"/>
              <a:gd name="connsiteX44" fmla="*/ 1270988 w 2969807"/>
              <a:gd name="connsiteY44" fmla="*/ 683440 h 3426118"/>
              <a:gd name="connsiteX45" fmla="*/ 868407 w 2969807"/>
              <a:gd name="connsiteY45" fmla="*/ 705798 h 3426118"/>
              <a:gd name="connsiteX46" fmla="*/ 954842 w 2969807"/>
              <a:gd name="connsiteY46" fmla="*/ 606706 h 3426118"/>
              <a:gd name="connsiteX47" fmla="*/ 1504761 w 2969807"/>
              <a:gd name="connsiteY47" fmla="*/ 587523 h 3426118"/>
              <a:gd name="connsiteX48" fmla="*/ 1530250 w 2969807"/>
              <a:gd name="connsiteY48" fmla="*/ 498046 h 3426118"/>
              <a:gd name="connsiteX49" fmla="*/ 1057153 w 2969807"/>
              <a:gd name="connsiteY49" fmla="*/ 453374 h 3426118"/>
              <a:gd name="connsiteX50" fmla="*/ 1187728 w 2969807"/>
              <a:gd name="connsiteY50" fmla="*/ 331836 h 3426118"/>
              <a:gd name="connsiteX51" fmla="*/ 1865401 w 2969807"/>
              <a:gd name="connsiteY51" fmla="*/ 405260 h 3426118"/>
              <a:gd name="connsiteX52" fmla="*/ 2032278 w 2969807"/>
              <a:gd name="connsiteY52" fmla="*/ 347844 h 3426118"/>
              <a:gd name="connsiteX53" fmla="*/ 1888426 w 2969807"/>
              <a:gd name="connsiteY53" fmla="*/ 280592 h 3426118"/>
              <a:gd name="connsiteX54" fmla="*/ 1268168 w 2969807"/>
              <a:gd name="connsiteY54" fmla="*/ 229436 h 3426118"/>
              <a:gd name="connsiteX55" fmla="*/ 705461 w 2969807"/>
              <a:gd name="connsiteY55" fmla="*/ 306169 h 3426118"/>
              <a:gd name="connsiteX56" fmla="*/ 692672 w 2969807"/>
              <a:gd name="connsiteY56" fmla="*/ 146309 h 3426118"/>
              <a:gd name="connsiteX57" fmla="*/ 961237 w 2969807"/>
              <a:gd name="connsiteY57" fmla="*/ 12027 h 3426118"/>
              <a:gd name="connsiteX58" fmla="*/ 1155467 w 2969807"/>
              <a:gd name="connsiteY58" fmla="*/ 38 h 3426118"/>
              <a:gd name="connsiteX0" fmla="*/ 2214540 w 2969807"/>
              <a:gd name="connsiteY0" fmla="*/ 338141 h 3427274"/>
              <a:gd name="connsiteX1" fmla="*/ 2112230 w 2969807"/>
              <a:gd name="connsiteY1" fmla="*/ 414874 h 3427274"/>
              <a:gd name="connsiteX2" fmla="*/ 2144202 w 2969807"/>
              <a:gd name="connsiteY2" fmla="*/ 510790 h 3427274"/>
              <a:gd name="connsiteX3" fmla="*/ 2393584 w 2969807"/>
              <a:gd name="connsiteY3" fmla="*/ 593917 h 3427274"/>
              <a:gd name="connsiteX4" fmla="*/ 2399978 w 2969807"/>
              <a:gd name="connsiteY4" fmla="*/ 683440 h 3427274"/>
              <a:gd name="connsiteX5" fmla="*/ 2265696 w 2969807"/>
              <a:gd name="connsiteY5" fmla="*/ 677045 h 3427274"/>
              <a:gd name="connsiteX6" fmla="*/ 2080258 w 2969807"/>
              <a:gd name="connsiteY6" fmla="*/ 606706 h 3427274"/>
              <a:gd name="connsiteX7" fmla="*/ 1766932 w 2969807"/>
              <a:gd name="connsiteY7" fmla="*/ 504396 h 3427274"/>
              <a:gd name="connsiteX8" fmla="*/ 1702988 w 2969807"/>
              <a:gd name="connsiteY8" fmla="*/ 619495 h 3427274"/>
              <a:gd name="connsiteX9" fmla="*/ 1945975 w 2969807"/>
              <a:gd name="connsiteY9" fmla="*/ 715411 h 3427274"/>
              <a:gd name="connsiteX10" fmla="*/ 2342428 w 2969807"/>
              <a:gd name="connsiteY10" fmla="*/ 849694 h 3427274"/>
              <a:gd name="connsiteX11" fmla="*/ 2579021 w 2969807"/>
              <a:gd name="connsiteY11" fmla="*/ 824116 h 3427274"/>
              <a:gd name="connsiteX12" fmla="*/ 2636571 w 2969807"/>
              <a:gd name="connsiteY12" fmla="*/ 696228 h 3427274"/>
              <a:gd name="connsiteX13" fmla="*/ 2412767 w 2969807"/>
              <a:gd name="connsiteY13" fmla="*/ 446846 h 3427274"/>
              <a:gd name="connsiteX14" fmla="*/ 2214540 w 2969807"/>
              <a:gd name="connsiteY14" fmla="*/ 338141 h 3427274"/>
              <a:gd name="connsiteX15" fmla="*/ 1155467 w 2969807"/>
              <a:gd name="connsiteY15" fmla="*/ 38 h 3427274"/>
              <a:gd name="connsiteX16" fmla="*/ 1415062 w 2969807"/>
              <a:gd name="connsiteY16" fmla="*/ 8852 h 3427274"/>
              <a:gd name="connsiteX17" fmla="*/ 1977947 w 2969807"/>
              <a:gd name="connsiteY17" fmla="*/ 69576 h 3427274"/>
              <a:gd name="connsiteX18" fmla="*/ 2534261 w 2969807"/>
              <a:gd name="connsiteY18" fmla="*/ 350930 h 3427274"/>
              <a:gd name="connsiteX19" fmla="*/ 2930714 w 2969807"/>
              <a:gd name="connsiteY19" fmla="*/ 817722 h 3427274"/>
              <a:gd name="connsiteX20" fmla="*/ 2898742 w 2969807"/>
              <a:gd name="connsiteY20" fmla="*/ 1194992 h 3427274"/>
              <a:gd name="connsiteX21" fmla="*/ 2431950 w 2969807"/>
              <a:gd name="connsiteY21" fmla="*/ 1412401 h 3427274"/>
              <a:gd name="connsiteX22" fmla="*/ 1811826 w 2969807"/>
              <a:gd name="connsiteY22" fmla="*/ 1546551 h 3427274"/>
              <a:gd name="connsiteX23" fmla="*/ 1290615 w 2969807"/>
              <a:gd name="connsiteY23" fmla="*/ 1805457 h 3427274"/>
              <a:gd name="connsiteX24" fmla="*/ 1168988 w 2969807"/>
              <a:gd name="connsiteY24" fmla="*/ 2259638 h 3427274"/>
              <a:gd name="connsiteX25" fmla="*/ 1319323 w 2969807"/>
              <a:gd name="connsiteY25" fmla="*/ 2972636 h 3427274"/>
              <a:gd name="connsiteX26" fmla="*/ 1338507 w 2969807"/>
              <a:gd name="connsiteY26" fmla="*/ 3209229 h 3427274"/>
              <a:gd name="connsiteX27" fmla="*/ 1223407 w 2969807"/>
              <a:gd name="connsiteY27" fmla="*/ 3388273 h 3427274"/>
              <a:gd name="connsiteX28" fmla="*/ 942054 w 2969807"/>
              <a:gd name="connsiteY28" fmla="*/ 3420245 h 3427274"/>
              <a:gd name="connsiteX29" fmla="*/ 727819 w 2969807"/>
              <a:gd name="connsiteY29" fmla="*/ 3289270 h 3427274"/>
              <a:gd name="connsiteX30" fmla="*/ 718249 w 2969807"/>
              <a:gd name="connsiteY30" fmla="*/ 2930695 h 3427274"/>
              <a:gd name="connsiteX31" fmla="*/ 852443 w 2969807"/>
              <a:gd name="connsiteY31" fmla="*/ 2349160 h 3427274"/>
              <a:gd name="connsiteX32" fmla="*/ 878109 w 2969807"/>
              <a:gd name="connsiteY32" fmla="*/ 1866404 h 3427274"/>
              <a:gd name="connsiteX33" fmla="*/ 699333 w 2969807"/>
              <a:gd name="connsiteY33" fmla="*/ 1476745 h 3427274"/>
              <a:gd name="connsiteX34" fmla="*/ 379346 w 2969807"/>
              <a:gd name="connsiteY34" fmla="*/ 1194992 h 3427274"/>
              <a:gd name="connsiteX35" fmla="*/ 88467 w 2969807"/>
              <a:gd name="connsiteY35" fmla="*/ 881932 h 3427274"/>
              <a:gd name="connsiteX36" fmla="*/ 2076 w 2969807"/>
              <a:gd name="connsiteY36" fmla="*/ 549157 h 3427274"/>
              <a:gd name="connsiteX37" fmla="*/ 155542 w 2969807"/>
              <a:gd name="connsiteY37" fmla="*/ 395691 h 3427274"/>
              <a:gd name="connsiteX38" fmla="*/ 417713 w 2969807"/>
              <a:gd name="connsiteY38" fmla="*/ 562079 h 3427274"/>
              <a:gd name="connsiteX39" fmla="*/ 654039 w 2969807"/>
              <a:gd name="connsiteY39" fmla="*/ 1044301 h 3427274"/>
              <a:gd name="connsiteX40" fmla="*/ 970984 w 2969807"/>
              <a:gd name="connsiteY40" fmla="*/ 1319749 h 3427274"/>
              <a:gd name="connsiteX41" fmla="*/ 1690732 w 2969807"/>
              <a:gd name="connsiteY41" fmla="*/ 1229916 h 3427274"/>
              <a:gd name="connsiteX42" fmla="*/ 2099307 w 2969807"/>
              <a:gd name="connsiteY42" fmla="*/ 987108 h 3427274"/>
              <a:gd name="connsiteX43" fmla="*/ 1671016 w 2969807"/>
              <a:gd name="connsiteY43" fmla="*/ 760172 h 3427274"/>
              <a:gd name="connsiteX44" fmla="*/ 1270988 w 2969807"/>
              <a:gd name="connsiteY44" fmla="*/ 683440 h 3427274"/>
              <a:gd name="connsiteX45" fmla="*/ 868407 w 2969807"/>
              <a:gd name="connsiteY45" fmla="*/ 705798 h 3427274"/>
              <a:gd name="connsiteX46" fmla="*/ 954842 w 2969807"/>
              <a:gd name="connsiteY46" fmla="*/ 606706 h 3427274"/>
              <a:gd name="connsiteX47" fmla="*/ 1504761 w 2969807"/>
              <a:gd name="connsiteY47" fmla="*/ 587523 h 3427274"/>
              <a:gd name="connsiteX48" fmla="*/ 1530250 w 2969807"/>
              <a:gd name="connsiteY48" fmla="*/ 498046 h 3427274"/>
              <a:gd name="connsiteX49" fmla="*/ 1057153 w 2969807"/>
              <a:gd name="connsiteY49" fmla="*/ 453374 h 3427274"/>
              <a:gd name="connsiteX50" fmla="*/ 1187728 w 2969807"/>
              <a:gd name="connsiteY50" fmla="*/ 331836 h 3427274"/>
              <a:gd name="connsiteX51" fmla="*/ 1865401 w 2969807"/>
              <a:gd name="connsiteY51" fmla="*/ 405260 h 3427274"/>
              <a:gd name="connsiteX52" fmla="*/ 2032278 w 2969807"/>
              <a:gd name="connsiteY52" fmla="*/ 347844 h 3427274"/>
              <a:gd name="connsiteX53" fmla="*/ 1888426 w 2969807"/>
              <a:gd name="connsiteY53" fmla="*/ 280592 h 3427274"/>
              <a:gd name="connsiteX54" fmla="*/ 1268168 w 2969807"/>
              <a:gd name="connsiteY54" fmla="*/ 229436 h 3427274"/>
              <a:gd name="connsiteX55" fmla="*/ 705461 w 2969807"/>
              <a:gd name="connsiteY55" fmla="*/ 306169 h 3427274"/>
              <a:gd name="connsiteX56" fmla="*/ 692672 w 2969807"/>
              <a:gd name="connsiteY56" fmla="*/ 146309 h 3427274"/>
              <a:gd name="connsiteX57" fmla="*/ 961237 w 2969807"/>
              <a:gd name="connsiteY57" fmla="*/ 12027 h 3427274"/>
              <a:gd name="connsiteX58" fmla="*/ 1155467 w 2969807"/>
              <a:gd name="connsiteY58" fmla="*/ 38 h 3427274"/>
              <a:gd name="connsiteX0" fmla="*/ 2214540 w 2969807"/>
              <a:gd name="connsiteY0" fmla="*/ 338141 h 3427274"/>
              <a:gd name="connsiteX1" fmla="*/ 2112230 w 2969807"/>
              <a:gd name="connsiteY1" fmla="*/ 414874 h 3427274"/>
              <a:gd name="connsiteX2" fmla="*/ 2144202 w 2969807"/>
              <a:gd name="connsiteY2" fmla="*/ 510790 h 3427274"/>
              <a:gd name="connsiteX3" fmla="*/ 2393584 w 2969807"/>
              <a:gd name="connsiteY3" fmla="*/ 593917 h 3427274"/>
              <a:gd name="connsiteX4" fmla="*/ 2399978 w 2969807"/>
              <a:gd name="connsiteY4" fmla="*/ 683440 h 3427274"/>
              <a:gd name="connsiteX5" fmla="*/ 2265696 w 2969807"/>
              <a:gd name="connsiteY5" fmla="*/ 677045 h 3427274"/>
              <a:gd name="connsiteX6" fmla="*/ 2080258 w 2969807"/>
              <a:gd name="connsiteY6" fmla="*/ 606706 h 3427274"/>
              <a:gd name="connsiteX7" fmla="*/ 1766932 w 2969807"/>
              <a:gd name="connsiteY7" fmla="*/ 504396 h 3427274"/>
              <a:gd name="connsiteX8" fmla="*/ 1702988 w 2969807"/>
              <a:gd name="connsiteY8" fmla="*/ 619495 h 3427274"/>
              <a:gd name="connsiteX9" fmla="*/ 1945975 w 2969807"/>
              <a:gd name="connsiteY9" fmla="*/ 715411 h 3427274"/>
              <a:gd name="connsiteX10" fmla="*/ 2342428 w 2969807"/>
              <a:gd name="connsiteY10" fmla="*/ 849694 h 3427274"/>
              <a:gd name="connsiteX11" fmla="*/ 2579021 w 2969807"/>
              <a:gd name="connsiteY11" fmla="*/ 824116 h 3427274"/>
              <a:gd name="connsiteX12" fmla="*/ 2636571 w 2969807"/>
              <a:gd name="connsiteY12" fmla="*/ 696228 h 3427274"/>
              <a:gd name="connsiteX13" fmla="*/ 2412767 w 2969807"/>
              <a:gd name="connsiteY13" fmla="*/ 446846 h 3427274"/>
              <a:gd name="connsiteX14" fmla="*/ 2214540 w 2969807"/>
              <a:gd name="connsiteY14" fmla="*/ 338141 h 3427274"/>
              <a:gd name="connsiteX15" fmla="*/ 1155467 w 2969807"/>
              <a:gd name="connsiteY15" fmla="*/ 38 h 3427274"/>
              <a:gd name="connsiteX16" fmla="*/ 1415062 w 2969807"/>
              <a:gd name="connsiteY16" fmla="*/ 8852 h 3427274"/>
              <a:gd name="connsiteX17" fmla="*/ 1977947 w 2969807"/>
              <a:gd name="connsiteY17" fmla="*/ 69576 h 3427274"/>
              <a:gd name="connsiteX18" fmla="*/ 2534261 w 2969807"/>
              <a:gd name="connsiteY18" fmla="*/ 350930 h 3427274"/>
              <a:gd name="connsiteX19" fmla="*/ 2930714 w 2969807"/>
              <a:gd name="connsiteY19" fmla="*/ 817722 h 3427274"/>
              <a:gd name="connsiteX20" fmla="*/ 2898742 w 2969807"/>
              <a:gd name="connsiteY20" fmla="*/ 1194992 h 3427274"/>
              <a:gd name="connsiteX21" fmla="*/ 2431950 w 2969807"/>
              <a:gd name="connsiteY21" fmla="*/ 1412401 h 3427274"/>
              <a:gd name="connsiteX22" fmla="*/ 1811826 w 2969807"/>
              <a:gd name="connsiteY22" fmla="*/ 1546551 h 3427274"/>
              <a:gd name="connsiteX23" fmla="*/ 1290615 w 2969807"/>
              <a:gd name="connsiteY23" fmla="*/ 1805457 h 3427274"/>
              <a:gd name="connsiteX24" fmla="*/ 1168988 w 2969807"/>
              <a:gd name="connsiteY24" fmla="*/ 2259638 h 3427274"/>
              <a:gd name="connsiteX25" fmla="*/ 1319323 w 2969807"/>
              <a:gd name="connsiteY25" fmla="*/ 2972636 h 3427274"/>
              <a:gd name="connsiteX26" fmla="*/ 1338507 w 2969807"/>
              <a:gd name="connsiteY26" fmla="*/ 3209229 h 3427274"/>
              <a:gd name="connsiteX27" fmla="*/ 1223407 w 2969807"/>
              <a:gd name="connsiteY27" fmla="*/ 3388273 h 3427274"/>
              <a:gd name="connsiteX28" fmla="*/ 942054 w 2969807"/>
              <a:gd name="connsiteY28" fmla="*/ 3420245 h 3427274"/>
              <a:gd name="connsiteX29" fmla="*/ 727819 w 2969807"/>
              <a:gd name="connsiteY29" fmla="*/ 3289270 h 3427274"/>
              <a:gd name="connsiteX30" fmla="*/ 718249 w 2969807"/>
              <a:gd name="connsiteY30" fmla="*/ 2930695 h 3427274"/>
              <a:gd name="connsiteX31" fmla="*/ 852443 w 2969807"/>
              <a:gd name="connsiteY31" fmla="*/ 2349160 h 3427274"/>
              <a:gd name="connsiteX32" fmla="*/ 878109 w 2969807"/>
              <a:gd name="connsiteY32" fmla="*/ 1866404 h 3427274"/>
              <a:gd name="connsiteX33" fmla="*/ 699333 w 2969807"/>
              <a:gd name="connsiteY33" fmla="*/ 1476745 h 3427274"/>
              <a:gd name="connsiteX34" fmla="*/ 379346 w 2969807"/>
              <a:gd name="connsiteY34" fmla="*/ 1194992 h 3427274"/>
              <a:gd name="connsiteX35" fmla="*/ 88467 w 2969807"/>
              <a:gd name="connsiteY35" fmla="*/ 881932 h 3427274"/>
              <a:gd name="connsiteX36" fmla="*/ 2076 w 2969807"/>
              <a:gd name="connsiteY36" fmla="*/ 549157 h 3427274"/>
              <a:gd name="connsiteX37" fmla="*/ 155542 w 2969807"/>
              <a:gd name="connsiteY37" fmla="*/ 395691 h 3427274"/>
              <a:gd name="connsiteX38" fmla="*/ 417713 w 2969807"/>
              <a:gd name="connsiteY38" fmla="*/ 562079 h 3427274"/>
              <a:gd name="connsiteX39" fmla="*/ 654039 w 2969807"/>
              <a:gd name="connsiteY39" fmla="*/ 1044301 h 3427274"/>
              <a:gd name="connsiteX40" fmla="*/ 1018609 w 2969807"/>
              <a:gd name="connsiteY40" fmla="*/ 1326099 h 3427274"/>
              <a:gd name="connsiteX41" fmla="*/ 1690732 w 2969807"/>
              <a:gd name="connsiteY41" fmla="*/ 1229916 h 3427274"/>
              <a:gd name="connsiteX42" fmla="*/ 2099307 w 2969807"/>
              <a:gd name="connsiteY42" fmla="*/ 987108 h 3427274"/>
              <a:gd name="connsiteX43" fmla="*/ 1671016 w 2969807"/>
              <a:gd name="connsiteY43" fmla="*/ 760172 h 3427274"/>
              <a:gd name="connsiteX44" fmla="*/ 1270988 w 2969807"/>
              <a:gd name="connsiteY44" fmla="*/ 683440 h 3427274"/>
              <a:gd name="connsiteX45" fmla="*/ 868407 w 2969807"/>
              <a:gd name="connsiteY45" fmla="*/ 705798 h 3427274"/>
              <a:gd name="connsiteX46" fmla="*/ 954842 w 2969807"/>
              <a:gd name="connsiteY46" fmla="*/ 606706 h 3427274"/>
              <a:gd name="connsiteX47" fmla="*/ 1504761 w 2969807"/>
              <a:gd name="connsiteY47" fmla="*/ 587523 h 3427274"/>
              <a:gd name="connsiteX48" fmla="*/ 1530250 w 2969807"/>
              <a:gd name="connsiteY48" fmla="*/ 498046 h 3427274"/>
              <a:gd name="connsiteX49" fmla="*/ 1057153 w 2969807"/>
              <a:gd name="connsiteY49" fmla="*/ 453374 h 3427274"/>
              <a:gd name="connsiteX50" fmla="*/ 1187728 w 2969807"/>
              <a:gd name="connsiteY50" fmla="*/ 331836 h 3427274"/>
              <a:gd name="connsiteX51" fmla="*/ 1865401 w 2969807"/>
              <a:gd name="connsiteY51" fmla="*/ 405260 h 3427274"/>
              <a:gd name="connsiteX52" fmla="*/ 2032278 w 2969807"/>
              <a:gd name="connsiteY52" fmla="*/ 347844 h 3427274"/>
              <a:gd name="connsiteX53" fmla="*/ 1888426 w 2969807"/>
              <a:gd name="connsiteY53" fmla="*/ 280592 h 3427274"/>
              <a:gd name="connsiteX54" fmla="*/ 1268168 w 2969807"/>
              <a:gd name="connsiteY54" fmla="*/ 229436 h 3427274"/>
              <a:gd name="connsiteX55" fmla="*/ 705461 w 2969807"/>
              <a:gd name="connsiteY55" fmla="*/ 306169 h 3427274"/>
              <a:gd name="connsiteX56" fmla="*/ 692672 w 2969807"/>
              <a:gd name="connsiteY56" fmla="*/ 146309 h 3427274"/>
              <a:gd name="connsiteX57" fmla="*/ 961237 w 2969807"/>
              <a:gd name="connsiteY57" fmla="*/ 12027 h 3427274"/>
              <a:gd name="connsiteX58" fmla="*/ 1155467 w 2969807"/>
              <a:gd name="connsiteY58" fmla="*/ 38 h 3427274"/>
              <a:gd name="connsiteX0" fmla="*/ 2214540 w 2969807"/>
              <a:gd name="connsiteY0" fmla="*/ 338141 h 3427274"/>
              <a:gd name="connsiteX1" fmla="*/ 2112230 w 2969807"/>
              <a:gd name="connsiteY1" fmla="*/ 414874 h 3427274"/>
              <a:gd name="connsiteX2" fmla="*/ 2144202 w 2969807"/>
              <a:gd name="connsiteY2" fmla="*/ 510790 h 3427274"/>
              <a:gd name="connsiteX3" fmla="*/ 2393584 w 2969807"/>
              <a:gd name="connsiteY3" fmla="*/ 593917 h 3427274"/>
              <a:gd name="connsiteX4" fmla="*/ 2399978 w 2969807"/>
              <a:gd name="connsiteY4" fmla="*/ 683440 h 3427274"/>
              <a:gd name="connsiteX5" fmla="*/ 2265696 w 2969807"/>
              <a:gd name="connsiteY5" fmla="*/ 677045 h 3427274"/>
              <a:gd name="connsiteX6" fmla="*/ 2080258 w 2969807"/>
              <a:gd name="connsiteY6" fmla="*/ 606706 h 3427274"/>
              <a:gd name="connsiteX7" fmla="*/ 1766932 w 2969807"/>
              <a:gd name="connsiteY7" fmla="*/ 504396 h 3427274"/>
              <a:gd name="connsiteX8" fmla="*/ 1702988 w 2969807"/>
              <a:gd name="connsiteY8" fmla="*/ 619495 h 3427274"/>
              <a:gd name="connsiteX9" fmla="*/ 1945975 w 2969807"/>
              <a:gd name="connsiteY9" fmla="*/ 715411 h 3427274"/>
              <a:gd name="connsiteX10" fmla="*/ 2342428 w 2969807"/>
              <a:gd name="connsiteY10" fmla="*/ 849694 h 3427274"/>
              <a:gd name="connsiteX11" fmla="*/ 2579021 w 2969807"/>
              <a:gd name="connsiteY11" fmla="*/ 824116 h 3427274"/>
              <a:gd name="connsiteX12" fmla="*/ 2636571 w 2969807"/>
              <a:gd name="connsiteY12" fmla="*/ 696228 h 3427274"/>
              <a:gd name="connsiteX13" fmla="*/ 2412767 w 2969807"/>
              <a:gd name="connsiteY13" fmla="*/ 446846 h 3427274"/>
              <a:gd name="connsiteX14" fmla="*/ 2214540 w 2969807"/>
              <a:gd name="connsiteY14" fmla="*/ 338141 h 3427274"/>
              <a:gd name="connsiteX15" fmla="*/ 1155467 w 2969807"/>
              <a:gd name="connsiteY15" fmla="*/ 38 h 3427274"/>
              <a:gd name="connsiteX16" fmla="*/ 1415062 w 2969807"/>
              <a:gd name="connsiteY16" fmla="*/ 8852 h 3427274"/>
              <a:gd name="connsiteX17" fmla="*/ 1977947 w 2969807"/>
              <a:gd name="connsiteY17" fmla="*/ 69576 h 3427274"/>
              <a:gd name="connsiteX18" fmla="*/ 2534261 w 2969807"/>
              <a:gd name="connsiteY18" fmla="*/ 350930 h 3427274"/>
              <a:gd name="connsiteX19" fmla="*/ 2930714 w 2969807"/>
              <a:gd name="connsiteY19" fmla="*/ 817722 h 3427274"/>
              <a:gd name="connsiteX20" fmla="*/ 2898742 w 2969807"/>
              <a:gd name="connsiteY20" fmla="*/ 1194992 h 3427274"/>
              <a:gd name="connsiteX21" fmla="*/ 2431950 w 2969807"/>
              <a:gd name="connsiteY21" fmla="*/ 1412401 h 3427274"/>
              <a:gd name="connsiteX22" fmla="*/ 1811826 w 2969807"/>
              <a:gd name="connsiteY22" fmla="*/ 1546551 h 3427274"/>
              <a:gd name="connsiteX23" fmla="*/ 1290615 w 2969807"/>
              <a:gd name="connsiteY23" fmla="*/ 1805457 h 3427274"/>
              <a:gd name="connsiteX24" fmla="*/ 1168988 w 2969807"/>
              <a:gd name="connsiteY24" fmla="*/ 2259638 h 3427274"/>
              <a:gd name="connsiteX25" fmla="*/ 1319323 w 2969807"/>
              <a:gd name="connsiteY25" fmla="*/ 2972636 h 3427274"/>
              <a:gd name="connsiteX26" fmla="*/ 1338507 w 2969807"/>
              <a:gd name="connsiteY26" fmla="*/ 3209229 h 3427274"/>
              <a:gd name="connsiteX27" fmla="*/ 1223407 w 2969807"/>
              <a:gd name="connsiteY27" fmla="*/ 3388273 h 3427274"/>
              <a:gd name="connsiteX28" fmla="*/ 942054 w 2969807"/>
              <a:gd name="connsiteY28" fmla="*/ 3420245 h 3427274"/>
              <a:gd name="connsiteX29" fmla="*/ 727819 w 2969807"/>
              <a:gd name="connsiteY29" fmla="*/ 3289270 h 3427274"/>
              <a:gd name="connsiteX30" fmla="*/ 718249 w 2969807"/>
              <a:gd name="connsiteY30" fmla="*/ 2930695 h 3427274"/>
              <a:gd name="connsiteX31" fmla="*/ 852443 w 2969807"/>
              <a:gd name="connsiteY31" fmla="*/ 2349160 h 3427274"/>
              <a:gd name="connsiteX32" fmla="*/ 878109 w 2969807"/>
              <a:gd name="connsiteY32" fmla="*/ 1866404 h 3427274"/>
              <a:gd name="connsiteX33" fmla="*/ 699333 w 2969807"/>
              <a:gd name="connsiteY33" fmla="*/ 1476745 h 3427274"/>
              <a:gd name="connsiteX34" fmla="*/ 379346 w 2969807"/>
              <a:gd name="connsiteY34" fmla="*/ 1194992 h 3427274"/>
              <a:gd name="connsiteX35" fmla="*/ 88467 w 2969807"/>
              <a:gd name="connsiteY35" fmla="*/ 881932 h 3427274"/>
              <a:gd name="connsiteX36" fmla="*/ 2076 w 2969807"/>
              <a:gd name="connsiteY36" fmla="*/ 549157 h 3427274"/>
              <a:gd name="connsiteX37" fmla="*/ 155542 w 2969807"/>
              <a:gd name="connsiteY37" fmla="*/ 395691 h 3427274"/>
              <a:gd name="connsiteX38" fmla="*/ 417713 w 2969807"/>
              <a:gd name="connsiteY38" fmla="*/ 562079 h 3427274"/>
              <a:gd name="connsiteX39" fmla="*/ 654039 w 2969807"/>
              <a:gd name="connsiteY39" fmla="*/ 1044301 h 3427274"/>
              <a:gd name="connsiteX40" fmla="*/ 999559 w 2969807"/>
              <a:gd name="connsiteY40" fmla="*/ 1329274 h 3427274"/>
              <a:gd name="connsiteX41" fmla="*/ 1690732 w 2969807"/>
              <a:gd name="connsiteY41" fmla="*/ 1229916 h 3427274"/>
              <a:gd name="connsiteX42" fmla="*/ 2099307 w 2969807"/>
              <a:gd name="connsiteY42" fmla="*/ 987108 h 3427274"/>
              <a:gd name="connsiteX43" fmla="*/ 1671016 w 2969807"/>
              <a:gd name="connsiteY43" fmla="*/ 760172 h 3427274"/>
              <a:gd name="connsiteX44" fmla="*/ 1270988 w 2969807"/>
              <a:gd name="connsiteY44" fmla="*/ 683440 h 3427274"/>
              <a:gd name="connsiteX45" fmla="*/ 868407 w 2969807"/>
              <a:gd name="connsiteY45" fmla="*/ 705798 h 3427274"/>
              <a:gd name="connsiteX46" fmla="*/ 954842 w 2969807"/>
              <a:gd name="connsiteY46" fmla="*/ 606706 h 3427274"/>
              <a:gd name="connsiteX47" fmla="*/ 1504761 w 2969807"/>
              <a:gd name="connsiteY47" fmla="*/ 587523 h 3427274"/>
              <a:gd name="connsiteX48" fmla="*/ 1530250 w 2969807"/>
              <a:gd name="connsiteY48" fmla="*/ 498046 h 3427274"/>
              <a:gd name="connsiteX49" fmla="*/ 1057153 w 2969807"/>
              <a:gd name="connsiteY49" fmla="*/ 453374 h 3427274"/>
              <a:gd name="connsiteX50" fmla="*/ 1187728 w 2969807"/>
              <a:gd name="connsiteY50" fmla="*/ 331836 h 3427274"/>
              <a:gd name="connsiteX51" fmla="*/ 1865401 w 2969807"/>
              <a:gd name="connsiteY51" fmla="*/ 405260 h 3427274"/>
              <a:gd name="connsiteX52" fmla="*/ 2032278 w 2969807"/>
              <a:gd name="connsiteY52" fmla="*/ 347844 h 3427274"/>
              <a:gd name="connsiteX53" fmla="*/ 1888426 w 2969807"/>
              <a:gd name="connsiteY53" fmla="*/ 280592 h 3427274"/>
              <a:gd name="connsiteX54" fmla="*/ 1268168 w 2969807"/>
              <a:gd name="connsiteY54" fmla="*/ 229436 h 3427274"/>
              <a:gd name="connsiteX55" fmla="*/ 705461 w 2969807"/>
              <a:gd name="connsiteY55" fmla="*/ 306169 h 3427274"/>
              <a:gd name="connsiteX56" fmla="*/ 692672 w 2969807"/>
              <a:gd name="connsiteY56" fmla="*/ 146309 h 3427274"/>
              <a:gd name="connsiteX57" fmla="*/ 961237 w 2969807"/>
              <a:gd name="connsiteY57" fmla="*/ 12027 h 3427274"/>
              <a:gd name="connsiteX58" fmla="*/ 1155467 w 2969807"/>
              <a:gd name="connsiteY58" fmla="*/ 38 h 3427274"/>
              <a:gd name="connsiteX0" fmla="*/ 2214540 w 2969807"/>
              <a:gd name="connsiteY0" fmla="*/ 338141 h 3427274"/>
              <a:gd name="connsiteX1" fmla="*/ 2112230 w 2969807"/>
              <a:gd name="connsiteY1" fmla="*/ 414874 h 3427274"/>
              <a:gd name="connsiteX2" fmla="*/ 2144202 w 2969807"/>
              <a:gd name="connsiteY2" fmla="*/ 510790 h 3427274"/>
              <a:gd name="connsiteX3" fmla="*/ 2393584 w 2969807"/>
              <a:gd name="connsiteY3" fmla="*/ 593917 h 3427274"/>
              <a:gd name="connsiteX4" fmla="*/ 2399978 w 2969807"/>
              <a:gd name="connsiteY4" fmla="*/ 683440 h 3427274"/>
              <a:gd name="connsiteX5" fmla="*/ 2265696 w 2969807"/>
              <a:gd name="connsiteY5" fmla="*/ 677045 h 3427274"/>
              <a:gd name="connsiteX6" fmla="*/ 2080258 w 2969807"/>
              <a:gd name="connsiteY6" fmla="*/ 606706 h 3427274"/>
              <a:gd name="connsiteX7" fmla="*/ 1766932 w 2969807"/>
              <a:gd name="connsiteY7" fmla="*/ 504396 h 3427274"/>
              <a:gd name="connsiteX8" fmla="*/ 1702988 w 2969807"/>
              <a:gd name="connsiteY8" fmla="*/ 619495 h 3427274"/>
              <a:gd name="connsiteX9" fmla="*/ 1945975 w 2969807"/>
              <a:gd name="connsiteY9" fmla="*/ 715411 h 3427274"/>
              <a:gd name="connsiteX10" fmla="*/ 2348778 w 2969807"/>
              <a:gd name="connsiteY10" fmla="*/ 836994 h 3427274"/>
              <a:gd name="connsiteX11" fmla="*/ 2579021 w 2969807"/>
              <a:gd name="connsiteY11" fmla="*/ 824116 h 3427274"/>
              <a:gd name="connsiteX12" fmla="*/ 2636571 w 2969807"/>
              <a:gd name="connsiteY12" fmla="*/ 696228 h 3427274"/>
              <a:gd name="connsiteX13" fmla="*/ 2412767 w 2969807"/>
              <a:gd name="connsiteY13" fmla="*/ 446846 h 3427274"/>
              <a:gd name="connsiteX14" fmla="*/ 2214540 w 2969807"/>
              <a:gd name="connsiteY14" fmla="*/ 338141 h 3427274"/>
              <a:gd name="connsiteX15" fmla="*/ 1155467 w 2969807"/>
              <a:gd name="connsiteY15" fmla="*/ 38 h 3427274"/>
              <a:gd name="connsiteX16" fmla="*/ 1415062 w 2969807"/>
              <a:gd name="connsiteY16" fmla="*/ 8852 h 3427274"/>
              <a:gd name="connsiteX17" fmla="*/ 1977947 w 2969807"/>
              <a:gd name="connsiteY17" fmla="*/ 69576 h 3427274"/>
              <a:gd name="connsiteX18" fmla="*/ 2534261 w 2969807"/>
              <a:gd name="connsiteY18" fmla="*/ 350930 h 3427274"/>
              <a:gd name="connsiteX19" fmla="*/ 2930714 w 2969807"/>
              <a:gd name="connsiteY19" fmla="*/ 817722 h 3427274"/>
              <a:gd name="connsiteX20" fmla="*/ 2898742 w 2969807"/>
              <a:gd name="connsiteY20" fmla="*/ 1194992 h 3427274"/>
              <a:gd name="connsiteX21" fmla="*/ 2431950 w 2969807"/>
              <a:gd name="connsiteY21" fmla="*/ 1412401 h 3427274"/>
              <a:gd name="connsiteX22" fmla="*/ 1811826 w 2969807"/>
              <a:gd name="connsiteY22" fmla="*/ 1546551 h 3427274"/>
              <a:gd name="connsiteX23" fmla="*/ 1290615 w 2969807"/>
              <a:gd name="connsiteY23" fmla="*/ 1805457 h 3427274"/>
              <a:gd name="connsiteX24" fmla="*/ 1168988 w 2969807"/>
              <a:gd name="connsiteY24" fmla="*/ 2259638 h 3427274"/>
              <a:gd name="connsiteX25" fmla="*/ 1319323 w 2969807"/>
              <a:gd name="connsiteY25" fmla="*/ 2972636 h 3427274"/>
              <a:gd name="connsiteX26" fmla="*/ 1338507 w 2969807"/>
              <a:gd name="connsiteY26" fmla="*/ 3209229 h 3427274"/>
              <a:gd name="connsiteX27" fmla="*/ 1223407 w 2969807"/>
              <a:gd name="connsiteY27" fmla="*/ 3388273 h 3427274"/>
              <a:gd name="connsiteX28" fmla="*/ 942054 w 2969807"/>
              <a:gd name="connsiteY28" fmla="*/ 3420245 h 3427274"/>
              <a:gd name="connsiteX29" fmla="*/ 727819 w 2969807"/>
              <a:gd name="connsiteY29" fmla="*/ 3289270 h 3427274"/>
              <a:gd name="connsiteX30" fmla="*/ 718249 w 2969807"/>
              <a:gd name="connsiteY30" fmla="*/ 2930695 h 3427274"/>
              <a:gd name="connsiteX31" fmla="*/ 852443 w 2969807"/>
              <a:gd name="connsiteY31" fmla="*/ 2349160 h 3427274"/>
              <a:gd name="connsiteX32" fmla="*/ 878109 w 2969807"/>
              <a:gd name="connsiteY32" fmla="*/ 1866404 h 3427274"/>
              <a:gd name="connsiteX33" fmla="*/ 699333 w 2969807"/>
              <a:gd name="connsiteY33" fmla="*/ 1476745 h 3427274"/>
              <a:gd name="connsiteX34" fmla="*/ 379346 w 2969807"/>
              <a:gd name="connsiteY34" fmla="*/ 1194992 h 3427274"/>
              <a:gd name="connsiteX35" fmla="*/ 88467 w 2969807"/>
              <a:gd name="connsiteY35" fmla="*/ 881932 h 3427274"/>
              <a:gd name="connsiteX36" fmla="*/ 2076 w 2969807"/>
              <a:gd name="connsiteY36" fmla="*/ 549157 h 3427274"/>
              <a:gd name="connsiteX37" fmla="*/ 155542 w 2969807"/>
              <a:gd name="connsiteY37" fmla="*/ 395691 h 3427274"/>
              <a:gd name="connsiteX38" fmla="*/ 417713 w 2969807"/>
              <a:gd name="connsiteY38" fmla="*/ 562079 h 3427274"/>
              <a:gd name="connsiteX39" fmla="*/ 654039 w 2969807"/>
              <a:gd name="connsiteY39" fmla="*/ 1044301 h 3427274"/>
              <a:gd name="connsiteX40" fmla="*/ 999559 w 2969807"/>
              <a:gd name="connsiteY40" fmla="*/ 1329274 h 3427274"/>
              <a:gd name="connsiteX41" fmla="*/ 1690732 w 2969807"/>
              <a:gd name="connsiteY41" fmla="*/ 1229916 h 3427274"/>
              <a:gd name="connsiteX42" fmla="*/ 2099307 w 2969807"/>
              <a:gd name="connsiteY42" fmla="*/ 987108 h 3427274"/>
              <a:gd name="connsiteX43" fmla="*/ 1671016 w 2969807"/>
              <a:gd name="connsiteY43" fmla="*/ 760172 h 3427274"/>
              <a:gd name="connsiteX44" fmla="*/ 1270988 w 2969807"/>
              <a:gd name="connsiteY44" fmla="*/ 683440 h 3427274"/>
              <a:gd name="connsiteX45" fmla="*/ 868407 w 2969807"/>
              <a:gd name="connsiteY45" fmla="*/ 705798 h 3427274"/>
              <a:gd name="connsiteX46" fmla="*/ 954842 w 2969807"/>
              <a:gd name="connsiteY46" fmla="*/ 606706 h 3427274"/>
              <a:gd name="connsiteX47" fmla="*/ 1504761 w 2969807"/>
              <a:gd name="connsiteY47" fmla="*/ 587523 h 3427274"/>
              <a:gd name="connsiteX48" fmla="*/ 1530250 w 2969807"/>
              <a:gd name="connsiteY48" fmla="*/ 498046 h 3427274"/>
              <a:gd name="connsiteX49" fmla="*/ 1057153 w 2969807"/>
              <a:gd name="connsiteY49" fmla="*/ 453374 h 3427274"/>
              <a:gd name="connsiteX50" fmla="*/ 1187728 w 2969807"/>
              <a:gd name="connsiteY50" fmla="*/ 331836 h 3427274"/>
              <a:gd name="connsiteX51" fmla="*/ 1865401 w 2969807"/>
              <a:gd name="connsiteY51" fmla="*/ 405260 h 3427274"/>
              <a:gd name="connsiteX52" fmla="*/ 2032278 w 2969807"/>
              <a:gd name="connsiteY52" fmla="*/ 347844 h 3427274"/>
              <a:gd name="connsiteX53" fmla="*/ 1888426 w 2969807"/>
              <a:gd name="connsiteY53" fmla="*/ 280592 h 3427274"/>
              <a:gd name="connsiteX54" fmla="*/ 1268168 w 2969807"/>
              <a:gd name="connsiteY54" fmla="*/ 229436 h 3427274"/>
              <a:gd name="connsiteX55" fmla="*/ 705461 w 2969807"/>
              <a:gd name="connsiteY55" fmla="*/ 306169 h 3427274"/>
              <a:gd name="connsiteX56" fmla="*/ 692672 w 2969807"/>
              <a:gd name="connsiteY56" fmla="*/ 146309 h 3427274"/>
              <a:gd name="connsiteX57" fmla="*/ 961237 w 2969807"/>
              <a:gd name="connsiteY57" fmla="*/ 12027 h 3427274"/>
              <a:gd name="connsiteX58" fmla="*/ 1155467 w 2969807"/>
              <a:gd name="connsiteY58" fmla="*/ 38 h 3427274"/>
              <a:gd name="connsiteX0" fmla="*/ 2214540 w 2969807"/>
              <a:gd name="connsiteY0" fmla="*/ 338141 h 3427274"/>
              <a:gd name="connsiteX1" fmla="*/ 2112230 w 2969807"/>
              <a:gd name="connsiteY1" fmla="*/ 414874 h 3427274"/>
              <a:gd name="connsiteX2" fmla="*/ 2144202 w 2969807"/>
              <a:gd name="connsiteY2" fmla="*/ 510790 h 3427274"/>
              <a:gd name="connsiteX3" fmla="*/ 2393584 w 2969807"/>
              <a:gd name="connsiteY3" fmla="*/ 593917 h 3427274"/>
              <a:gd name="connsiteX4" fmla="*/ 2399978 w 2969807"/>
              <a:gd name="connsiteY4" fmla="*/ 683440 h 3427274"/>
              <a:gd name="connsiteX5" fmla="*/ 2265696 w 2969807"/>
              <a:gd name="connsiteY5" fmla="*/ 677045 h 3427274"/>
              <a:gd name="connsiteX6" fmla="*/ 2080258 w 2969807"/>
              <a:gd name="connsiteY6" fmla="*/ 606706 h 3427274"/>
              <a:gd name="connsiteX7" fmla="*/ 1766932 w 2969807"/>
              <a:gd name="connsiteY7" fmla="*/ 504396 h 3427274"/>
              <a:gd name="connsiteX8" fmla="*/ 1702988 w 2969807"/>
              <a:gd name="connsiteY8" fmla="*/ 619495 h 3427274"/>
              <a:gd name="connsiteX9" fmla="*/ 1945975 w 2969807"/>
              <a:gd name="connsiteY9" fmla="*/ 715411 h 3427274"/>
              <a:gd name="connsiteX10" fmla="*/ 2348778 w 2969807"/>
              <a:gd name="connsiteY10" fmla="*/ 836994 h 3427274"/>
              <a:gd name="connsiteX11" fmla="*/ 2588546 w 2969807"/>
              <a:gd name="connsiteY11" fmla="*/ 808241 h 3427274"/>
              <a:gd name="connsiteX12" fmla="*/ 2636571 w 2969807"/>
              <a:gd name="connsiteY12" fmla="*/ 696228 h 3427274"/>
              <a:gd name="connsiteX13" fmla="*/ 2412767 w 2969807"/>
              <a:gd name="connsiteY13" fmla="*/ 446846 h 3427274"/>
              <a:gd name="connsiteX14" fmla="*/ 2214540 w 2969807"/>
              <a:gd name="connsiteY14" fmla="*/ 338141 h 3427274"/>
              <a:gd name="connsiteX15" fmla="*/ 1155467 w 2969807"/>
              <a:gd name="connsiteY15" fmla="*/ 38 h 3427274"/>
              <a:gd name="connsiteX16" fmla="*/ 1415062 w 2969807"/>
              <a:gd name="connsiteY16" fmla="*/ 8852 h 3427274"/>
              <a:gd name="connsiteX17" fmla="*/ 1977947 w 2969807"/>
              <a:gd name="connsiteY17" fmla="*/ 69576 h 3427274"/>
              <a:gd name="connsiteX18" fmla="*/ 2534261 w 2969807"/>
              <a:gd name="connsiteY18" fmla="*/ 350930 h 3427274"/>
              <a:gd name="connsiteX19" fmla="*/ 2930714 w 2969807"/>
              <a:gd name="connsiteY19" fmla="*/ 817722 h 3427274"/>
              <a:gd name="connsiteX20" fmla="*/ 2898742 w 2969807"/>
              <a:gd name="connsiteY20" fmla="*/ 1194992 h 3427274"/>
              <a:gd name="connsiteX21" fmla="*/ 2431950 w 2969807"/>
              <a:gd name="connsiteY21" fmla="*/ 1412401 h 3427274"/>
              <a:gd name="connsiteX22" fmla="*/ 1811826 w 2969807"/>
              <a:gd name="connsiteY22" fmla="*/ 1546551 h 3427274"/>
              <a:gd name="connsiteX23" fmla="*/ 1290615 w 2969807"/>
              <a:gd name="connsiteY23" fmla="*/ 1805457 h 3427274"/>
              <a:gd name="connsiteX24" fmla="*/ 1168988 w 2969807"/>
              <a:gd name="connsiteY24" fmla="*/ 2259638 h 3427274"/>
              <a:gd name="connsiteX25" fmla="*/ 1319323 w 2969807"/>
              <a:gd name="connsiteY25" fmla="*/ 2972636 h 3427274"/>
              <a:gd name="connsiteX26" fmla="*/ 1338507 w 2969807"/>
              <a:gd name="connsiteY26" fmla="*/ 3209229 h 3427274"/>
              <a:gd name="connsiteX27" fmla="*/ 1223407 w 2969807"/>
              <a:gd name="connsiteY27" fmla="*/ 3388273 h 3427274"/>
              <a:gd name="connsiteX28" fmla="*/ 942054 w 2969807"/>
              <a:gd name="connsiteY28" fmla="*/ 3420245 h 3427274"/>
              <a:gd name="connsiteX29" fmla="*/ 727819 w 2969807"/>
              <a:gd name="connsiteY29" fmla="*/ 3289270 h 3427274"/>
              <a:gd name="connsiteX30" fmla="*/ 718249 w 2969807"/>
              <a:gd name="connsiteY30" fmla="*/ 2930695 h 3427274"/>
              <a:gd name="connsiteX31" fmla="*/ 852443 w 2969807"/>
              <a:gd name="connsiteY31" fmla="*/ 2349160 h 3427274"/>
              <a:gd name="connsiteX32" fmla="*/ 878109 w 2969807"/>
              <a:gd name="connsiteY32" fmla="*/ 1866404 h 3427274"/>
              <a:gd name="connsiteX33" fmla="*/ 699333 w 2969807"/>
              <a:gd name="connsiteY33" fmla="*/ 1476745 h 3427274"/>
              <a:gd name="connsiteX34" fmla="*/ 379346 w 2969807"/>
              <a:gd name="connsiteY34" fmla="*/ 1194992 h 3427274"/>
              <a:gd name="connsiteX35" fmla="*/ 88467 w 2969807"/>
              <a:gd name="connsiteY35" fmla="*/ 881932 h 3427274"/>
              <a:gd name="connsiteX36" fmla="*/ 2076 w 2969807"/>
              <a:gd name="connsiteY36" fmla="*/ 549157 h 3427274"/>
              <a:gd name="connsiteX37" fmla="*/ 155542 w 2969807"/>
              <a:gd name="connsiteY37" fmla="*/ 395691 h 3427274"/>
              <a:gd name="connsiteX38" fmla="*/ 417713 w 2969807"/>
              <a:gd name="connsiteY38" fmla="*/ 562079 h 3427274"/>
              <a:gd name="connsiteX39" fmla="*/ 654039 w 2969807"/>
              <a:gd name="connsiteY39" fmla="*/ 1044301 h 3427274"/>
              <a:gd name="connsiteX40" fmla="*/ 999559 w 2969807"/>
              <a:gd name="connsiteY40" fmla="*/ 1329274 h 3427274"/>
              <a:gd name="connsiteX41" fmla="*/ 1690732 w 2969807"/>
              <a:gd name="connsiteY41" fmla="*/ 1229916 h 3427274"/>
              <a:gd name="connsiteX42" fmla="*/ 2099307 w 2969807"/>
              <a:gd name="connsiteY42" fmla="*/ 987108 h 3427274"/>
              <a:gd name="connsiteX43" fmla="*/ 1671016 w 2969807"/>
              <a:gd name="connsiteY43" fmla="*/ 760172 h 3427274"/>
              <a:gd name="connsiteX44" fmla="*/ 1270988 w 2969807"/>
              <a:gd name="connsiteY44" fmla="*/ 683440 h 3427274"/>
              <a:gd name="connsiteX45" fmla="*/ 868407 w 2969807"/>
              <a:gd name="connsiteY45" fmla="*/ 705798 h 3427274"/>
              <a:gd name="connsiteX46" fmla="*/ 954842 w 2969807"/>
              <a:gd name="connsiteY46" fmla="*/ 606706 h 3427274"/>
              <a:gd name="connsiteX47" fmla="*/ 1504761 w 2969807"/>
              <a:gd name="connsiteY47" fmla="*/ 587523 h 3427274"/>
              <a:gd name="connsiteX48" fmla="*/ 1530250 w 2969807"/>
              <a:gd name="connsiteY48" fmla="*/ 498046 h 3427274"/>
              <a:gd name="connsiteX49" fmla="*/ 1057153 w 2969807"/>
              <a:gd name="connsiteY49" fmla="*/ 453374 h 3427274"/>
              <a:gd name="connsiteX50" fmla="*/ 1187728 w 2969807"/>
              <a:gd name="connsiteY50" fmla="*/ 331836 h 3427274"/>
              <a:gd name="connsiteX51" fmla="*/ 1865401 w 2969807"/>
              <a:gd name="connsiteY51" fmla="*/ 405260 h 3427274"/>
              <a:gd name="connsiteX52" fmla="*/ 2032278 w 2969807"/>
              <a:gd name="connsiteY52" fmla="*/ 347844 h 3427274"/>
              <a:gd name="connsiteX53" fmla="*/ 1888426 w 2969807"/>
              <a:gd name="connsiteY53" fmla="*/ 280592 h 3427274"/>
              <a:gd name="connsiteX54" fmla="*/ 1268168 w 2969807"/>
              <a:gd name="connsiteY54" fmla="*/ 229436 h 3427274"/>
              <a:gd name="connsiteX55" fmla="*/ 705461 w 2969807"/>
              <a:gd name="connsiteY55" fmla="*/ 306169 h 3427274"/>
              <a:gd name="connsiteX56" fmla="*/ 692672 w 2969807"/>
              <a:gd name="connsiteY56" fmla="*/ 146309 h 3427274"/>
              <a:gd name="connsiteX57" fmla="*/ 961237 w 2969807"/>
              <a:gd name="connsiteY57" fmla="*/ 12027 h 3427274"/>
              <a:gd name="connsiteX58" fmla="*/ 1155467 w 2969807"/>
              <a:gd name="connsiteY58" fmla="*/ 38 h 3427274"/>
              <a:gd name="connsiteX0" fmla="*/ 2214540 w 2969807"/>
              <a:gd name="connsiteY0" fmla="*/ 338141 h 3427274"/>
              <a:gd name="connsiteX1" fmla="*/ 2112230 w 2969807"/>
              <a:gd name="connsiteY1" fmla="*/ 414874 h 3427274"/>
              <a:gd name="connsiteX2" fmla="*/ 2144202 w 2969807"/>
              <a:gd name="connsiteY2" fmla="*/ 510790 h 3427274"/>
              <a:gd name="connsiteX3" fmla="*/ 2393584 w 2969807"/>
              <a:gd name="connsiteY3" fmla="*/ 593917 h 3427274"/>
              <a:gd name="connsiteX4" fmla="*/ 2399978 w 2969807"/>
              <a:gd name="connsiteY4" fmla="*/ 683440 h 3427274"/>
              <a:gd name="connsiteX5" fmla="*/ 2265696 w 2969807"/>
              <a:gd name="connsiteY5" fmla="*/ 677045 h 3427274"/>
              <a:gd name="connsiteX6" fmla="*/ 2080258 w 2969807"/>
              <a:gd name="connsiteY6" fmla="*/ 606706 h 3427274"/>
              <a:gd name="connsiteX7" fmla="*/ 1766932 w 2969807"/>
              <a:gd name="connsiteY7" fmla="*/ 504396 h 3427274"/>
              <a:gd name="connsiteX8" fmla="*/ 1702988 w 2969807"/>
              <a:gd name="connsiteY8" fmla="*/ 619495 h 3427274"/>
              <a:gd name="connsiteX9" fmla="*/ 1945975 w 2969807"/>
              <a:gd name="connsiteY9" fmla="*/ 715411 h 3427274"/>
              <a:gd name="connsiteX10" fmla="*/ 2348778 w 2969807"/>
              <a:gd name="connsiteY10" fmla="*/ 836994 h 3427274"/>
              <a:gd name="connsiteX11" fmla="*/ 2588546 w 2969807"/>
              <a:gd name="connsiteY11" fmla="*/ 808241 h 3427274"/>
              <a:gd name="connsiteX12" fmla="*/ 2636571 w 2969807"/>
              <a:gd name="connsiteY12" fmla="*/ 696228 h 3427274"/>
              <a:gd name="connsiteX13" fmla="*/ 2412767 w 2969807"/>
              <a:gd name="connsiteY13" fmla="*/ 446846 h 3427274"/>
              <a:gd name="connsiteX14" fmla="*/ 2214540 w 2969807"/>
              <a:gd name="connsiteY14" fmla="*/ 338141 h 3427274"/>
              <a:gd name="connsiteX15" fmla="*/ 1155467 w 2969807"/>
              <a:gd name="connsiteY15" fmla="*/ 38 h 3427274"/>
              <a:gd name="connsiteX16" fmla="*/ 1415062 w 2969807"/>
              <a:gd name="connsiteY16" fmla="*/ 8852 h 3427274"/>
              <a:gd name="connsiteX17" fmla="*/ 1977947 w 2969807"/>
              <a:gd name="connsiteY17" fmla="*/ 69576 h 3427274"/>
              <a:gd name="connsiteX18" fmla="*/ 2534261 w 2969807"/>
              <a:gd name="connsiteY18" fmla="*/ 350930 h 3427274"/>
              <a:gd name="connsiteX19" fmla="*/ 2930714 w 2969807"/>
              <a:gd name="connsiteY19" fmla="*/ 817722 h 3427274"/>
              <a:gd name="connsiteX20" fmla="*/ 2898742 w 2969807"/>
              <a:gd name="connsiteY20" fmla="*/ 1194992 h 3427274"/>
              <a:gd name="connsiteX21" fmla="*/ 2431950 w 2969807"/>
              <a:gd name="connsiteY21" fmla="*/ 1412401 h 3427274"/>
              <a:gd name="connsiteX22" fmla="*/ 1811826 w 2969807"/>
              <a:gd name="connsiteY22" fmla="*/ 1546551 h 3427274"/>
              <a:gd name="connsiteX23" fmla="*/ 1290615 w 2969807"/>
              <a:gd name="connsiteY23" fmla="*/ 1805457 h 3427274"/>
              <a:gd name="connsiteX24" fmla="*/ 1168988 w 2969807"/>
              <a:gd name="connsiteY24" fmla="*/ 2259638 h 3427274"/>
              <a:gd name="connsiteX25" fmla="*/ 1319323 w 2969807"/>
              <a:gd name="connsiteY25" fmla="*/ 2972636 h 3427274"/>
              <a:gd name="connsiteX26" fmla="*/ 1338507 w 2969807"/>
              <a:gd name="connsiteY26" fmla="*/ 3209229 h 3427274"/>
              <a:gd name="connsiteX27" fmla="*/ 1223407 w 2969807"/>
              <a:gd name="connsiteY27" fmla="*/ 3388273 h 3427274"/>
              <a:gd name="connsiteX28" fmla="*/ 942054 w 2969807"/>
              <a:gd name="connsiteY28" fmla="*/ 3420245 h 3427274"/>
              <a:gd name="connsiteX29" fmla="*/ 727819 w 2969807"/>
              <a:gd name="connsiteY29" fmla="*/ 3289270 h 3427274"/>
              <a:gd name="connsiteX30" fmla="*/ 718249 w 2969807"/>
              <a:gd name="connsiteY30" fmla="*/ 2930695 h 3427274"/>
              <a:gd name="connsiteX31" fmla="*/ 852443 w 2969807"/>
              <a:gd name="connsiteY31" fmla="*/ 2349160 h 3427274"/>
              <a:gd name="connsiteX32" fmla="*/ 878109 w 2969807"/>
              <a:gd name="connsiteY32" fmla="*/ 1866404 h 3427274"/>
              <a:gd name="connsiteX33" fmla="*/ 699333 w 2969807"/>
              <a:gd name="connsiteY33" fmla="*/ 1476745 h 3427274"/>
              <a:gd name="connsiteX34" fmla="*/ 379346 w 2969807"/>
              <a:gd name="connsiteY34" fmla="*/ 1194992 h 3427274"/>
              <a:gd name="connsiteX35" fmla="*/ 88467 w 2969807"/>
              <a:gd name="connsiteY35" fmla="*/ 881932 h 3427274"/>
              <a:gd name="connsiteX36" fmla="*/ 2076 w 2969807"/>
              <a:gd name="connsiteY36" fmla="*/ 549157 h 3427274"/>
              <a:gd name="connsiteX37" fmla="*/ 155542 w 2969807"/>
              <a:gd name="connsiteY37" fmla="*/ 395691 h 3427274"/>
              <a:gd name="connsiteX38" fmla="*/ 417713 w 2969807"/>
              <a:gd name="connsiteY38" fmla="*/ 562079 h 3427274"/>
              <a:gd name="connsiteX39" fmla="*/ 654039 w 2969807"/>
              <a:gd name="connsiteY39" fmla="*/ 1044301 h 3427274"/>
              <a:gd name="connsiteX40" fmla="*/ 999559 w 2969807"/>
              <a:gd name="connsiteY40" fmla="*/ 1329274 h 3427274"/>
              <a:gd name="connsiteX41" fmla="*/ 1690732 w 2969807"/>
              <a:gd name="connsiteY41" fmla="*/ 1229916 h 3427274"/>
              <a:gd name="connsiteX42" fmla="*/ 2099307 w 2969807"/>
              <a:gd name="connsiteY42" fmla="*/ 987108 h 3427274"/>
              <a:gd name="connsiteX43" fmla="*/ 1671016 w 2969807"/>
              <a:gd name="connsiteY43" fmla="*/ 760172 h 3427274"/>
              <a:gd name="connsiteX44" fmla="*/ 1270988 w 2969807"/>
              <a:gd name="connsiteY44" fmla="*/ 683440 h 3427274"/>
              <a:gd name="connsiteX45" fmla="*/ 868407 w 2969807"/>
              <a:gd name="connsiteY45" fmla="*/ 705798 h 3427274"/>
              <a:gd name="connsiteX46" fmla="*/ 954842 w 2969807"/>
              <a:gd name="connsiteY46" fmla="*/ 606706 h 3427274"/>
              <a:gd name="connsiteX47" fmla="*/ 1504761 w 2969807"/>
              <a:gd name="connsiteY47" fmla="*/ 587523 h 3427274"/>
              <a:gd name="connsiteX48" fmla="*/ 1530250 w 2969807"/>
              <a:gd name="connsiteY48" fmla="*/ 498046 h 3427274"/>
              <a:gd name="connsiteX49" fmla="*/ 1057153 w 2969807"/>
              <a:gd name="connsiteY49" fmla="*/ 453374 h 3427274"/>
              <a:gd name="connsiteX50" fmla="*/ 1187728 w 2969807"/>
              <a:gd name="connsiteY50" fmla="*/ 331836 h 3427274"/>
              <a:gd name="connsiteX51" fmla="*/ 1865401 w 2969807"/>
              <a:gd name="connsiteY51" fmla="*/ 405260 h 3427274"/>
              <a:gd name="connsiteX52" fmla="*/ 2032278 w 2969807"/>
              <a:gd name="connsiteY52" fmla="*/ 347844 h 3427274"/>
              <a:gd name="connsiteX53" fmla="*/ 1888426 w 2969807"/>
              <a:gd name="connsiteY53" fmla="*/ 280592 h 3427274"/>
              <a:gd name="connsiteX54" fmla="*/ 1268168 w 2969807"/>
              <a:gd name="connsiteY54" fmla="*/ 229436 h 3427274"/>
              <a:gd name="connsiteX55" fmla="*/ 705461 w 2969807"/>
              <a:gd name="connsiteY55" fmla="*/ 306169 h 3427274"/>
              <a:gd name="connsiteX56" fmla="*/ 692672 w 2969807"/>
              <a:gd name="connsiteY56" fmla="*/ 146309 h 3427274"/>
              <a:gd name="connsiteX57" fmla="*/ 961237 w 2969807"/>
              <a:gd name="connsiteY57" fmla="*/ 12027 h 3427274"/>
              <a:gd name="connsiteX58" fmla="*/ 1155467 w 2969807"/>
              <a:gd name="connsiteY58" fmla="*/ 38 h 3427274"/>
              <a:gd name="connsiteX0" fmla="*/ 2214540 w 2969807"/>
              <a:gd name="connsiteY0" fmla="*/ 338141 h 3427274"/>
              <a:gd name="connsiteX1" fmla="*/ 2112230 w 2969807"/>
              <a:gd name="connsiteY1" fmla="*/ 414874 h 3427274"/>
              <a:gd name="connsiteX2" fmla="*/ 2144202 w 2969807"/>
              <a:gd name="connsiteY2" fmla="*/ 510790 h 3427274"/>
              <a:gd name="connsiteX3" fmla="*/ 2393584 w 2969807"/>
              <a:gd name="connsiteY3" fmla="*/ 593917 h 3427274"/>
              <a:gd name="connsiteX4" fmla="*/ 2399978 w 2969807"/>
              <a:gd name="connsiteY4" fmla="*/ 683440 h 3427274"/>
              <a:gd name="connsiteX5" fmla="*/ 2265696 w 2969807"/>
              <a:gd name="connsiteY5" fmla="*/ 677045 h 3427274"/>
              <a:gd name="connsiteX6" fmla="*/ 2080258 w 2969807"/>
              <a:gd name="connsiteY6" fmla="*/ 606706 h 3427274"/>
              <a:gd name="connsiteX7" fmla="*/ 1766932 w 2969807"/>
              <a:gd name="connsiteY7" fmla="*/ 504396 h 3427274"/>
              <a:gd name="connsiteX8" fmla="*/ 1702988 w 2969807"/>
              <a:gd name="connsiteY8" fmla="*/ 619495 h 3427274"/>
              <a:gd name="connsiteX9" fmla="*/ 1945975 w 2969807"/>
              <a:gd name="connsiteY9" fmla="*/ 715411 h 3427274"/>
              <a:gd name="connsiteX10" fmla="*/ 2348778 w 2969807"/>
              <a:gd name="connsiteY10" fmla="*/ 836994 h 3427274"/>
              <a:gd name="connsiteX11" fmla="*/ 2588546 w 2969807"/>
              <a:gd name="connsiteY11" fmla="*/ 808241 h 3427274"/>
              <a:gd name="connsiteX12" fmla="*/ 2636571 w 2969807"/>
              <a:gd name="connsiteY12" fmla="*/ 696228 h 3427274"/>
              <a:gd name="connsiteX13" fmla="*/ 2412767 w 2969807"/>
              <a:gd name="connsiteY13" fmla="*/ 446846 h 3427274"/>
              <a:gd name="connsiteX14" fmla="*/ 2214540 w 2969807"/>
              <a:gd name="connsiteY14" fmla="*/ 338141 h 3427274"/>
              <a:gd name="connsiteX15" fmla="*/ 1155467 w 2969807"/>
              <a:gd name="connsiteY15" fmla="*/ 38 h 3427274"/>
              <a:gd name="connsiteX16" fmla="*/ 1415062 w 2969807"/>
              <a:gd name="connsiteY16" fmla="*/ 8852 h 3427274"/>
              <a:gd name="connsiteX17" fmla="*/ 1977947 w 2969807"/>
              <a:gd name="connsiteY17" fmla="*/ 69576 h 3427274"/>
              <a:gd name="connsiteX18" fmla="*/ 2534261 w 2969807"/>
              <a:gd name="connsiteY18" fmla="*/ 350930 h 3427274"/>
              <a:gd name="connsiteX19" fmla="*/ 2930714 w 2969807"/>
              <a:gd name="connsiteY19" fmla="*/ 817722 h 3427274"/>
              <a:gd name="connsiteX20" fmla="*/ 2898742 w 2969807"/>
              <a:gd name="connsiteY20" fmla="*/ 1194992 h 3427274"/>
              <a:gd name="connsiteX21" fmla="*/ 2431950 w 2969807"/>
              <a:gd name="connsiteY21" fmla="*/ 1412401 h 3427274"/>
              <a:gd name="connsiteX22" fmla="*/ 1811826 w 2969807"/>
              <a:gd name="connsiteY22" fmla="*/ 1546551 h 3427274"/>
              <a:gd name="connsiteX23" fmla="*/ 1290615 w 2969807"/>
              <a:gd name="connsiteY23" fmla="*/ 1805457 h 3427274"/>
              <a:gd name="connsiteX24" fmla="*/ 1168988 w 2969807"/>
              <a:gd name="connsiteY24" fmla="*/ 2259638 h 3427274"/>
              <a:gd name="connsiteX25" fmla="*/ 1319323 w 2969807"/>
              <a:gd name="connsiteY25" fmla="*/ 2972636 h 3427274"/>
              <a:gd name="connsiteX26" fmla="*/ 1338507 w 2969807"/>
              <a:gd name="connsiteY26" fmla="*/ 3209229 h 3427274"/>
              <a:gd name="connsiteX27" fmla="*/ 1223407 w 2969807"/>
              <a:gd name="connsiteY27" fmla="*/ 3388273 h 3427274"/>
              <a:gd name="connsiteX28" fmla="*/ 942054 w 2969807"/>
              <a:gd name="connsiteY28" fmla="*/ 3420245 h 3427274"/>
              <a:gd name="connsiteX29" fmla="*/ 727819 w 2969807"/>
              <a:gd name="connsiteY29" fmla="*/ 3289270 h 3427274"/>
              <a:gd name="connsiteX30" fmla="*/ 718249 w 2969807"/>
              <a:gd name="connsiteY30" fmla="*/ 2930695 h 3427274"/>
              <a:gd name="connsiteX31" fmla="*/ 852443 w 2969807"/>
              <a:gd name="connsiteY31" fmla="*/ 2349160 h 3427274"/>
              <a:gd name="connsiteX32" fmla="*/ 913278 w 2969807"/>
              <a:gd name="connsiteY32" fmla="*/ 1871428 h 3427274"/>
              <a:gd name="connsiteX33" fmla="*/ 699333 w 2969807"/>
              <a:gd name="connsiteY33" fmla="*/ 1476745 h 3427274"/>
              <a:gd name="connsiteX34" fmla="*/ 379346 w 2969807"/>
              <a:gd name="connsiteY34" fmla="*/ 1194992 h 3427274"/>
              <a:gd name="connsiteX35" fmla="*/ 88467 w 2969807"/>
              <a:gd name="connsiteY35" fmla="*/ 881932 h 3427274"/>
              <a:gd name="connsiteX36" fmla="*/ 2076 w 2969807"/>
              <a:gd name="connsiteY36" fmla="*/ 549157 h 3427274"/>
              <a:gd name="connsiteX37" fmla="*/ 155542 w 2969807"/>
              <a:gd name="connsiteY37" fmla="*/ 395691 h 3427274"/>
              <a:gd name="connsiteX38" fmla="*/ 417713 w 2969807"/>
              <a:gd name="connsiteY38" fmla="*/ 562079 h 3427274"/>
              <a:gd name="connsiteX39" fmla="*/ 654039 w 2969807"/>
              <a:gd name="connsiteY39" fmla="*/ 1044301 h 3427274"/>
              <a:gd name="connsiteX40" fmla="*/ 999559 w 2969807"/>
              <a:gd name="connsiteY40" fmla="*/ 1329274 h 3427274"/>
              <a:gd name="connsiteX41" fmla="*/ 1690732 w 2969807"/>
              <a:gd name="connsiteY41" fmla="*/ 1229916 h 3427274"/>
              <a:gd name="connsiteX42" fmla="*/ 2099307 w 2969807"/>
              <a:gd name="connsiteY42" fmla="*/ 987108 h 3427274"/>
              <a:gd name="connsiteX43" fmla="*/ 1671016 w 2969807"/>
              <a:gd name="connsiteY43" fmla="*/ 760172 h 3427274"/>
              <a:gd name="connsiteX44" fmla="*/ 1270988 w 2969807"/>
              <a:gd name="connsiteY44" fmla="*/ 683440 h 3427274"/>
              <a:gd name="connsiteX45" fmla="*/ 868407 w 2969807"/>
              <a:gd name="connsiteY45" fmla="*/ 705798 h 3427274"/>
              <a:gd name="connsiteX46" fmla="*/ 954842 w 2969807"/>
              <a:gd name="connsiteY46" fmla="*/ 606706 h 3427274"/>
              <a:gd name="connsiteX47" fmla="*/ 1504761 w 2969807"/>
              <a:gd name="connsiteY47" fmla="*/ 587523 h 3427274"/>
              <a:gd name="connsiteX48" fmla="*/ 1530250 w 2969807"/>
              <a:gd name="connsiteY48" fmla="*/ 498046 h 3427274"/>
              <a:gd name="connsiteX49" fmla="*/ 1057153 w 2969807"/>
              <a:gd name="connsiteY49" fmla="*/ 453374 h 3427274"/>
              <a:gd name="connsiteX50" fmla="*/ 1187728 w 2969807"/>
              <a:gd name="connsiteY50" fmla="*/ 331836 h 3427274"/>
              <a:gd name="connsiteX51" fmla="*/ 1865401 w 2969807"/>
              <a:gd name="connsiteY51" fmla="*/ 405260 h 3427274"/>
              <a:gd name="connsiteX52" fmla="*/ 2032278 w 2969807"/>
              <a:gd name="connsiteY52" fmla="*/ 347844 h 3427274"/>
              <a:gd name="connsiteX53" fmla="*/ 1888426 w 2969807"/>
              <a:gd name="connsiteY53" fmla="*/ 280592 h 3427274"/>
              <a:gd name="connsiteX54" fmla="*/ 1268168 w 2969807"/>
              <a:gd name="connsiteY54" fmla="*/ 229436 h 3427274"/>
              <a:gd name="connsiteX55" fmla="*/ 705461 w 2969807"/>
              <a:gd name="connsiteY55" fmla="*/ 306169 h 3427274"/>
              <a:gd name="connsiteX56" fmla="*/ 692672 w 2969807"/>
              <a:gd name="connsiteY56" fmla="*/ 146309 h 3427274"/>
              <a:gd name="connsiteX57" fmla="*/ 961237 w 2969807"/>
              <a:gd name="connsiteY57" fmla="*/ 12027 h 3427274"/>
              <a:gd name="connsiteX58" fmla="*/ 1155467 w 2969807"/>
              <a:gd name="connsiteY58" fmla="*/ 38 h 3427274"/>
              <a:gd name="connsiteX0" fmla="*/ 2214540 w 2969807"/>
              <a:gd name="connsiteY0" fmla="*/ 338141 h 3427274"/>
              <a:gd name="connsiteX1" fmla="*/ 2112230 w 2969807"/>
              <a:gd name="connsiteY1" fmla="*/ 414874 h 3427274"/>
              <a:gd name="connsiteX2" fmla="*/ 2144202 w 2969807"/>
              <a:gd name="connsiteY2" fmla="*/ 510790 h 3427274"/>
              <a:gd name="connsiteX3" fmla="*/ 2393584 w 2969807"/>
              <a:gd name="connsiteY3" fmla="*/ 593917 h 3427274"/>
              <a:gd name="connsiteX4" fmla="*/ 2399978 w 2969807"/>
              <a:gd name="connsiteY4" fmla="*/ 683440 h 3427274"/>
              <a:gd name="connsiteX5" fmla="*/ 2265696 w 2969807"/>
              <a:gd name="connsiteY5" fmla="*/ 677045 h 3427274"/>
              <a:gd name="connsiteX6" fmla="*/ 2080258 w 2969807"/>
              <a:gd name="connsiteY6" fmla="*/ 606706 h 3427274"/>
              <a:gd name="connsiteX7" fmla="*/ 1766932 w 2969807"/>
              <a:gd name="connsiteY7" fmla="*/ 504396 h 3427274"/>
              <a:gd name="connsiteX8" fmla="*/ 1702988 w 2969807"/>
              <a:gd name="connsiteY8" fmla="*/ 619495 h 3427274"/>
              <a:gd name="connsiteX9" fmla="*/ 1945975 w 2969807"/>
              <a:gd name="connsiteY9" fmla="*/ 715411 h 3427274"/>
              <a:gd name="connsiteX10" fmla="*/ 2348778 w 2969807"/>
              <a:gd name="connsiteY10" fmla="*/ 836994 h 3427274"/>
              <a:gd name="connsiteX11" fmla="*/ 2588546 w 2969807"/>
              <a:gd name="connsiteY11" fmla="*/ 808241 h 3427274"/>
              <a:gd name="connsiteX12" fmla="*/ 2636571 w 2969807"/>
              <a:gd name="connsiteY12" fmla="*/ 696228 h 3427274"/>
              <a:gd name="connsiteX13" fmla="*/ 2412767 w 2969807"/>
              <a:gd name="connsiteY13" fmla="*/ 446846 h 3427274"/>
              <a:gd name="connsiteX14" fmla="*/ 2214540 w 2969807"/>
              <a:gd name="connsiteY14" fmla="*/ 338141 h 3427274"/>
              <a:gd name="connsiteX15" fmla="*/ 1155467 w 2969807"/>
              <a:gd name="connsiteY15" fmla="*/ 38 h 3427274"/>
              <a:gd name="connsiteX16" fmla="*/ 1415062 w 2969807"/>
              <a:gd name="connsiteY16" fmla="*/ 8852 h 3427274"/>
              <a:gd name="connsiteX17" fmla="*/ 1977947 w 2969807"/>
              <a:gd name="connsiteY17" fmla="*/ 69576 h 3427274"/>
              <a:gd name="connsiteX18" fmla="*/ 2534261 w 2969807"/>
              <a:gd name="connsiteY18" fmla="*/ 350930 h 3427274"/>
              <a:gd name="connsiteX19" fmla="*/ 2930714 w 2969807"/>
              <a:gd name="connsiteY19" fmla="*/ 817722 h 3427274"/>
              <a:gd name="connsiteX20" fmla="*/ 2898742 w 2969807"/>
              <a:gd name="connsiteY20" fmla="*/ 1194992 h 3427274"/>
              <a:gd name="connsiteX21" fmla="*/ 2431950 w 2969807"/>
              <a:gd name="connsiteY21" fmla="*/ 1412401 h 3427274"/>
              <a:gd name="connsiteX22" fmla="*/ 1811826 w 2969807"/>
              <a:gd name="connsiteY22" fmla="*/ 1546551 h 3427274"/>
              <a:gd name="connsiteX23" fmla="*/ 1290615 w 2969807"/>
              <a:gd name="connsiteY23" fmla="*/ 1805457 h 3427274"/>
              <a:gd name="connsiteX24" fmla="*/ 1168988 w 2969807"/>
              <a:gd name="connsiteY24" fmla="*/ 2259638 h 3427274"/>
              <a:gd name="connsiteX25" fmla="*/ 1319323 w 2969807"/>
              <a:gd name="connsiteY25" fmla="*/ 2972636 h 3427274"/>
              <a:gd name="connsiteX26" fmla="*/ 1338507 w 2969807"/>
              <a:gd name="connsiteY26" fmla="*/ 3209229 h 3427274"/>
              <a:gd name="connsiteX27" fmla="*/ 1223407 w 2969807"/>
              <a:gd name="connsiteY27" fmla="*/ 3388273 h 3427274"/>
              <a:gd name="connsiteX28" fmla="*/ 942054 w 2969807"/>
              <a:gd name="connsiteY28" fmla="*/ 3420245 h 3427274"/>
              <a:gd name="connsiteX29" fmla="*/ 727819 w 2969807"/>
              <a:gd name="connsiteY29" fmla="*/ 3289270 h 3427274"/>
              <a:gd name="connsiteX30" fmla="*/ 718249 w 2969807"/>
              <a:gd name="connsiteY30" fmla="*/ 2930695 h 3427274"/>
              <a:gd name="connsiteX31" fmla="*/ 852443 w 2969807"/>
              <a:gd name="connsiteY31" fmla="*/ 2349160 h 3427274"/>
              <a:gd name="connsiteX32" fmla="*/ 913278 w 2969807"/>
              <a:gd name="connsiteY32" fmla="*/ 1871428 h 3427274"/>
              <a:gd name="connsiteX33" fmla="*/ 739526 w 2969807"/>
              <a:gd name="connsiteY33" fmla="*/ 1461672 h 3427274"/>
              <a:gd name="connsiteX34" fmla="*/ 379346 w 2969807"/>
              <a:gd name="connsiteY34" fmla="*/ 1194992 h 3427274"/>
              <a:gd name="connsiteX35" fmla="*/ 88467 w 2969807"/>
              <a:gd name="connsiteY35" fmla="*/ 881932 h 3427274"/>
              <a:gd name="connsiteX36" fmla="*/ 2076 w 2969807"/>
              <a:gd name="connsiteY36" fmla="*/ 549157 h 3427274"/>
              <a:gd name="connsiteX37" fmla="*/ 155542 w 2969807"/>
              <a:gd name="connsiteY37" fmla="*/ 395691 h 3427274"/>
              <a:gd name="connsiteX38" fmla="*/ 417713 w 2969807"/>
              <a:gd name="connsiteY38" fmla="*/ 562079 h 3427274"/>
              <a:gd name="connsiteX39" fmla="*/ 654039 w 2969807"/>
              <a:gd name="connsiteY39" fmla="*/ 1044301 h 3427274"/>
              <a:gd name="connsiteX40" fmla="*/ 999559 w 2969807"/>
              <a:gd name="connsiteY40" fmla="*/ 1329274 h 3427274"/>
              <a:gd name="connsiteX41" fmla="*/ 1690732 w 2969807"/>
              <a:gd name="connsiteY41" fmla="*/ 1229916 h 3427274"/>
              <a:gd name="connsiteX42" fmla="*/ 2099307 w 2969807"/>
              <a:gd name="connsiteY42" fmla="*/ 987108 h 3427274"/>
              <a:gd name="connsiteX43" fmla="*/ 1671016 w 2969807"/>
              <a:gd name="connsiteY43" fmla="*/ 760172 h 3427274"/>
              <a:gd name="connsiteX44" fmla="*/ 1270988 w 2969807"/>
              <a:gd name="connsiteY44" fmla="*/ 683440 h 3427274"/>
              <a:gd name="connsiteX45" fmla="*/ 868407 w 2969807"/>
              <a:gd name="connsiteY45" fmla="*/ 705798 h 3427274"/>
              <a:gd name="connsiteX46" fmla="*/ 954842 w 2969807"/>
              <a:gd name="connsiteY46" fmla="*/ 606706 h 3427274"/>
              <a:gd name="connsiteX47" fmla="*/ 1504761 w 2969807"/>
              <a:gd name="connsiteY47" fmla="*/ 587523 h 3427274"/>
              <a:gd name="connsiteX48" fmla="*/ 1530250 w 2969807"/>
              <a:gd name="connsiteY48" fmla="*/ 498046 h 3427274"/>
              <a:gd name="connsiteX49" fmla="*/ 1057153 w 2969807"/>
              <a:gd name="connsiteY49" fmla="*/ 453374 h 3427274"/>
              <a:gd name="connsiteX50" fmla="*/ 1187728 w 2969807"/>
              <a:gd name="connsiteY50" fmla="*/ 331836 h 3427274"/>
              <a:gd name="connsiteX51" fmla="*/ 1865401 w 2969807"/>
              <a:gd name="connsiteY51" fmla="*/ 405260 h 3427274"/>
              <a:gd name="connsiteX52" fmla="*/ 2032278 w 2969807"/>
              <a:gd name="connsiteY52" fmla="*/ 347844 h 3427274"/>
              <a:gd name="connsiteX53" fmla="*/ 1888426 w 2969807"/>
              <a:gd name="connsiteY53" fmla="*/ 280592 h 3427274"/>
              <a:gd name="connsiteX54" fmla="*/ 1268168 w 2969807"/>
              <a:gd name="connsiteY54" fmla="*/ 229436 h 3427274"/>
              <a:gd name="connsiteX55" fmla="*/ 705461 w 2969807"/>
              <a:gd name="connsiteY55" fmla="*/ 306169 h 3427274"/>
              <a:gd name="connsiteX56" fmla="*/ 692672 w 2969807"/>
              <a:gd name="connsiteY56" fmla="*/ 146309 h 3427274"/>
              <a:gd name="connsiteX57" fmla="*/ 961237 w 2969807"/>
              <a:gd name="connsiteY57" fmla="*/ 12027 h 3427274"/>
              <a:gd name="connsiteX58" fmla="*/ 1155467 w 2969807"/>
              <a:gd name="connsiteY58" fmla="*/ 38 h 3427274"/>
              <a:gd name="connsiteX0" fmla="*/ 2214611 w 2969878"/>
              <a:gd name="connsiteY0" fmla="*/ 338141 h 3427274"/>
              <a:gd name="connsiteX1" fmla="*/ 2112301 w 2969878"/>
              <a:gd name="connsiteY1" fmla="*/ 414874 h 3427274"/>
              <a:gd name="connsiteX2" fmla="*/ 2144273 w 2969878"/>
              <a:gd name="connsiteY2" fmla="*/ 510790 h 3427274"/>
              <a:gd name="connsiteX3" fmla="*/ 2393655 w 2969878"/>
              <a:gd name="connsiteY3" fmla="*/ 593917 h 3427274"/>
              <a:gd name="connsiteX4" fmla="*/ 2400049 w 2969878"/>
              <a:gd name="connsiteY4" fmla="*/ 683440 h 3427274"/>
              <a:gd name="connsiteX5" fmla="*/ 2265767 w 2969878"/>
              <a:gd name="connsiteY5" fmla="*/ 677045 h 3427274"/>
              <a:gd name="connsiteX6" fmla="*/ 2080329 w 2969878"/>
              <a:gd name="connsiteY6" fmla="*/ 606706 h 3427274"/>
              <a:gd name="connsiteX7" fmla="*/ 1767003 w 2969878"/>
              <a:gd name="connsiteY7" fmla="*/ 504396 h 3427274"/>
              <a:gd name="connsiteX8" fmla="*/ 1703059 w 2969878"/>
              <a:gd name="connsiteY8" fmla="*/ 619495 h 3427274"/>
              <a:gd name="connsiteX9" fmla="*/ 1946046 w 2969878"/>
              <a:gd name="connsiteY9" fmla="*/ 715411 h 3427274"/>
              <a:gd name="connsiteX10" fmla="*/ 2348849 w 2969878"/>
              <a:gd name="connsiteY10" fmla="*/ 836994 h 3427274"/>
              <a:gd name="connsiteX11" fmla="*/ 2588617 w 2969878"/>
              <a:gd name="connsiteY11" fmla="*/ 808241 h 3427274"/>
              <a:gd name="connsiteX12" fmla="*/ 2636642 w 2969878"/>
              <a:gd name="connsiteY12" fmla="*/ 696228 h 3427274"/>
              <a:gd name="connsiteX13" fmla="*/ 2412838 w 2969878"/>
              <a:gd name="connsiteY13" fmla="*/ 446846 h 3427274"/>
              <a:gd name="connsiteX14" fmla="*/ 2214611 w 2969878"/>
              <a:gd name="connsiteY14" fmla="*/ 338141 h 3427274"/>
              <a:gd name="connsiteX15" fmla="*/ 1155538 w 2969878"/>
              <a:gd name="connsiteY15" fmla="*/ 38 h 3427274"/>
              <a:gd name="connsiteX16" fmla="*/ 1415133 w 2969878"/>
              <a:gd name="connsiteY16" fmla="*/ 8852 h 3427274"/>
              <a:gd name="connsiteX17" fmla="*/ 1978018 w 2969878"/>
              <a:gd name="connsiteY17" fmla="*/ 69576 h 3427274"/>
              <a:gd name="connsiteX18" fmla="*/ 2534332 w 2969878"/>
              <a:gd name="connsiteY18" fmla="*/ 350930 h 3427274"/>
              <a:gd name="connsiteX19" fmla="*/ 2930785 w 2969878"/>
              <a:gd name="connsiteY19" fmla="*/ 817722 h 3427274"/>
              <a:gd name="connsiteX20" fmla="*/ 2898813 w 2969878"/>
              <a:gd name="connsiteY20" fmla="*/ 1194992 h 3427274"/>
              <a:gd name="connsiteX21" fmla="*/ 2432021 w 2969878"/>
              <a:gd name="connsiteY21" fmla="*/ 1412401 h 3427274"/>
              <a:gd name="connsiteX22" fmla="*/ 1811897 w 2969878"/>
              <a:gd name="connsiteY22" fmla="*/ 1546551 h 3427274"/>
              <a:gd name="connsiteX23" fmla="*/ 1290686 w 2969878"/>
              <a:gd name="connsiteY23" fmla="*/ 1805457 h 3427274"/>
              <a:gd name="connsiteX24" fmla="*/ 1169059 w 2969878"/>
              <a:gd name="connsiteY24" fmla="*/ 2259638 h 3427274"/>
              <a:gd name="connsiteX25" fmla="*/ 1319394 w 2969878"/>
              <a:gd name="connsiteY25" fmla="*/ 2972636 h 3427274"/>
              <a:gd name="connsiteX26" fmla="*/ 1338578 w 2969878"/>
              <a:gd name="connsiteY26" fmla="*/ 3209229 h 3427274"/>
              <a:gd name="connsiteX27" fmla="*/ 1223478 w 2969878"/>
              <a:gd name="connsiteY27" fmla="*/ 3388273 h 3427274"/>
              <a:gd name="connsiteX28" fmla="*/ 942125 w 2969878"/>
              <a:gd name="connsiteY28" fmla="*/ 3420245 h 3427274"/>
              <a:gd name="connsiteX29" fmla="*/ 727890 w 2969878"/>
              <a:gd name="connsiteY29" fmla="*/ 3289270 h 3427274"/>
              <a:gd name="connsiteX30" fmla="*/ 718320 w 2969878"/>
              <a:gd name="connsiteY30" fmla="*/ 2930695 h 3427274"/>
              <a:gd name="connsiteX31" fmla="*/ 852514 w 2969878"/>
              <a:gd name="connsiteY31" fmla="*/ 2349160 h 3427274"/>
              <a:gd name="connsiteX32" fmla="*/ 913349 w 2969878"/>
              <a:gd name="connsiteY32" fmla="*/ 1871428 h 3427274"/>
              <a:gd name="connsiteX33" fmla="*/ 739597 w 2969878"/>
              <a:gd name="connsiteY33" fmla="*/ 1461672 h 3427274"/>
              <a:gd name="connsiteX34" fmla="*/ 389465 w 2969878"/>
              <a:gd name="connsiteY34" fmla="*/ 1179920 h 3427274"/>
              <a:gd name="connsiteX35" fmla="*/ 88538 w 2969878"/>
              <a:gd name="connsiteY35" fmla="*/ 881932 h 3427274"/>
              <a:gd name="connsiteX36" fmla="*/ 2147 w 2969878"/>
              <a:gd name="connsiteY36" fmla="*/ 549157 h 3427274"/>
              <a:gd name="connsiteX37" fmla="*/ 155613 w 2969878"/>
              <a:gd name="connsiteY37" fmla="*/ 395691 h 3427274"/>
              <a:gd name="connsiteX38" fmla="*/ 417784 w 2969878"/>
              <a:gd name="connsiteY38" fmla="*/ 562079 h 3427274"/>
              <a:gd name="connsiteX39" fmla="*/ 654110 w 2969878"/>
              <a:gd name="connsiteY39" fmla="*/ 1044301 h 3427274"/>
              <a:gd name="connsiteX40" fmla="*/ 999630 w 2969878"/>
              <a:gd name="connsiteY40" fmla="*/ 1329274 h 3427274"/>
              <a:gd name="connsiteX41" fmla="*/ 1690803 w 2969878"/>
              <a:gd name="connsiteY41" fmla="*/ 1229916 h 3427274"/>
              <a:gd name="connsiteX42" fmla="*/ 2099378 w 2969878"/>
              <a:gd name="connsiteY42" fmla="*/ 987108 h 3427274"/>
              <a:gd name="connsiteX43" fmla="*/ 1671087 w 2969878"/>
              <a:gd name="connsiteY43" fmla="*/ 760172 h 3427274"/>
              <a:gd name="connsiteX44" fmla="*/ 1271059 w 2969878"/>
              <a:gd name="connsiteY44" fmla="*/ 683440 h 3427274"/>
              <a:gd name="connsiteX45" fmla="*/ 868478 w 2969878"/>
              <a:gd name="connsiteY45" fmla="*/ 705798 h 3427274"/>
              <a:gd name="connsiteX46" fmla="*/ 954913 w 2969878"/>
              <a:gd name="connsiteY46" fmla="*/ 606706 h 3427274"/>
              <a:gd name="connsiteX47" fmla="*/ 1504832 w 2969878"/>
              <a:gd name="connsiteY47" fmla="*/ 587523 h 3427274"/>
              <a:gd name="connsiteX48" fmla="*/ 1530321 w 2969878"/>
              <a:gd name="connsiteY48" fmla="*/ 498046 h 3427274"/>
              <a:gd name="connsiteX49" fmla="*/ 1057224 w 2969878"/>
              <a:gd name="connsiteY49" fmla="*/ 453374 h 3427274"/>
              <a:gd name="connsiteX50" fmla="*/ 1187799 w 2969878"/>
              <a:gd name="connsiteY50" fmla="*/ 331836 h 3427274"/>
              <a:gd name="connsiteX51" fmla="*/ 1865472 w 2969878"/>
              <a:gd name="connsiteY51" fmla="*/ 405260 h 3427274"/>
              <a:gd name="connsiteX52" fmla="*/ 2032349 w 2969878"/>
              <a:gd name="connsiteY52" fmla="*/ 347844 h 3427274"/>
              <a:gd name="connsiteX53" fmla="*/ 1888497 w 2969878"/>
              <a:gd name="connsiteY53" fmla="*/ 280592 h 3427274"/>
              <a:gd name="connsiteX54" fmla="*/ 1268239 w 2969878"/>
              <a:gd name="connsiteY54" fmla="*/ 229436 h 3427274"/>
              <a:gd name="connsiteX55" fmla="*/ 705532 w 2969878"/>
              <a:gd name="connsiteY55" fmla="*/ 306169 h 3427274"/>
              <a:gd name="connsiteX56" fmla="*/ 692743 w 2969878"/>
              <a:gd name="connsiteY56" fmla="*/ 146309 h 3427274"/>
              <a:gd name="connsiteX57" fmla="*/ 961308 w 2969878"/>
              <a:gd name="connsiteY57" fmla="*/ 12027 h 3427274"/>
              <a:gd name="connsiteX58" fmla="*/ 1155538 w 2969878"/>
              <a:gd name="connsiteY58" fmla="*/ 38 h 3427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969878" h="3427274">
                <a:moveTo>
                  <a:pt x="2214611" y="338141"/>
                </a:moveTo>
                <a:cubicBezTo>
                  <a:pt x="2164521" y="332812"/>
                  <a:pt x="2124024" y="386099"/>
                  <a:pt x="2112301" y="414874"/>
                </a:cubicBezTo>
                <a:cubicBezTo>
                  <a:pt x="2100578" y="443649"/>
                  <a:pt x="2097381" y="480950"/>
                  <a:pt x="2144273" y="510790"/>
                </a:cubicBezTo>
                <a:cubicBezTo>
                  <a:pt x="2191165" y="540630"/>
                  <a:pt x="2351026" y="565142"/>
                  <a:pt x="2393655" y="593917"/>
                </a:cubicBezTo>
                <a:cubicBezTo>
                  <a:pt x="2436284" y="622692"/>
                  <a:pt x="2421364" y="669585"/>
                  <a:pt x="2400049" y="683440"/>
                </a:cubicBezTo>
                <a:cubicBezTo>
                  <a:pt x="2378734" y="697295"/>
                  <a:pt x="2319054" y="689834"/>
                  <a:pt x="2265767" y="677045"/>
                </a:cubicBezTo>
                <a:cubicBezTo>
                  <a:pt x="2212480" y="664256"/>
                  <a:pt x="2163456" y="635481"/>
                  <a:pt x="2080329" y="606706"/>
                </a:cubicBezTo>
                <a:cubicBezTo>
                  <a:pt x="1997202" y="577931"/>
                  <a:pt x="1829881" y="502265"/>
                  <a:pt x="1767003" y="504396"/>
                </a:cubicBezTo>
                <a:cubicBezTo>
                  <a:pt x="1704125" y="506527"/>
                  <a:pt x="1673219" y="584326"/>
                  <a:pt x="1703059" y="619495"/>
                </a:cubicBezTo>
                <a:cubicBezTo>
                  <a:pt x="1732899" y="654664"/>
                  <a:pt x="1838414" y="679161"/>
                  <a:pt x="1946046" y="715411"/>
                </a:cubicBezTo>
                <a:cubicBezTo>
                  <a:pt x="2053678" y="751661"/>
                  <a:pt x="2241754" y="821522"/>
                  <a:pt x="2348849" y="836994"/>
                </a:cubicBezTo>
                <a:cubicBezTo>
                  <a:pt x="2455944" y="852466"/>
                  <a:pt x="2540651" y="831702"/>
                  <a:pt x="2588617" y="808241"/>
                </a:cubicBezTo>
                <a:cubicBezTo>
                  <a:pt x="2636583" y="784780"/>
                  <a:pt x="2665939" y="756461"/>
                  <a:pt x="2636642" y="696228"/>
                </a:cubicBezTo>
                <a:cubicBezTo>
                  <a:pt x="2607346" y="635996"/>
                  <a:pt x="2483177" y="506527"/>
                  <a:pt x="2412838" y="446846"/>
                </a:cubicBezTo>
                <a:cubicBezTo>
                  <a:pt x="2342500" y="387165"/>
                  <a:pt x="2264701" y="343470"/>
                  <a:pt x="2214611" y="338141"/>
                </a:cubicBezTo>
                <a:close/>
                <a:moveTo>
                  <a:pt x="1155538" y="38"/>
                </a:moveTo>
                <a:cubicBezTo>
                  <a:pt x="1231175" y="-491"/>
                  <a:pt x="1330377" y="4609"/>
                  <a:pt x="1415133" y="8852"/>
                </a:cubicBezTo>
                <a:cubicBezTo>
                  <a:pt x="1543310" y="15268"/>
                  <a:pt x="1791485" y="12563"/>
                  <a:pt x="1978018" y="69576"/>
                </a:cubicBezTo>
                <a:cubicBezTo>
                  <a:pt x="2164551" y="126589"/>
                  <a:pt x="2375538" y="226239"/>
                  <a:pt x="2534332" y="350930"/>
                </a:cubicBezTo>
                <a:cubicBezTo>
                  <a:pt x="2693126" y="475621"/>
                  <a:pt x="2870038" y="677045"/>
                  <a:pt x="2930785" y="817722"/>
                </a:cubicBezTo>
                <a:cubicBezTo>
                  <a:pt x="2991532" y="958399"/>
                  <a:pt x="2981940" y="1095879"/>
                  <a:pt x="2898813" y="1194992"/>
                </a:cubicBezTo>
                <a:cubicBezTo>
                  <a:pt x="2815686" y="1294105"/>
                  <a:pt x="2616349" y="1363333"/>
                  <a:pt x="2432021" y="1412401"/>
                </a:cubicBezTo>
                <a:cubicBezTo>
                  <a:pt x="2247693" y="1461469"/>
                  <a:pt x="2002120" y="1481042"/>
                  <a:pt x="1811897" y="1546551"/>
                </a:cubicBezTo>
                <a:cubicBezTo>
                  <a:pt x="1621675" y="1612060"/>
                  <a:pt x="1397826" y="1686609"/>
                  <a:pt x="1290686" y="1805457"/>
                </a:cubicBezTo>
                <a:cubicBezTo>
                  <a:pt x="1183546" y="1924305"/>
                  <a:pt x="1164274" y="2065108"/>
                  <a:pt x="1169059" y="2259638"/>
                </a:cubicBezTo>
                <a:cubicBezTo>
                  <a:pt x="1173844" y="2454168"/>
                  <a:pt x="1291141" y="2814371"/>
                  <a:pt x="1319394" y="2972636"/>
                </a:cubicBezTo>
                <a:cubicBezTo>
                  <a:pt x="1347647" y="3130901"/>
                  <a:pt x="1354564" y="3139956"/>
                  <a:pt x="1338578" y="3209229"/>
                </a:cubicBezTo>
                <a:cubicBezTo>
                  <a:pt x="1322592" y="3278502"/>
                  <a:pt x="1289553" y="3353104"/>
                  <a:pt x="1223478" y="3388273"/>
                </a:cubicBezTo>
                <a:cubicBezTo>
                  <a:pt x="1157403" y="3423442"/>
                  <a:pt x="1024723" y="3436745"/>
                  <a:pt x="942125" y="3420245"/>
                </a:cubicBezTo>
                <a:cubicBezTo>
                  <a:pt x="859527" y="3403745"/>
                  <a:pt x="765191" y="3370862"/>
                  <a:pt x="727890" y="3289270"/>
                </a:cubicBezTo>
                <a:cubicBezTo>
                  <a:pt x="690589" y="3207678"/>
                  <a:pt x="697549" y="3087380"/>
                  <a:pt x="718320" y="2930695"/>
                </a:cubicBezTo>
                <a:cubicBezTo>
                  <a:pt x="739091" y="2774010"/>
                  <a:pt x="820009" y="2525705"/>
                  <a:pt x="852514" y="2349160"/>
                </a:cubicBezTo>
                <a:cubicBezTo>
                  <a:pt x="885019" y="2172616"/>
                  <a:pt x="932168" y="2019343"/>
                  <a:pt x="913349" y="1871428"/>
                </a:cubicBezTo>
                <a:cubicBezTo>
                  <a:pt x="894530" y="1723513"/>
                  <a:pt x="826911" y="1576923"/>
                  <a:pt x="739597" y="1461672"/>
                </a:cubicBezTo>
                <a:cubicBezTo>
                  <a:pt x="652283" y="1346421"/>
                  <a:pt x="497975" y="1276543"/>
                  <a:pt x="389465" y="1179920"/>
                </a:cubicBezTo>
                <a:cubicBezTo>
                  <a:pt x="280955" y="1083297"/>
                  <a:pt x="153091" y="987059"/>
                  <a:pt x="88538" y="881932"/>
                </a:cubicBezTo>
                <a:cubicBezTo>
                  <a:pt x="23985" y="776805"/>
                  <a:pt x="-9032" y="630197"/>
                  <a:pt x="2147" y="549157"/>
                </a:cubicBezTo>
                <a:cubicBezTo>
                  <a:pt x="13326" y="468117"/>
                  <a:pt x="86340" y="393537"/>
                  <a:pt x="155613" y="395691"/>
                </a:cubicBezTo>
                <a:cubicBezTo>
                  <a:pt x="224886" y="397845"/>
                  <a:pt x="334701" y="453977"/>
                  <a:pt x="417784" y="562079"/>
                </a:cubicBezTo>
                <a:cubicBezTo>
                  <a:pt x="500867" y="670181"/>
                  <a:pt x="557136" y="916435"/>
                  <a:pt x="654110" y="1044301"/>
                </a:cubicBezTo>
                <a:cubicBezTo>
                  <a:pt x="751084" y="1172167"/>
                  <a:pt x="826848" y="1298338"/>
                  <a:pt x="999630" y="1329274"/>
                </a:cubicBezTo>
                <a:cubicBezTo>
                  <a:pt x="1172412" y="1360210"/>
                  <a:pt x="1507512" y="1286944"/>
                  <a:pt x="1690803" y="1229916"/>
                </a:cubicBezTo>
                <a:cubicBezTo>
                  <a:pt x="1874094" y="1172888"/>
                  <a:pt x="2102664" y="1065399"/>
                  <a:pt x="2099378" y="987108"/>
                </a:cubicBezTo>
                <a:cubicBezTo>
                  <a:pt x="2096092" y="908817"/>
                  <a:pt x="1809140" y="810783"/>
                  <a:pt x="1671087" y="760172"/>
                </a:cubicBezTo>
                <a:cubicBezTo>
                  <a:pt x="1533034" y="709561"/>
                  <a:pt x="1404827" y="692502"/>
                  <a:pt x="1271059" y="683440"/>
                </a:cubicBezTo>
                <a:cubicBezTo>
                  <a:pt x="1137291" y="674378"/>
                  <a:pt x="921169" y="718587"/>
                  <a:pt x="868478" y="705798"/>
                </a:cubicBezTo>
                <a:cubicBezTo>
                  <a:pt x="815787" y="693009"/>
                  <a:pt x="848854" y="626419"/>
                  <a:pt x="954913" y="606706"/>
                </a:cubicBezTo>
                <a:cubicBezTo>
                  <a:pt x="1060972" y="586994"/>
                  <a:pt x="1408931" y="605633"/>
                  <a:pt x="1504832" y="587523"/>
                </a:cubicBezTo>
                <a:cubicBezTo>
                  <a:pt x="1600733" y="569413"/>
                  <a:pt x="1604922" y="520404"/>
                  <a:pt x="1530321" y="498046"/>
                </a:cubicBezTo>
                <a:cubicBezTo>
                  <a:pt x="1455720" y="475688"/>
                  <a:pt x="1114311" y="481076"/>
                  <a:pt x="1057224" y="453374"/>
                </a:cubicBezTo>
                <a:cubicBezTo>
                  <a:pt x="1000137" y="425672"/>
                  <a:pt x="1053091" y="339855"/>
                  <a:pt x="1187799" y="331836"/>
                </a:cubicBezTo>
                <a:cubicBezTo>
                  <a:pt x="1322507" y="323817"/>
                  <a:pt x="1724714" y="402592"/>
                  <a:pt x="1865472" y="405260"/>
                </a:cubicBezTo>
                <a:cubicBezTo>
                  <a:pt x="2006230" y="407928"/>
                  <a:pt x="2028512" y="368622"/>
                  <a:pt x="2032349" y="347844"/>
                </a:cubicBezTo>
                <a:cubicBezTo>
                  <a:pt x="2036187" y="327066"/>
                  <a:pt x="2015849" y="300327"/>
                  <a:pt x="1888497" y="280592"/>
                </a:cubicBezTo>
                <a:cubicBezTo>
                  <a:pt x="1761145" y="260857"/>
                  <a:pt x="1465400" y="225173"/>
                  <a:pt x="1268239" y="229436"/>
                </a:cubicBezTo>
                <a:cubicBezTo>
                  <a:pt x="1071078" y="233699"/>
                  <a:pt x="801448" y="320023"/>
                  <a:pt x="705532" y="306169"/>
                </a:cubicBezTo>
                <a:cubicBezTo>
                  <a:pt x="609616" y="292315"/>
                  <a:pt x="650114" y="195333"/>
                  <a:pt x="692743" y="146309"/>
                </a:cubicBezTo>
                <a:cubicBezTo>
                  <a:pt x="735372" y="97285"/>
                  <a:pt x="845143" y="34407"/>
                  <a:pt x="961308" y="12027"/>
                </a:cubicBezTo>
                <a:cubicBezTo>
                  <a:pt x="1019391" y="837"/>
                  <a:pt x="1079901" y="567"/>
                  <a:pt x="1155538" y="38"/>
                </a:cubicBezTo>
                <a:close/>
              </a:path>
            </a:pathLst>
          </a:custGeom>
          <a:solidFill>
            <a:schemeClr val="bg1"/>
          </a:solidFill>
          <a:ln w="19050" cap="flat" cmpd="sng" algn="ctr">
            <a:solidFill>
              <a:srgbClr val="B14B8D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</a:endParaRPr>
          </a:p>
        </p:txBody>
      </p:sp>
      <p:sp>
        <p:nvSpPr>
          <p:cNvPr id="7" name="Freeform 168">
            <a:extLst>
              <a:ext uri="{FF2B5EF4-FFF2-40B4-BE49-F238E27FC236}">
                <a16:creationId xmlns:a16="http://schemas.microsoft.com/office/drawing/2014/main" id="{F07FB714-4A83-4BFB-B30C-5F2EE9B9D049}"/>
              </a:ext>
            </a:extLst>
          </p:cNvPr>
          <p:cNvSpPr/>
          <p:nvPr/>
        </p:nvSpPr>
        <p:spPr bwMode="auto">
          <a:xfrm>
            <a:off x="1067020" y="2977015"/>
            <a:ext cx="1108369" cy="410350"/>
          </a:xfrm>
          <a:custGeom>
            <a:avLst/>
            <a:gdLst>
              <a:gd name="connsiteX0" fmla="*/ 157851 w 1108369"/>
              <a:gd name="connsiteY0" fmla="*/ 93668 h 410350"/>
              <a:gd name="connsiteX1" fmla="*/ 451309 w 1108369"/>
              <a:gd name="connsiteY1" fmla="*/ 4354 h 410350"/>
              <a:gd name="connsiteX2" fmla="*/ 821322 w 1108369"/>
              <a:gd name="connsiteY2" fmla="*/ 38378 h 410350"/>
              <a:gd name="connsiteX3" fmla="*/ 1093516 w 1108369"/>
              <a:gd name="connsiteY3" fmla="*/ 246777 h 410350"/>
              <a:gd name="connsiteX4" fmla="*/ 1046733 w 1108369"/>
              <a:gd name="connsiteY4" fmla="*/ 404138 h 410350"/>
              <a:gd name="connsiteX5" fmla="*/ 829828 w 1108369"/>
              <a:gd name="connsiteY5" fmla="*/ 370114 h 410350"/>
              <a:gd name="connsiteX6" fmla="*/ 697985 w 1108369"/>
              <a:gd name="connsiteY6" fmla="*/ 289307 h 410350"/>
              <a:gd name="connsiteX7" fmla="*/ 476827 w 1108369"/>
              <a:gd name="connsiteY7" fmla="*/ 255283 h 410350"/>
              <a:gd name="connsiteX8" fmla="*/ 276935 w 1108369"/>
              <a:gd name="connsiteY8" fmla="*/ 314825 h 410350"/>
              <a:gd name="connsiteX9" fmla="*/ 111067 w 1108369"/>
              <a:gd name="connsiteY9" fmla="*/ 353102 h 410350"/>
              <a:gd name="connsiteX10" fmla="*/ 489 w 1108369"/>
              <a:gd name="connsiteY10" fmla="*/ 272295 h 410350"/>
              <a:gd name="connsiteX11" fmla="*/ 157851 w 1108369"/>
              <a:gd name="connsiteY11" fmla="*/ 93668 h 410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08369" h="410350">
                <a:moveTo>
                  <a:pt x="157851" y="93668"/>
                </a:moveTo>
                <a:cubicBezTo>
                  <a:pt x="232988" y="49011"/>
                  <a:pt x="340730" y="13569"/>
                  <a:pt x="451309" y="4354"/>
                </a:cubicBezTo>
                <a:cubicBezTo>
                  <a:pt x="561888" y="-4861"/>
                  <a:pt x="714288" y="-2026"/>
                  <a:pt x="821322" y="38378"/>
                </a:cubicBezTo>
                <a:cubicBezTo>
                  <a:pt x="928357" y="78782"/>
                  <a:pt x="1055948" y="185817"/>
                  <a:pt x="1093516" y="246777"/>
                </a:cubicBezTo>
                <a:cubicBezTo>
                  <a:pt x="1131084" y="307737"/>
                  <a:pt x="1090681" y="383582"/>
                  <a:pt x="1046733" y="404138"/>
                </a:cubicBezTo>
                <a:cubicBezTo>
                  <a:pt x="1002785" y="424694"/>
                  <a:pt x="887953" y="389252"/>
                  <a:pt x="829828" y="370114"/>
                </a:cubicBezTo>
                <a:cubicBezTo>
                  <a:pt x="771703" y="350976"/>
                  <a:pt x="756818" y="308445"/>
                  <a:pt x="697985" y="289307"/>
                </a:cubicBezTo>
                <a:cubicBezTo>
                  <a:pt x="639152" y="270169"/>
                  <a:pt x="547002" y="251030"/>
                  <a:pt x="476827" y="255283"/>
                </a:cubicBezTo>
                <a:cubicBezTo>
                  <a:pt x="406652" y="259536"/>
                  <a:pt x="337895" y="298522"/>
                  <a:pt x="276935" y="314825"/>
                </a:cubicBezTo>
                <a:cubicBezTo>
                  <a:pt x="215975" y="331128"/>
                  <a:pt x="157141" y="360190"/>
                  <a:pt x="111067" y="353102"/>
                </a:cubicBezTo>
                <a:cubicBezTo>
                  <a:pt x="64993" y="346014"/>
                  <a:pt x="-6600" y="315534"/>
                  <a:pt x="489" y="272295"/>
                </a:cubicBezTo>
                <a:cubicBezTo>
                  <a:pt x="7577" y="229056"/>
                  <a:pt x="82714" y="138325"/>
                  <a:pt x="157851" y="93668"/>
                </a:cubicBezTo>
                <a:close/>
              </a:path>
            </a:pathLst>
          </a:custGeom>
          <a:solidFill>
            <a:srgbClr val="646464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</a:endParaRPr>
          </a:p>
        </p:txBody>
      </p:sp>
      <p:sp>
        <p:nvSpPr>
          <p:cNvPr id="8" name="Freeform 169">
            <a:extLst>
              <a:ext uri="{FF2B5EF4-FFF2-40B4-BE49-F238E27FC236}">
                <a16:creationId xmlns:a16="http://schemas.microsoft.com/office/drawing/2014/main" id="{59155729-C7ED-492B-92EC-58D74C7319F6}"/>
              </a:ext>
            </a:extLst>
          </p:cNvPr>
          <p:cNvSpPr/>
          <p:nvPr/>
        </p:nvSpPr>
        <p:spPr bwMode="auto">
          <a:xfrm rot="15300000">
            <a:off x="152334" y="3915184"/>
            <a:ext cx="1355056" cy="492490"/>
          </a:xfrm>
          <a:custGeom>
            <a:avLst/>
            <a:gdLst>
              <a:gd name="connsiteX0" fmla="*/ 157851 w 1108369"/>
              <a:gd name="connsiteY0" fmla="*/ 93668 h 410350"/>
              <a:gd name="connsiteX1" fmla="*/ 451309 w 1108369"/>
              <a:gd name="connsiteY1" fmla="*/ 4354 h 410350"/>
              <a:gd name="connsiteX2" fmla="*/ 821322 w 1108369"/>
              <a:gd name="connsiteY2" fmla="*/ 38378 h 410350"/>
              <a:gd name="connsiteX3" fmla="*/ 1093516 w 1108369"/>
              <a:gd name="connsiteY3" fmla="*/ 246777 h 410350"/>
              <a:gd name="connsiteX4" fmla="*/ 1046733 w 1108369"/>
              <a:gd name="connsiteY4" fmla="*/ 404138 h 410350"/>
              <a:gd name="connsiteX5" fmla="*/ 829828 w 1108369"/>
              <a:gd name="connsiteY5" fmla="*/ 370114 h 410350"/>
              <a:gd name="connsiteX6" fmla="*/ 697985 w 1108369"/>
              <a:gd name="connsiteY6" fmla="*/ 289307 h 410350"/>
              <a:gd name="connsiteX7" fmla="*/ 476827 w 1108369"/>
              <a:gd name="connsiteY7" fmla="*/ 255283 h 410350"/>
              <a:gd name="connsiteX8" fmla="*/ 276935 w 1108369"/>
              <a:gd name="connsiteY8" fmla="*/ 314825 h 410350"/>
              <a:gd name="connsiteX9" fmla="*/ 111067 w 1108369"/>
              <a:gd name="connsiteY9" fmla="*/ 353102 h 410350"/>
              <a:gd name="connsiteX10" fmla="*/ 489 w 1108369"/>
              <a:gd name="connsiteY10" fmla="*/ 272295 h 410350"/>
              <a:gd name="connsiteX11" fmla="*/ 157851 w 1108369"/>
              <a:gd name="connsiteY11" fmla="*/ 93668 h 410350"/>
              <a:gd name="connsiteX0" fmla="*/ 157851 w 1119681"/>
              <a:gd name="connsiteY0" fmla="*/ 93668 h 451651"/>
              <a:gd name="connsiteX1" fmla="*/ 451309 w 1119681"/>
              <a:gd name="connsiteY1" fmla="*/ 4354 h 451651"/>
              <a:gd name="connsiteX2" fmla="*/ 821322 w 1119681"/>
              <a:gd name="connsiteY2" fmla="*/ 38378 h 451651"/>
              <a:gd name="connsiteX3" fmla="*/ 1093516 w 1119681"/>
              <a:gd name="connsiteY3" fmla="*/ 246777 h 451651"/>
              <a:gd name="connsiteX4" fmla="*/ 1079008 w 1119681"/>
              <a:gd name="connsiteY4" fmla="*/ 448010 h 451651"/>
              <a:gd name="connsiteX5" fmla="*/ 829828 w 1119681"/>
              <a:gd name="connsiteY5" fmla="*/ 370114 h 451651"/>
              <a:gd name="connsiteX6" fmla="*/ 697985 w 1119681"/>
              <a:gd name="connsiteY6" fmla="*/ 289307 h 451651"/>
              <a:gd name="connsiteX7" fmla="*/ 476827 w 1119681"/>
              <a:gd name="connsiteY7" fmla="*/ 255283 h 451651"/>
              <a:gd name="connsiteX8" fmla="*/ 276935 w 1119681"/>
              <a:gd name="connsiteY8" fmla="*/ 314825 h 451651"/>
              <a:gd name="connsiteX9" fmla="*/ 111067 w 1119681"/>
              <a:gd name="connsiteY9" fmla="*/ 353102 h 451651"/>
              <a:gd name="connsiteX10" fmla="*/ 489 w 1119681"/>
              <a:gd name="connsiteY10" fmla="*/ 272295 h 451651"/>
              <a:gd name="connsiteX11" fmla="*/ 157851 w 1119681"/>
              <a:gd name="connsiteY11" fmla="*/ 93668 h 451651"/>
              <a:gd name="connsiteX0" fmla="*/ 157851 w 1115401"/>
              <a:gd name="connsiteY0" fmla="*/ 93668 h 461252"/>
              <a:gd name="connsiteX1" fmla="*/ 451309 w 1115401"/>
              <a:gd name="connsiteY1" fmla="*/ 4354 h 461252"/>
              <a:gd name="connsiteX2" fmla="*/ 821322 w 1115401"/>
              <a:gd name="connsiteY2" fmla="*/ 38378 h 461252"/>
              <a:gd name="connsiteX3" fmla="*/ 1093516 w 1115401"/>
              <a:gd name="connsiteY3" fmla="*/ 246777 h 461252"/>
              <a:gd name="connsiteX4" fmla="*/ 1079008 w 1115401"/>
              <a:gd name="connsiteY4" fmla="*/ 448010 h 461252"/>
              <a:gd name="connsiteX5" fmla="*/ 920718 w 1115401"/>
              <a:gd name="connsiteY5" fmla="*/ 425288 h 461252"/>
              <a:gd name="connsiteX6" fmla="*/ 697985 w 1115401"/>
              <a:gd name="connsiteY6" fmla="*/ 289307 h 461252"/>
              <a:gd name="connsiteX7" fmla="*/ 476827 w 1115401"/>
              <a:gd name="connsiteY7" fmla="*/ 255283 h 461252"/>
              <a:gd name="connsiteX8" fmla="*/ 276935 w 1115401"/>
              <a:gd name="connsiteY8" fmla="*/ 314825 h 461252"/>
              <a:gd name="connsiteX9" fmla="*/ 111067 w 1115401"/>
              <a:gd name="connsiteY9" fmla="*/ 353102 h 461252"/>
              <a:gd name="connsiteX10" fmla="*/ 489 w 1115401"/>
              <a:gd name="connsiteY10" fmla="*/ 272295 h 461252"/>
              <a:gd name="connsiteX11" fmla="*/ 157851 w 1115401"/>
              <a:gd name="connsiteY11" fmla="*/ 93668 h 461252"/>
              <a:gd name="connsiteX0" fmla="*/ 157851 w 1115401"/>
              <a:gd name="connsiteY0" fmla="*/ 93668 h 461443"/>
              <a:gd name="connsiteX1" fmla="*/ 451309 w 1115401"/>
              <a:gd name="connsiteY1" fmla="*/ 4354 h 461443"/>
              <a:gd name="connsiteX2" fmla="*/ 821322 w 1115401"/>
              <a:gd name="connsiteY2" fmla="*/ 38378 h 461443"/>
              <a:gd name="connsiteX3" fmla="*/ 1093516 w 1115401"/>
              <a:gd name="connsiteY3" fmla="*/ 246777 h 461443"/>
              <a:gd name="connsiteX4" fmla="*/ 1079008 w 1115401"/>
              <a:gd name="connsiteY4" fmla="*/ 448010 h 461443"/>
              <a:gd name="connsiteX5" fmla="*/ 920718 w 1115401"/>
              <a:gd name="connsiteY5" fmla="*/ 425288 h 461443"/>
              <a:gd name="connsiteX6" fmla="*/ 677446 w 1115401"/>
              <a:gd name="connsiteY6" fmla="*/ 283803 h 461443"/>
              <a:gd name="connsiteX7" fmla="*/ 476827 w 1115401"/>
              <a:gd name="connsiteY7" fmla="*/ 255283 h 461443"/>
              <a:gd name="connsiteX8" fmla="*/ 276935 w 1115401"/>
              <a:gd name="connsiteY8" fmla="*/ 314825 h 461443"/>
              <a:gd name="connsiteX9" fmla="*/ 111067 w 1115401"/>
              <a:gd name="connsiteY9" fmla="*/ 353102 h 461443"/>
              <a:gd name="connsiteX10" fmla="*/ 489 w 1115401"/>
              <a:gd name="connsiteY10" fmla="*/ 272295 h 461443"/>
              <a:gd name="connsiteX11" fmla="*/ 157851 w 1115401"/>
              <a:gd name="connsiteY11" fmla="*/ 93668 h 461443"/>
              <a:gd name="connsiteX0" fmla="*/ 157851 w 1115401"/>
              <a:gd name="connsiteY0" fmla="*/ 93668 h 461443"/>
              <a:gd name="connsiteX1" fmla="*/ 451309 w 1115401"/>
              <a:gd name="connsiteY1" fmla="*/ 4354 h 461443"/>
              <a:gd name="connsiteX2" fmla="*/ 821322 w 1115401"/>
              <a:gd name="connsiteY2" fmla="*/ 38378 h 461443"/>
              <a:gd name="connsiteX3" fmla="*/ 1093516 w 1115401"/>
              <a:gd name="connsiteY3" fmla="*/ 246777 h 461443"/>
              <a:gd name="connsiteX4" fmla="*/ 1079008 w 1115401"/>
              <a:gd name="connsiteY4" fmla="*/ 448010 h 461443"/>
              <a:gd name="connsiteX5" fmla="*/ 920718 w 1115401"/>
              <a:gd name="connsiteY5" fmla="*/ 425288 h 461443"/>
              <a:gd name="connsiteX6" fmla="*/ 677446 w 1115401"/>
              <a:gd name="connsiteY6" fmla="*/ 283803 h 461443"/>
              <a:gd name="connsiteX7" fmla="*/ 465309 w 1115401"/>
              <a:gd name="connsiteY7" fmla="*/ 265406 h 461443"/>
              <a:gd name="connsiteX8" fmla="*/ 276935 w 1115401"/>
              <a:gd name="connsiteY8" fmla="*/ 314825 h 461443"/>
              <a:gd name="connsiteX9" fmla="*/ 111067 w 1115401"/>
              <a:gd name="connsiteY9" fmla="*/ 353102 h 461443"/>
              <a:gd name="connsiteX10" fmla="*/ 489 w 1115401"/>
              <a:gd name="connsiteY10" fmla="*/ 272295 h 461443"/>
              <a:gd name="connsiteX11" fmla="*/ 157851 w 1115401"/>
              <a:gd name="connsiteY11" fmla="*/ 93668 h 461443"/>
              <a:gd name="connsiteX0" fmla="*/ 292022 w 1249572"/>
              <a:gd name="connsiteY0" fmla="*/ 93668 h 461443"/>
              <a:gd name="connsiteX1" fmla="*/ 585480 w 1249572"/>
              <a:gd name="connsiteY1" fmla="*/ 4354 h 461443"/>
              <a:gd name="connsiteX2" fmla="*/ 955493 w 1249572"/>
              <a:gd name="connsiteY2" fmla="*/ 38378 h 461443"/>
              <a:gd name="connsiteX3" fmla="*/ 1227687 w 1249572"/>
              <a:gd name="connsiteY3" fmla="*/ 246777 h 461443"/>
              <a:gd name="connsiteX4" fmla="*/ 1213179 w 1249572"/>
              <a:gd name="connsiteY4" fmla="*/ 448010 h 461443"/>
              <a:gd name="connsiteX5" fmla="*/ 1054889 w 1249572"/>
              <a:gd name="connsiteY5" fmla="*/ 425288 h 461443"/>
              <a:gd name="connsiteX6" fmla="*/ 811617 w 1249572"/>
              <a:gd name="connsiteY6" fmla="*/ 283803 h 461443"/>
              <a:gd name="connsiteX7" fmla="*/ 599480 w 1249572"/>
              <a:gd name="connsiteY7" fmla="*/ 265406 h 461443"/>
              <a:gd name="connsiteX8" fmla="*/ 411106 w 1249572"/>
              <a:gd name="connsiteY8" fmla="*/ 314825 h 461443"/>
              <a:gd name="connsiteX9" fmla="*/ 10112 w 1249572"/>
              <a:gd name="connsiteY9" fmla="*/ 408982 h 461443"/>
              <a:gd name="connsiteX10" fmla="*/ 134660 w 1249572"/>
              <a:gd name="connsiteY10" fmla="*/ 272295 h 461443"/>
              <a:gd name="connsiteX11" fmla="*/ 292022 w 1249572"/>
              <a:gd name="connsiteY11" fmla="*/ 93668 h 461443"/>
              <a:gd name="connsiteX0" fmla="*/ 292022 w 1249572"/>
              <a:gd name="connsiteY0" fmla="*/ 93668 h 461443"/>
              <a:gd name="connsiteX1" fmla="*/ 585480 w 1249572"/>
              <a:gd name="connsiteY1" fmla="*/ 4354 h 461443"/>
              <a:gd name="connsiteX2" fmla="*/ 955493 w 1249572"/>
              <a:gd name="connsiteY2" fmla="*/ 38378 h 461443"/>
              <a:gd name="connsiteX3" fmla="*/ 1227687 w 1249572"/>
              <a:gd name="connsiteY3" fmla="*/ 246777 h 461443"/>
              <a:gd name="connsiteX4" fmla="*/ 1213179 w 1249572"/>
              <a:gd name="connsiteY4" fmla="*/ 448010 h 461443"/>
              <a:gd name="connsiteX5" fmla="*/ 1054889 w 1249572"/>
              <a:gd name="connsiteY5" fmla="*/ 425288 h 461443"/>
              <a:gd name="connsiteX6" fmla="*/ 811617 w 1249572"/>
              <a:gd name="connsiteY6" fmla="*/ 283803 h 461443"/>
              <a:gd name="connsiteX7" fmla="*/ 599480 w 1249572"/>
              <a:gd name="connsiteY7" fmla="*/ 265406 h 461443"/>
              <a:gd name="connsiteX8" fmla="*/ 264453 w 1249572"/>
              <a:gd name="connsiteY8" fmla="*/ 385606 h 461443"/>
              <a:gd name="connsiteX9" fmla="*/ 10112 w 1249572"/>
              <a:gd name="connsiteY9" fmla="*/ 408982 h 461443"/>
              <a:gd name="connsiteX10" fmla="*/ 134660 w 1249572"/>
              <a:gd name="connsiteY10" fmla="*/ 272295 h 461443"/>
              <a:gd name="connsiteX11" fmla="*/ 292022 w 1249572"/>
              <a:gd name="connsiteY11" fmla="*/ 93668 h 461443"/>
              <a:gd name="connsiteX0" fmla="*/ 292022 w 1249572"/>
              <a:gd name="connsiteY0" fmla="*/ 93668 h 461443"/>
              <a:gd name="connsiteX1" fmla="*/ 585480 w 1249572"/>
              <a:gd name="connsiteY1" fmla="*/ 4354 h 461443"/>
              <a:gd name="connsiteX2" fmla="*/ 955493 w 1249572"/>
              <a:gd name="connsiteY2" fmla="*/ 38378 h 461443"/>
              <a:gd name="connsiteX3" fmla="*/ 1227687 w 1249572"/>
              <a:gd name="connsiteY3" fmla="*/ 246777 h 461443"/>
              <a:gd name="connsiteX4" fmla="*/ 1213179 w 1249572"/>
              <a:gd name="connsiteY4" fmla="*/ 448010 h 461443"/>
              <a:gd name="connsiteX5" fmla="*/ 1054889 w 1249572"/>
              <a:gd name="connsiteY5" fmla="*/ 425288 h 461443"/>
              <a:gd name="connsiteX6" fmla="*/ 811617 w 1249572"/>
              <a:gd name="connsiteY6" fmla="*/ 283803 h 461443"/>
              <a:gd name="connsiteX7" fmla="*/ 599480 w 1249572"/>
              <a:gd name="connsiteY7" fmla="*/ 265406 h 461443"/>
              <a:gd name="connsiteX8" fmla="*/ 264453 w 1249572"/>
              <a:gd name="connsiteY8" fmla="*/ 385606 h 461443"/>
              <a:gd name="connsiteX9" fmla="*/ 10112 w 1249572"/>
              <a:gd name="connsiteY9" fmla="*/ 408982 h 461443"/>
              <a:gd name="connsiteX10" fmla="*/ 134660 w 1249572"/>
              <a:gd name="connsiteY10" fmla="*/ 272295 h 461443"/>
              <a:gd name="connsiteX11" fmla="*/ 292022 w 1249572"/>
              <a:gd name="connsiteY11" fmla="*/ 93668 h 461443"/>
              <a:gd name="connsiteX0" fmla="*/ 292022 w 1249572"/>
              <a:gd name="connsiteY0" fmla="*/ 93668 h 461443"/>
              <a:gd name="connsiteX1" fmla="*/ 585480 w 1249572"/>
              <a:gd name="connsiteY1" fmla="*/ 4354 h 461443"/>
              <a:gd name="connsiteX2" fmla="*/ 955493 w 1249572"/>
              <a:gd name="connsiteY2" fmla="*/ 38378 h 461443"/>
              <a:gd name="connsiteX3" fmla="*/ 1227687 w 1249572"/>
              <a:gd name="connsiteY3" fmla="*/ 246777 h 461443"/>
              <a:gd name="connsiteX4" fmla="*/ 1213179 w 1249572"/>
              <a:gd name="connsiteY4" fmla="*/ 448010 h 461443"/>
              <a:gd name="connsiteX5" fmla="*/ 1054889 w 1249572"/>
              <a:gd name="connsiteY5" fmla="*/ 425288 h 461443"/>
              <a:gd name="connsiteX6" fmla="*/ 811617 w 1249572"/>
              <a:gd name="connsiteY6" fmla="*/ 283803 h 461443"/>
              <a:gd name="connsiteX7" fmla="*/ 599480 w 1249572"/>
              <a:gd name="connsiteY7" fmla="*/ 265406 h 461443"/>
              <a:gd name="connsiteX8" fmla="*/ 241416 w 1249572"/>
              <a:gd name="connsiteY8" fmla="*/ 405851 h 461443"/>
              <a:gd name="connsiteX9" fmla="*/ 10112 w 1249572"/>
              <a:gd name="connsiteY9" fmla="*/ 408982 h 461443"/>
              <a:gd name="connsiteX10" fmla="*/ 134660 w 1249572"/>
              <a:gd name="connsiteY10" fmla="*/ 272295 h 461443"/>
              <a:gd name="connsiteX11" fmla="*/ 292022 w 1249572"/>
              <a:gd name="connsiteY11" fmla="*/ 93668 h 461443"/>
              <a:gd name="connsiteX0" fmla="*/ 383535 w 1341085"/>
              <a:gd name="connsiteY0" fmla="*/ 93668 h 461443"/>
              <a:gd name="connsiteX1" fmla="*/ 676993 w 1341085"/>
              <a:gd name="connsiteY1" fmla="*/ 4354 h 461443"/>
              <a:gd name="connsiteX2" fmla="*/ 1047006 w 1341085"/>
              <a:gd name="connsiteY2" fmla="*/ 38378 h 461443"/>
              <a:gd name="connsiteX3" fmla="*/ 1319200 w 1341085"/>
              <a:gd name="connsiteY3" fmla="*/ 246777 h 461443"/>
              <a:gd name="connsiteX4" fmla="*/ 1304692 w 1341085"/>
              <a:gd name="connsiteY4" fmla="*/ 448010 h 461443"/>
              <a:gd name="connsiteX5" fmla="*/ 1146402 w 1341085"/>
              <a:gd name="connsiteY5" fmla="*/ 425288 h 461443"/>
              <a:gd name="connsiteX6" fmla="*/ 903130 w 1341085"/>
              <a:gd name="connsiteY6" fmla="*/ 283803 h 461443"/>
              <a:gd name="connsiteX7" fmla="*/ 690993 w 1341085"/>
              <a:gd name="connsiteY7" fmla="*/ 265406 h 461443"/>
              <a:gd name="connsiteX8" fmla="*/ 332929 w 1341085"/>
              <a:gd name="connsiteY8" fmla="*/ 405851 h 461443"/>
              <a:gd name="connsiteX9" fmla="*/ 101625 w 1341085"/>
              <a:gd name="connsiteY9" fmla="*/ 408982 h 461443"/>
              <a:gd name="connsiteX10" fmla="*/ 13278 w 1341085"/>
              <a:gd name="connsiteY10" fmla="*/ 294503 h 461443"/>
              <a:gd name="connsiteX11" fmla="*/ 383535 w 1341085"/>
              <a:gd name="connsiteY11" fmla="*/ 93668 h 461443"/>
              <a:gd name="connsiteX0" fmla="*/ 375608 w 1333158"/>
              <a:gd name="connsiteY0" fmla="*/ 93668 h 461443"/>
              <a:gd name="connsiteX1" fmla="*/ 669066 w 1333158"/>
              <a:gd name="connsiteY1" fmla="*/ 4354 h 461443"/>
              <a:gd name="connsiteX2" fmla="*/ 1039079 w 1333158"/>
              <a:gd name="connsiteY2" fmla="*/ 38378 h 461443"/>
              <a:gd name="connsiteX3" fmla="*/ 1311273 w 1333158"/>
              <a:gd name="connsiteY3" fmla="*/ 246777 h 461443"/>
              <a:gd name="connsiteX4" fmla="*/ 1296765 w 1333158"/>
              <a:gd name="connsiteY4" fmla="*/ 448010 h 461443"/>
              <a:gd name="connsiteX5" fmla="*/ 1138475 w 1333158"/>
              <a:gd name="connsiteY5" fmla="*/ 425288 h 461443"/>
              <a:gd name="connsiteX6" fmla="*/ 895203 w 1333158"/>
              <a:gd name="connsiteY6" fmla="*/ 283803 h 461443"/>
              <a:gd name="connsiteX7" fmla="*/ 683066 w 1333158"/>
              <a:gd name="connsiteY7" fmla="*/ 265406 h 461443"/>
              <a:gd name="connsiteX8" fmla="*/ 325002 w 1333158"/>
              <a:gd name="connsiteY8" fmla="*/ 405851 h 461443"/>
              <a:gd name="connsiteX9" fmla="*/ 93698 w 1333158"/>
              <a:gd name="connsiteY9" fmla="*/ 408982 h 461443"/>
              <a:gd name="connsiteX10" fmla="*/ 5351 w 1333158"/>
              <a:gd name="connsiteY10" fmla="*/ 294503 h 461443"/>
              <a:gd name="connsiteX11" fmla="*/ 375608 w 1333158"/>
              <a:gd name="connsiteY11" fmla="*/ 93668 h 461443"/>
              <a:gd name="connsiteX0" fmla="*/ 382329 w 1339879"/>
              <a:gd name="connsiteY0" fmla="*/ 93668 h 461443"/>
              <a:gd name="connsiteX1" fmla="*/ 675787 w 1339879"/>
              <a:gd name="connsiteY1" fmla="*/ 4354 h 461443"/>
              <a:gd name="connsiteX2" fmla="*/ 1045800 w 1339879"/>
              <a:gd name="connsiteY2" fmla="*/ 38378 h 461443"/>
              <a:gd name="connsiteX3" fmla="*/ 1317994 w 1339879"/>
              <a:gd name="connsiteY3" fmla="*/ 246777 h 461443"/>
              <a:gd name="connsiteX4" fmla="*/ 1303486 w 1339879"/>
              <a:gd name="connsiteY4" fmla="*/ 448010 h 461443"/>
              <a:gd name="connsiteX5" fmla="*/ 1145196 w 1339879"/>
              <a:gd name="connsiteY5" fmla="*/ 425288 h 461443"/>
              <a:gd name="connsiteX6" fmla="*/ 901924 w 1339879"/>
              <a:gd name="connsiteY6" fmla="*/ 283803 h 461443"/>
              <a:gd name="connsiteX7" fmla="*/ 689787 w 1339879"/>
              <a:gd name="connsiteY7" fmla="*/ 265406 h 461443"/>
              <a:gd name="connsiteX8" fmla="*/ 331723 w 1339879"/>
              <a:gd name="connsiteY8" fmla="*/ 405851 h 461443"/>
              <a:gd name="connsiteX9" fmla="*/ 100419 w 1339879"/>
              <a:gd name="connsiteY9" fmla="*/ 408982 h 461443"/>
              <a:gd name="connsiteX10" fmla="*/ 4956 w 1339879"/>
              <a:gd name="connsiteY10" fmla="*/ 288193 h 461443"/>
              <a:gd name="connsiteX11" fmla="*/ 382329 w 1339879"/>
              <a:gd name="connsiteY11" fmla="*/ 93668 h 461443"/>
              <a:gd name="connsiteX0" fmla="*/ 247163 w 1339770"/>
              <a:gd name="connsiteY0" fmla="*/ 87911 h 461052"/>
              <a:gd name="connsiteX1" fmla="*/ 675678 w 1339770"/>
              <a:gd name="connsiteY1" fmla="*/ 3963 h 461052"/>
              <a:gd name="connsiteX2" fmla="*/ 1045691 w 1339770"/>
              <a:gd name="connsiteY2" fmla="*/ 37987 h 461052"/>
              <a:gd name="connsiteX3" fmla="*/ 1317885 w 1339770"/>
              <a:gd name="connsiteY3" fmla="*/ 246386 h 461052"/>
              <a:gd name="connsiteX4" fmla="*/ 1303377 w 1339770"/>
              <a:gd name="connsiteY4" fmla="*/ 447619 h 461052"/>
              <a:gd name="connsiteX5" fmla="*/ 1145087 w 1339770"/>
              <a:gd name="connsiteY5" fmla="*/ 424897 h 461052"/>
              <a:gd name="connsiteX6" fmla="*/ 901815 w 1339770"/>
              <a:gd name="connsiteY6" fmla="*/ 283412 h 461052"/>
              <a:gd name="connsiteX7" fmla="*/ 689678 w 1339770"/>
              <a:gd name="connsiteY7" fmla="*/ 265015 h 461052"/>
              <a:gd name="connsiteX8" fmla="*/ 331614 w 1339770"/>
              <a:gd name="connsiteY8" fmla="*/ 405460 h 461052"/>
              <a:gd name="connsiteX9" fmla="*/ 100310 w 1339770"/>
              <a:gd name="connsiteY9" fmla="*/ 408591 h 461052"/>
              <a:gd name="connsiteX10" fmla="*/ 4847 w 1339770"/>
              <a:gd name="connsiteY10" fmla="*/ 287802 h 461052"/>
              <a:gd name="connsiteX11" fmla="*/ 247163 w 1339770"/>
              <a:gd name="connsiteY11" fmla="*/ 87911 h 461052"/>
              <a:gd name="connsiteX0" fmla="*/ 251790 w 1339994"/>
              <a:gd name="connsiteY0" fmla="*/ 70281 h 459854"/>
              <a:gd name="connsiteX1" fmla="*/ 675902 w 1339994"/>
              <a:gd name="connsiteY1" fmla="*/ 2765 h 459854"/>
              <a:gd name="connsiteX2" fmla="*/ 1045915 w 1339994"/>
              <a:gd name="connsiteY2" fmla="*/ 36789 h 459854"/>
              <a:gd name="connsiteX3" fmla="*/ 1318109 w 1339994"/>
              <a:gd name="connsiteY3" fmla="*/ 245188 h 459854"/>
              <a:gd name="connsiteX4" fmla="*/ 1303601 w 1339994"/>
              <a:gd name="connsiteY4" fmla="*/ 446421 h 459854"/>
              <a:gd name="connsiteX5" fmla="*/ 1145311 w 1339994"/>
              <a:gd name="connsiteY5" fmla="*/ 423699 h 459854"/>
              <a:gd name="connsiteX6" fmla="*/ 902039 w 1339994"/>
              <a:gd name="connsiteY6" fmla="*/ 282214 h 459854"/>
              <a:gd name="connsiteX7" fmla="*/ 689902 w 1339994"/>
              <a:gd name="connsiteY7" fmla="*/ 263817 h 459854"/>
              <a:gd name="connsiteX8" fmla="*/ 331838 w 1339994"/>
              <a:gd name="connsiteY8" fmla="*/ 404262 h 459854"/>
              <a:gd name="connsiteX9" fmla="*/ 100534 w 1339994"/>
              <a:gd name="connsiteY9" fmla="*/ 407393 h 459854"/>
              <a:gd name="connsiteX10" fmla="*/ 5071 w 1339994"/>
              <a:gd name="connsiteY10" fmla="*/ 286604 h 459854"/>
              <a:gd name="connsiteX11" fmla="*/ 251790 w 1339994"/>
              <a:gd name="connsiteY11" fmla="*/ 70281 h 459854"/>
              <a:gd name="connsiteX0" fmla="*/ 251790 w 1339994"/>
              <a:gd name="connsiteY0" fmla="*/ 100903 h 490476"/>
              <a:gd name="connsiteX1" fmla="*/ 636217 w 1339994"/>
              <a:gd name="connsiteY1" fmla="*/ 739 h 490476"/>
              <a:gd name="connsiteX2" fmla="*/ 1045915 w 1339994"/>
              <a:gd name="connsiteY2" fmla="*/ 67411 h 490476"/>
              <a:gd name="connsiteX3" fmla="*/ 1318109 w 1339994"/>
              <a:gd name="connsiteY3" fmla="*/ 275810 h 490476"/>
              <a:gd name="connsiteX4" fmla="*/ 1303601 w 1339994"/>
              <a:gd name="connsiteY4" fmla="*/ 477043 h 490476"/>
              <a:gd name="connsiteX5" fmla="*/ 1145311 w 1339994"/>
              <a:gd name="connsiteY5" fmla="*/ 454321 h 490476"/>
              <a:gd name="connsiteX6" fmla="*/ 902039 w 1339994"/>
              <a:gd name="connsiteY6" fmla="*/ 312836 h 490476"/>
              <a:gd name="connsiteX7" fmla="*/ 689902 w 1339994"/>
              <a:gd name="connsiteY7" fmla="*/ 294439 h 490476"/>
              <a:gd name="connsiteX8" fmla="*/ 331838 w 1339994"/>
              <a:gd name="connsiteY8" fmla="*/ 434884 h 490476"/>
              <a:gd name="connsiteX9" fmla="*/ 100534 w 1339994"/>
              <a:gd name="connsiteY9" fmla="*/ 438015 h 490476"/>
              <a:gd name="connsiteX10" fmla="*/ 5071 w 1339994"/>
              <a:gd name="connsiteY10" fmla="*/ 317226 h 490476"/>
              <a:gd name="connsiteX11" fmla="*/ 251790 w 1339994"/>
              <a:gd name="connsiteY11" fmla="*/ 100903 h 490476"/>
              <a:gd name="connsiteX0" fmla="*/ 251790 w 1337999"/>
              <a:gd name="connsiteY0" fmla="*/ 102997 h 492570"/>
              <a:gd name="connsiteX1" fmla="*/ 636217 w 1337999"/>
              <a:gd name="connsiteY1" fmla="*/ 2833 h 492570"/>
              <a:gd name="connsiteX2" fmla="*/ 1073060 w 1337999"/>
              <a:gd name="connsiteY2" fmla="*/ 50361 h 492570"/>
              <a:gd name="connsiteX3" fmla="*/ 1318109 w 1337999"/>
              <a:gd name="connsiteY3" fmla="*/ 277904 h 492570"/>
              <a:gd name="connsiteX4" fmla="*/ 1303601 w 1337999"/>
              <a:gd name="connsiteY4" fmla="*/ 479137 h 492570"/>
              <a:gd name="connsiteX5" fmla="*/ 1145311 w 1337999"/>
              <a:gd name="connsiteY5" fmla="*/ 456415 h 492570"/>
              <a:gd name="connsiteX6" fmla="*/ 902039 w 1337999"/>
              <a:gd name="connsiteY6" fmla="*/ 314930 h 492570"/>
              <a:gd name="connsiteX7" fmla="*/ 689902 w 1337999"/>
              <a:gd name="connsiteY7" fmla="*/ 296533 h 492570"/>
              <a:gd name="connsiteX8" fmla="*/ 331838 w 1337999"/>
              <a:gd name="connsiteY8" fmla="*/ 436978 h 492570"/>
              <a:gd name="connsiteX9" fmla="*/ 100534 w 1337999"/>
              <a:gd name="connsiteY9" fmla="*/ 440109 h 492570"/>
              <a:gd name="connsiteX10" fmla="*/ 5071 w 1337999"/>
              <a:gd name="connsiteY10" fmla="*/ 319320 h 492570"/>
              <a:gd name="connsiteX11" fmla="*/ 251790 w 1337999"/>
              <a:gd name="connsiteY11" fmla="*/ 102997 h 492570"/>
              <a:gd name="connsiteX0" fmla="*/ 251790 w 1355056"/>
              <a:gd name="connsiteY0" fmla="*/ 103021 h 492490"/>
              <a:gd name="connsiteX1" fmla="*/ 636217 w 1355056"/>
              <a:gd name="connsiteY1" fmla="*/ 2857 h 492490"/>
              <a:gd name="connsiteX2" fmla="*/ 1073060 w 1355056"/>
              <a:gd name="connsiteY2" fmla="*/ 50385 h 492490"/>
              <a:gd name="connsiteX3" fmla="*/ 1339750 w 1355056"/>
              <a:gd name="connsiteY3" fmla="*/ 279323 h 492490"/>
              <a:gd name="connsiteX4" fmla="*/ 1303601 w 1355056"/>
              <a:gd name="connsiteY4" fmla="*/ 479161 h 492490"/>
              <a:gd name="connsiteX5" fmla="*/ 1145311 w 1355056"/>
              <a:gd name="connsiteY5" fmla="*/ 456439 h 492490"/>
              <a:gd name="connsiteX6" fmla="*/ 902039 w 1355056"/>
              <a:gd name="connsiteY6" fmla="*/ 314954 h 492490"/>
              <a:gd name="connsiteX7" fmla="*/ 689902 w 1355056"/>
              <a:gd name="connsiteY7" fmla="*/ 296557 h 492490"/>
              <a:gd name="connsiteX8" fmla="*/ 331838 w 1355056"/>
              <a:gd name="connsiteY8" fmla="*/ 437002 h 492490"/>
              <a:gd name="connsiteX9" fmla="*/ 100534 w 1355056"/>
              <a:gd name="connsiteY9" fmla="*/ 440133 h 492490"/>
              <a:gd name="connsiteX10" fmla="*/ 5071 w 1355056"/>
              <a:gd name="connsiteY10" fmla="*/ 319344 h 492490"/>
              <a:gd name="connsiteX11" fmla="*/ 251790 w 1355056"/>
              <a:gd name="connsiteY11" fmla="*/ 103021 h 492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55056" h="492490">
                <a:moveTo>
                  <a:pt x="251790" y="103021"/>
                </a:moveTo>
                <a:cubicBezTo>
                  <a:pt x="356981" y="50273"/>
                  <a:pt x="499339" y="11630"/>
                  <a:pt x="636217" y="2857"/>
                </a:cubicBezTo>
                <a:cubicBezTo>
                  <a:pt x="773095" y="-5916"/>
                  <a:pt x="955805" y="4307"/>
                  <a:pt x="1073060" y="50385"/>
                </a:cubicBezTo>
                <a:cubicBezTo>
                  <a:pt x="1190315" y="96463"/>
                  <a:pt x="1301327" y="207860"/>
                  <a:pt x="1339750" y="279323"/>
                </a:cubicBezTo>
                <a:cubicBezTo>
                  <a:pt x="1378173" y="350786"/>
                  <a:pt x="1336007" y="449642"/>
                  <a:pt x="1303601" y="479161"/>
                </a:cubicBezTo>
                <a:cubicBezTo>
                  <a:pt x="1271195" y="508680"/>
                  <a:pt x="1212238" y="483807"/>
                  <a:pt x="1145311" y="456439"/>
                </a:cubicBezTo>
                <a:cubicBezTo>
                  <a:pt x="1078384" y="429071"/>
                  <a:pt x="977940" y="341601"/>
                  <a:pt x="902039" y="314954"/>
                </a:cubicBezTo>
                <a:cubicBezTo>
                  <a:pt x="826138" y="288307"/>
                  <a:pt x="784936" y="276216"/>
                  <a:pt x="689902" y="296557"/>
                </a:cubicBezTo>
                <a:cubicBezTo>
                  <a:pt x="594869" y="316898"/>
                  <a:pt x="408720" y="394144"/>
                  <a:pt x="331838" y="437002"/>
                </a:cubicBezTo>
                <a:cubicBezTo>
                  <a:pt x="254956" y="479860"/>
                  <a:pt x="146608" y="447221"/>
                  <a:pt x="100534" y="440133"/>
                </a:cubicBezTo>
                <a:cubicBezTo>
                  <a:pt x="54460" y="433045"/>
                  <a:pt x="-20138" y="375529"/>
                  <a:pt x="5071" y="319344"/>
                </a:cubicBezTo>
                <a:cubicBezTo>
                  <a:pt x="30280" y="263159"/>
                  <a:pt x="146599" y="155769"/>
                  <a:pt x="251790" y="103021"/>
                </a:cubicBezTo>
                <a:close/>
              </a:path>
            </a:pathLst>
          </a:custGeom>
          <a:solidFill>
            <a:srgbClr val="646464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</a:endParaRPr>
          </a:p>
        </p:txBody>
      </p:sp>
      <p:sp>
        <p:nvSpPr>
          <p:cNvPr id="9" name="Freeform 170">
            <a:extLst>
              <a:ext uri="{FF2B5EF4-FFF2-40B4-BE49-F238E27FC236}">
                <a16:creationId xmlns:a16="http://schemas.microsoft.com/office/drawing/2014/main" id="{DFA7E4D8-59E9-4C90-B242-9297C36F1298}"/>
              </a:ext>
            </a:extLst>
          </p:cNvPr>
          <p:cNvSpPr/>
          <p:nvPr/>
        </p:nvSpPr>
        <p:spPr bwMode="auto">
          <a:xfrm rot="7200000">
            <a:off x="1500839" y="4029734"/>
            <a:ext cx="1234924" cy="505550"/>
          </a:xfrm>
          <a:custGeom>
            <a:avLst/>
            <a:gdLst>
              <a:gd name="connsiteX0" fmla="*/ 157851 w 1108369"/>
              <a:gd name="connsiteY0" fmla="*/ 93668 h 410350"/>
              <a:gd name="connsiteX1" fmla="*/ 451309 w 1108369"/>
              <a:gd name="connsiteY1" fmla="*/ 4354 h 410350"/>
              <a:gd name="connsiteX2" fmla="*/ 821322 w 1108369"/>
              <a:gd name="connsiteY2" fmla="*/ 38378 h 410350"/>
              <a:gd name="connsiteX3" fmla="*/ 1093516 w 1108369"/>
              <a:gd name="connsiteY3" fmla="*/ 246777 h 410350"/>
              <a:gd name="connsiteX4" fmla="*/ 1046733 w 1108369"/>
              <a:gd name="connsiteY4" fmla="*/ 404138 h 410350"/>
              <a:gd name="connsiteX5" fmla="*/ 829828 w 1108369"/>
              <a:gd name="connsiteY5" fmla="*/ 370114 h 410350"/>
              <a:gd name="connsiteX6" fmla="*/ 697985 w 1108369"/>
              <a:gd name="connsiteY6" fmla="*/ 289307 h 410350"/>
              <a:gd name="connsiteX7" fmla="*/ 476827 w 1108369"/>
              <a:gd name="connsiteY7" fmla="*/ 255283 h 410350"/>
              <a:gd name="connsiteX8" fmla="*/ 276935 w 1108369"/>
              <a:gd name="connsiteY8" fmla="*/ 314825 h 410350"/>
              <a:gd name="connsiteX9" fmla="*/ 111067 w 1108369"/>
              <a:gd name="connsiteY9" fmla="*/ 353102 h 410350"/>
              <a:gd name="connsiteX10" fmla="*/ 489 w 1108369"/>
              <a:gd name="connsiteY10" fmla="*/ 272295 h 410350"/>
              <a:gd name="connsiteX11" fmla="*/ 157851 w 1108369"/>
              <a:gd name="connsiteY11" fmla="*/ 93668 h 410350"/>
              <a:gd name="connsiteX0" fmla="*/ 157851 w 1108369"/>
              <a:gd name="connsiteY0" fmla="*/ 93668 h 410350"/>
              <a:gd name="connsiteX1" fmla="*/ 451309 w 1108369"/>
              <a:gd name="connsiteY1" fmla="*/ 4354 h 410350"/>
              <a:gd name="connsiteX2" fmla="*/ 821322 w 1108369"/>
              <a:gd name="connsiteY2" fmla="*/ 38378 h 410350"/>
              <a:gd name="connsiteX3" fmla="*/ 1093516 w 1108369"/>
              <a:gd name="connsiteY3" fmla="*/ 246777 h 410350"/>
              <a:gd name="connsiteX4" fmla="*/ 1046733 w 1108369"/>
              <a:gd name="connsiteY4" fmla="*/ 404138 h 410350"/>
              <a:gd name="connsiteX5" fmla="*/ 829828 w 1108369"/>
              <a:gd name="connsiteY5" fmla="*/ 370114 h 410350"/>
              <a:gd name="connsiteX6" fmla="*/ 697985 w 1108369"/>
              <a:gd name="connsiteY6" fmla="*/ 289307 h 410350"/>
              <a:gd name="connsiteX7" fmla="*/ 510240 w 1108369"/>
              <a:gd name="connsiteY7" fmla="*/ 177061 h 410350"/>
              <a:gd name="connsiteX8" fmla="*/ 276935 w 1108369"/>
              <a:gd name="connsiteY8" fmla="*/ 314825 h 410350"/>
              <a:gd name="connsiteX9" fmla="*/ 111067 w 1108369"/>
              <a:gd name="connsiteY9" fmla="*/ 353102 h 410350"/>
              <a:gd name="connsiteX10" fmla="*/ 489 w 1108369"/>
              <a:gd name="connsiteY10" fmla="*/ 272295 h 410350"/>
              <a:gd name="connsiteX11" fmla="*/ 157851 w 1108369"/>
              <a:gd name="connsiteY11" fmla="*/ 93668 h 410350"/>
              <a:gd name="connsiteX0" fmla="*/ 157851 w 1108369"/>
              <a:gd name="connsiteY0" fmla="*/ 93668 h 410953"/>
              <a:gd name="connsiteX1" fmla="*/ 451309 w 1108369"/>
              <a:gd name="connsiteY1" fmla="*/ 4354 h 410953"/>
              <a:gd name="connsiteX2" fmla="*/ 821322 w 1108369"/>
              <a:gd name="connsiteY2" fmla="*/ 38378 h 410953"/>
              <a:gd name="connsiteX3" fmla="*/ 1093516 w 1108369"/>
              <a:gd name="connsiteY3" fmla="*/ 246777 h 410953"/>
              <a:gd name="connsiteX4" fmla="*/ 1046733 w 1108369"/>
              <a:gd name="connsiteY4" fmla="*/ 404138 h 410953"/>
              <a:gd name="connsiteX5" fmla="*/ 829828 w 1108369"/>
              <a:gd name="connsiteY5" fmla="*/ 370114 h 410953"/>
              <a:gd name="connsiteX6" fmla="*/ 743740 w 1108369"/>
              <a:gd name="connsiteY6" fmla="*/ 257979 h 410953"/>
              <a:gd name="connsiteX7" fmla="*/ 510240 w 1108369"/>
              <a:gd name="connsiteY7" fmla="*/ 177061 h 410953"/>
              <a:gd name="connsiteX8" fmla="*/ 276935 w 1108369"/>
              <a:gd name="connsiteY8" fmla="*/ 314825 h 410953"/>
              <a:gd name="connsiteX9" fmla="*/ 111067 w 1108369"/>
              <a:gd name="connsiteY9" fmla="*/ 353102 h 410953"/>
              <a:gd name="connsiteX10" fmla="*/ 489 w 1108369"/>
              <a:gd name="connsiteY10" fmla="*/ 272295 h 410953"/>
              <a:gd name="connsiteX11" fmla="*/ 157851 w 1108369"/>
              <a:gd name="connsiteY11" fmla="*/ 93668 h 410953"/>
              <a:gd name="connsiteX0" fmla="*/ 157851 w 1107551"/>
              <a:gd name="connsiteY0" fmla="*/ 93668 h 411371"/>
              <a:gd name="connsiteX1" fmla="*/ 451309 w 1107551"/>
              <a:gd name="connsiteY1" fmla="*/ 4354 h 411371"/>
              <a:gd name="connsiteX2" fmla="*/ 821322 w 1107551"/>
              <a:gd name="connsiteY2" fmla="*/ 38378 h 411371"/>
              <a:gd name="connsiteX3" fmla="*/ 1093516 w 1107551"/>
              <a:gd name="connsiteY3" fmla="*/ 246777 h 411371"/>
              <a:gd name="connsiteX4" fmla="*/ 1046733 w 1107551"/>
              <a:gd name="connsiteY4" fmla="*/ 404138 h 411371"/>
              <a:gd name="connsiteX5" fmla="*/ 860434 w 1107551"/>
              <a:gd name="connsiteY5" fmla="*/ 372087 h 411371"/>
              <a:gd name="connsiteX6" fmla="*/ 743740 w 1107551"/>
              <a:gd name="connsiteY6" fmla="*/ 257979 h 411371"/>
              <a:gd name="connsiteX7" fmla="*/ 510240 w 1107551"/>
              <a:gd name="connsiteY7" fmla="*/ 177061 h 411371"/>
              <a:gd name="connsiteX8" fmla="*/ 276935 w 1107551"/>
              <a:gd name="connsiteY8" fmla="*/ 314825 h 411371"/>
              <a:gd name="connsiteX9" fmla="*/ 111067 w 1107551"/>
              <a:gd name="connsiteY9" fmla="*/ 353102 h 411371"/>
              <a:gd name="connsiteX10" fmla="*/ 489 w 1107551"/>
              <a:gd name="connsiteY10" fmla="*/ 272295 h 411371"/>
              <a:gd name="connsiteX11" fmla="*/ 157851 w 1107551"/>
              <a:gd name="connsiteY11" fmla="*/ 93668 h 411371"/>
              <a:gd name="connsiteX0" fmla="*/ 157851 w 1198467"/>
              <a:gd name="connsiteY0" fmla="*/ 93668 h 497512"/>
              <a:gd name="connsiteX1" fmla="*/ 451309 w 1198467"/>
              <a:gd name="connsiteY1" fmla="*/ 4354 h 497512"/>
              <a:gd name="connsiteX2" fmla="*/ 821322 w 1198467"/>
              <a:gd name="connsiteY2" fmla="*/ 38378 h 497512"/>
              <a:gd name="connsiteX3" fmla="*/ 1093516 w 1198467"/>
              <a:gd name="connsiteY3" fmla="*/ 246777 h 497512"/>
              <a:gd name="connsiteX4" fmla="*/ 1187460 w 1198467"/>
              <a:gd name="connsiteY4" fmla="*/ 494773 h 497512"/>
              <a:gd name="connsiteX5" fmla="*/ 860434 w 1198467"/>
              <a:gd name="connsiteY5" fmla="*/ 372087 h 497512"/>
              <a:gd name="connsiteX6" fmla="*/ 743740 w 1198467"/>
              <a:gd name="connsiteY6" fmla="*/ 257979 h 497512"/>
              <a:gd name="connsiteX7" fmla="*/ 510240 w 1198467"/>
              <a:gd name="connsiteY7" fmla="*/ 177061 h 497512"/>
              <a:gd name="connsiteX8" fmla="*/ 276935 w 1198467"/>
              <a:gd name="connsiteY8" fmla="*/ 314825 h 497512"/>
              <a:gd name="connsiteX9" fmla="*/ 111067 w 1198467"/>
              <a:gd name="connsiteY9" fmla="*/ 353102 h 497512"/>
              <a:gd name="connsiteX10" fmla="*/ 489 w 1198467"/>
              <a:gd name="connsiteY10" fmla="*/ 272295 h 497512"/>
              <a:gd name="connsiteX11" fmla="*/ 157851 w 1198467"/>
              <a:gd name="connsiteY11" fmla="*/ 93668 h 497512"/>
              <a:gd name="connsiteX0" fmla="*/ 157851 w 1191380"/>
              <a:gd name="connsiteY0" fmla="*/ 94993 h 497553"/>
              <a:gd name="connsiteX1" fmla="*/ 451309 w 1191380"/>
              <a:gd name="connsiteY1" fmla="*/ 5679 h 497553"/>
              <a:gd name="connsiteX2" fmla="*/ 821322 w 1191380"/>
              <a:gd name="connsiteY2" fmla="*/ 39703 h 497553"/>
              <a:gd name="connsiteX3" fmla="*/ 1027217 w 1191380"/>
              <a:gd name="connsiteY3" fmla="*/ 286380 h 497553"/>
              <a:gd name="connsiteX4" fmla="*/ 1187460 w 1191380"/>
              <a:gd name="connsiteY4" fmla="*/ 496098 h 497553"/>
              <a:gd name="connsiteX5" fmla="*/ 860434 w 1191380"/>
              <a:gd name="connsiteY5" fmla="*/ 373412 h 497553"/>
              <a:gd name="connsiteX6" fmla="*/ 743740 w 1191380"/>
              <a:gd name="connsiteY6" fmla="*/ 259304 h 497553"/>
              <a:gd name="connsiteX7" fmla="*/ 510240 w 1191380"/>
              <a:gd name="connsiteY7" fmla="*/ 178386 h 497553"/>
              <a:gd name="connsiteX8" fmla="*/ 276935 w 1191380"/>
              <a:gd name="connsiteY8" fmla="*/ 316150 h 497553"/>
              <a:gd name="connsiteX9" fmla="*/ 111067 w 1191380"/>
              <a:gd name="connsiteY9" fmla="*/ 354427 h 497553"/>
              <a:gd name="connsiteX10" fmla="*/ 489 w 1191380"/>
              <a:gd name="connsiteY10" fmla="*/ 273620 h 497553"/>
              <a:gd name="connsiteX11" fmla="*/ 157851 w 1191380"/>
              <a:gd name="connsiteY11" fmla="*/ 94993 h 497553"/>
              <a:gd name="connsiteX0" fmla="*/ 157851 w 1193907"/>
              <a:gd name="connsiteY0" fmla="*/ 94163 h 497455"/>
              <a:gd name="connsiteX1" fmla="*/ 451309 w 1193907"/>
              <a:gd name="connsiteY1" fmla="*/ 4849 h 497455"/>
              <a:gd name="connsiteX2" fmla="*/ 821322 w 1193907"/>
              <a:gd name="connsiteY2" fmla="*/ 38873 h 497455"/>
              <a:gd name="connsiteX3" fmla="*/ 1058240 w 1193907"/>
              <a:gd name="connsiteY3" fmla="*/ 262728 h 497455"/>
              <a:gd name="connsiteX4" fmla="*/ 1187460 w 1193907"/>
              <a:gd name="connsiteY4" fmla="*/ 495268 h 497455"/>
              <a:gd name="connsiteX5" fmla="*/ 860434 w 1193907"/>
              <a:gd name="connsiteY5" fmla="*/ 372582 h 497455"/>
              <a:gd name="connsiteX6" fmla="*/ 743740 w 1193907"/>
              <a:gd name="connsiteY6" fmla="*/ 258474 h 497455"/>
              <a:gd name="connsiteX7" fmla="*/ 510240 w 1193907"/>
              <a:gd name="connsiteY7" fmla="*/ 177556 h 497455"/>
              <a:gd name="connsiteX8" fmla="*/ 276935 w 1193907"/>
              <a:gd name="connsiteY8" fmla="*/ 315320 h 497455"/>
              <a:gd name="connsiteX9" fmla="*/ 111067 w 1193907"/>
              <a:gd name="connsiteY9" fmla="*/ 353597 h 497455"/>
              <a:gd name="connsiteX10" fmla="*/ 489 w 1193907"/>
              <a:gd name="connsiteY10" fmla="*/ 272790 h 497455"/>
              <a:gd name="connsiteX11" fmla="*/ 157851 w 1193907"/>
              <a:gd name="connsiteY11" fmla="*/ 94163 h 497455"/>
              <a:gd name="connsiteX0" fmla="*/ 157851 w 1194303"/>
              <a:gd name="connsiteY0" fmla="*/ 89890 h 493182"/>
              <a:gd name="connsiteX1" fmla="*/ 451309 w 1194303"/>
              <a:gd name="connsiteY1" fmla="*/ 576 h 493182"/>
              <a:gd name="connsiteX2" fmla="*/ 773440 w 1194303"/>
              <a:gd name="connsiteY2" fmla="*/ 62244 h 493182"/>
              <a:gd name="connsiteX3" fmla="*/ 1058240 w 1194303"/>
              <a:gd name="connsiteY3" fmla="*/ 258455 h 493182"/>
              <a:gd name="connsiteX4" fmla="*/ 1187460 w 1194303"/>
              <a:gd name="connsiteY4" fmla="*/ 490995 h 493182"/>
              <a:gd name="connsiteX5" fmla="*/ 860434 w 1194303"/>
              <a:gd name="connsiteY5" fmla="*/ 368309 h 493182"/>
              <a:gd name="connsiteX6" fmla="*/ 743740 w 1194303"/>
              <a:gd name="connsiteY6" fmla="*/ 254201 h 493182"/>
              <a:gd name="connsiteX7" fmla="*/ 510240 w 1194303"/>
              <a:gd name="connsiteY7" fmla="*/ 173283 h 493182"/>
              <a:gd name="connsiteX8" fmla="*/ 276935 w 1194303"/>
              <a:gd name="connsiteY8" fmla="*/ 311047 h 493182"/>
              <a:gd name="connsiteX9" fmla="*/ 111067 w 1194303"/>
              <a:gd name="connsiteY9" fmla="*/ 349324 h 493182"/>
              <a:gd name="connsiteX10" fmla="*/ 489 w 1194303"/>
              <a:gd name="connsiteY10" fmla="*/ 268517 h 493182"/>
              <a:gd name="connsiteX11" fmla="*/ 157851 w 1194303"/>
              <a:gd name="connsiteY11" fmla="*/ 89890 h 493182"/>
              <a:gd name="connsiteX0" fmla="*/ 157851 w 1194303"/>
              <a:gd name="connsiteY0" fmla="*/ 70999 h 474291"/>
              <a:gd name="connsiteX1" fmla="*/ 442955 w 1194303"/>
              <a:gd name="connsiteY1" fmla="*/ 1241 h 474291"/>
              <a:gd name="connsiteX2" fmla="*/ 773440 w 1194303"/>
              <a:gd name="connsiteY2" fmla="*/ 43353 h 474291"/>
              <a:gd name="connsiteX3" fmla="*/ 1058240 w 1194303"/>
              <a:gd name="connsiteY3" fmla="*/ 239564 h 474291"/>
              <a:gd name="connsiteX4" fmla="*/ 1187460 w 1194303"/>
              <a:gd name="connsiteY4" fmla="*/ 472104 h 474291"/>
              <a:gd name="connsiteX5" fmla="*/ 860434 w 1194303"/>
              <a:gd name="connsiteY5" fmla="*/ 349418 h 474291"/>
              <a:gd name="connsiteX6" fmla="*/ 743740 w 1194303"/>
              <a:gd name="connsiteY6" fmla="*/ 235310 h 474291"/>
              <a:gd name="connsiteX7" fmla="*/ 510240 w 1194303"/>
              <a:gd name="connsiteY7" fmla="*/ 154392 h 474291"/>
              <a:gd name="connsiteX8" fmla="*/ 276935 w 1194303"/>
              <a:gd name="connsiteY8" fmla="*/ 292156 h 474291"/>
              <a:gd name="connsiteX9" fmla="*/ 111067 w 1194303"/>
              <a:gd name="connsiteY9" fmla="*/ 330433 h 474291"/>
              <a:gd name="connsiteX10" fmla="*/ 489 w 1194303"/>
              <a:gd name="connsiteY10" fmla="*/ 249626 h 474291"/>
              <a:gd name="connsiteX11" fmla="*/ 157851 w 1194303"/>
              <a:gd name="connsiteY11" fmla="*/ 70999 h 474291"/>
              <a:gd name="connsiteX0" fmla="*/ 117850 w 1193831"/>
              <a:gd name="connsiteY0" fmla="*/ 79576 h 474779"/>
              <a:gd name="connsiteX1" fmla="*/ 442483 w 1193831"/>
              <a:gd name="connsiteY1" fmla="*/ 1729 h 474779"/>
              <a:gd name="connsiteX2" fmla="*/ 772968 w 1193831"/>
              <a:gd name="connsiteY2" fmla="*/ 43841 h 474779"/>
              <a:gd name="connsiteX3" fmla="*/ 1057768 w 1193831"/>
              <a:gd name="connsiteY3" fmla="*/ 240052 h 474779"/>
              <a:gd name="connsiteX4" fmla="*/ 1186988 w 1193831"/>
              <a:gd name="connsiteY4" fmla="*/ 472592 h 474779"/>
              <a:gd name="connsiteX5" fmla="*/ 859962 w 1193831"/>
              <a:gd name="connsiteY5" fmla="*/ 349906 h 474779"/>
              <a:gd name="connsiteX6" fmla="*/ 743268 w 1193831"/>
              <a:gd name="connsiteY6" fmla="*/ 235798 h 474779"/>
              <a:gd name="connsiteX7" fmla="*/ 509768 w 1193831"/>
              <a:gd name="connsiteY7" fmla="*/ 154880 h 474779"/>
              <a:gd name="connsiteX8" fmla="*/ 276463 w 1193831"/>
              <a:gd name="connsiteY8" fmla="*/ 292644 h 474779"/>
              <a:gd name="connsiteX9" fmla="*/ 110595 w 1193831"/>
              <a:gd name="connsiteY9" fmla="*/ 330921 h 474779"/>
              <a:gd name="connsiteX10" fmla="*/ 17 w 1193831"/>
              <a:gd name="connsiteY10" fmla="*/ 250114 h 474779"/>
              <a:gd name="connsiteX11" fmla="*/ 117850 w 1193831"/>
              <a:gd name="connsiteY11" fmla="*/ 79576 h 474779"/>
              <a:gd name="connsiteX0" fmla="*/ 117850 w 1193831"/>
              <a:gd name="connsiteY0" fmla="*/ 92632 h 487835"/>
              <a:gd name="connsiteX1" fmla="*/ 449281 w 1193831"/>
              <a:gd name="connsiteY1" fmla="*/ 1038 h 487835"/>
              <a:gd name="connsiteX2" fmla="*/ 772968 w 1193831"/>
              <a:gd name="connsiteY2" fmla="*/ 56897 h 487835"/>
              <a:gd name="connsiteX3" fmla="*/ 1057768 w 1193831"/>
              <a:gd name="connsiteY3" fmla="*/ 253108 h 487835"/>
              <a:gd name="connsiteX4" fmla="*/ 1186988 w 1193831"/>
              <a:gd name="connsiteY4" fmla="*/ 485648 h 487835"/>
              <a:gd name="connsiteX5" fmla="*/ 859962 w 1193831"/>
              <a:gd name="connsiteY5" fmla="*/ 362962 h 487835"/>
              <a:gd name="connsiteX6" fmla="*/ 743268 w 1193831"/>
              <a:gd name="connsiteY6" fmla="*/ 248854 h 487835"/>
              <a:gd name="connsiteX7" fmla="*/ 509768 w 1193831"/>
              <a:gd name="connsiteY7" fmla="*/ 167936 h 487835"/>
              <a:gd name="connsiteX8" fmla="*/ 276463 w 1193831"/>
              <a:gd name="connsiteY8" fmla="*/ 305700 h 487835"/>
              <a:gd name="connsiteX9" fmla="*/ 110595 w 1193831"/>
              <a:gd name="connsiteY9" fmla="*/ 343977 h 487835"/>
              <a:gd name="connsiteX10" fmla="*/ 17 w 1193831"/>
              <a:gd name="connsiteY10" fmla="*/ 263170 h 487835"/>
              <a:gd name="connsiteX11" fmla="*/ 117850 w 1193831"/>
              <a:gd name="connsiteY11" fmla="*/ 92632 h 487835"/>
              <a:gd name="connsiteX0" fmla="*/ 165155 w 1241136"/>
              <a:gd name="connsiteY0" fmla="*/ 92632 h 487835"/>
              <a:gd name="connsiteX1" fmla="*/ 496586 w 1241136"/>
              <a:gd name="connsiteY1" fmla="*/ 1038 h 487835"/>
              <a:gd name="connsiteX2" fmla="*/ 820273 w 1241136"/>
              <a:gd name="connsiteY2" fmla="*/ 56897 h 487835"/>
              <a:gd name="connsiteX3" fmla="*/ 1105073 w 1241136"/>
              <a:gd name="connsiteY3" fmla="*/ 253108 h 487835"/>
              <a:gd name="connsiteX4" fmla="*/ 1234293 w 1241136"/>
              <a:gd name="connsiteY4" fmla="*/ 485648 h 487835"/>
              <a:gd name="connsiteX5" fmla="*/ 907267 w 1241136"/>
              <a:gd name="connsiteY5" fmla="*/ 362962 h 487835"/>
              <a:gd name="connsiteX6" fmla="*/ 790573 w 1241136"/>
              <a:gd name="connsiteY6" fmla="*/ 248854 h 487835"/>
              <a:gd name="connsiteX7" fmla="*/ 557073 w 1241136"/>
              <a:gd name="connsiteY7" fmla="*/ 167936 h 487835"/>
              <a:gd name="connsiteX8" fmla="*/ 323768 w 1241136"/>
              <a:gd name="connsiteY8" fmla="*/ 305700 h 487835"/>
              <a:gd name="connsiteX9" fmla="*/ 157900 w 1241136"/>
              <a:gd name="connsiteY9" fmla="*/ 343977 h 487835"/>
              <a:gd name="connsiteX10" fmla="*/ 9 w 1241136"/>
              <a:gd name="connsiteY10" fmla="*/ 300308 h 487835"/>
              <a:gd name="connsiteX11" fmla="*/ 165155 w 1241136"/>
              <a:gd name="connsiteY11" fmla="*/ 92632 h 487835"/>
              <a:gd name="connsiteX0" fmla="*/ 165671 w 1241652"/>
              <a:gd name="connsiteY0" fmla="*/ 92632 h 487835"/>
              <a:gd name="connsiteX1" fmla="*/ 497102 w 1241652"/>
              <a:gd name="connsiteY1" fmla="*/ 1038 h 487835"/>
              <a:gd name="connsiteX2" fmla="*/ 820789 w 1241652"/>
              <a:gd name="connsiteY2" fmla="*/ 56897 h 487835"/>
              <a:gd name="connsiteX3" fmla="*/ 1105589 w 1241652"/>
              <a:gd name="connsiteY3" fmla="*/ 253108 h 487835"/>
              <a:gd name="connsiteX4" fmla="*/ 1234809 w 1241652"/>
              <a:gd name="connsiteY4" fmla="*/ 485648 h 487835"/>
              <a:gd name="connsiteX5" fmla="*/ 907783 w 1241652"/>
              <a:gd name="connsiteY5" fmla="*/ 362962 h 487835"/>
              <a:gd name="connsiteX6" fmla="*/ 791089 w 1241652"/>
              <a:gd name="connsiteY6" fmla="*/ 248854 h 487835"/>
              <a:gd name="connsiteX7" fmla="*/ 557589 w 1241652"/>
              <a:gd name="connsiteY7" fmla="*/ 167936 h 487835"/>
              <a:gd name="connsiteX8" fmla="*/ 324284 w 1241652"/>
              <a:gd name="connsiteY8" fmla="*/ 305700 h 487835"/>
              <a:gd name="connsiteX9" fmla="*/ 119040 w 1241652"/>
              <a:gd name="connsiteY9" fmla="*/ 386355 h 487835"/>
              <a:gd name="connsiteX10" fmla="*/ 525 w 1241652"/>
              <a:gd name="connsiteY10" fmla="*/ 300308 h 487835"/>
              <a:gd name="connsiteX11" fmla="*/ 165671 w 1241652"/>
              <a:gd name="connsiteY11" fmla="*/ 92632 h 487835"/>
              <a:gd name="connsiteX0" fmla="*/ 165671 w 1241652"/>
              <a:gd name="connsiteY0" fmla="*/ 92632 h 487835"/>
              <a:gd name="connsiteX1" fmla="*/ 497102 w 1241652"/>
              <a:gd name="connsiteY1" fmla="*/ 1038 h 487835"/>
              <a:gd name="connsiteX2" fmla="*/ 820789 w 1241652"/>
              <a:gd name="connsiteY2" fmla="*/ 56897 h 487835"/>
              <a:gd name="connsiteX3" fmla="*/ 1105589 w 1241652"/>
              <a:gd name="connsiteY3" fmla="*/ 253108 h 487835"/>
              <a:gd name="connsiteX4" fmla="*/ 1234809 w 1241652"/>
              <a:gd name="connsiteY4" fmla="*/ 485648 h 487835"/>
              <a:gd name="connsiteX5" fmla="*/ 907783 w 1241652"/>
              <a:gd name="connsiteY5" fmla="*/ 362962 h 487835"/>
              <a:gd name="connsiteX6" fmla="*/ 791089 w 1241652"/>
              <a:gd name="connsiteY6" fmla="*/ 248854 h 487835"/>
              <a:gd name="connsiteX7" fmla="*/ 557589 w 1241652"/>
              <a:gd name="connsiteY7" fmla="*/ 167936 h 487835"/>
              <a:gd name="connsiteX8" fmla="*/ 308412 w 1241652"/>
              <a:gd name="connsiteY8" fmla="*/ 295220 h 487835"/>
              <a:gd name="connsiteX9" fmla="*/ 119040 w 1241652"/>
              <a:gd name="connsiteY9" fmla="*/ 386355 h 487835"/>
              <a:gd name="connsiteX10" fmla="*/ 525 w 1241652"/>
              <a:gd name="connsiteY10" fmla="*/ 300308 h 487835"/>
              <a:gd name="connsiteX11" fmla="*/ 165671 w 1241652"/>
              <a:gd name="connsiteY11" fmla="*/ 92632 h 487835"/>
              <a:gd name="connsiteX0" fmla="*/ 165671 w 1241652"/>
              <a:gd name="connsiteY0" fmla="*/ 92632 h 487835"/>
              <a:gd name="connsiteX1" fmla="*/ 497102 w 1241652"/>
              <a:gd name="connsiteY1" fmla="*/ 1038 h 487835"/>
              <a:gd name="connsiteX2" fmla="*/ 820789 w 1241652"/>
              <a:gd name="connsiteY2" fmla="*/ 56897 h 487835"/>
              <a:gd name="connsiteX3" fmla="*/ 1105589 w 1241652"/>
              <a:gd name="connsiteY3" fmla="*/ 253108 h 487835"/>
              <a:gd name="connsiteX4" fmla="*/ 1234809 w 1241652"/>
              <a:gd name="connsiteY4" fmla="*/ 485648 h 487835"/>
              <a:gd name="connsiteX5" fmla="*/ 907783 w 1241652"/>
              <a:gd name="connsiteY5" fmla="*/ 362962 h 487835"/>
              <a:gd name="connsiteX6" fmla="*/ 791089 w 1241652"/>
              <a:gd name="connsiteY6" fmla="*/ 248854 h 487835"/>
              <a:gd name="connsiteX7" fmla="*/ 547262 w 1241652"/>
              <a:gd name="connsiteY7" fmla="*/ 218097 h 487835"/>
              <a:gd name="connsiteX8" fmla="*/ 308412 w 1241652"/>
              <a:gd name="connsiteY8" fmla="*/ 295220 h 487835"/>
              <a:gd name="connsiteX9" fmla="*/ 119040 w 1241652"/>
              <a:gd name="connsiteY9" fmla="*/ 386355 h 487835"/>
              <a:gd name="connsiteX10" fmla="*/ 525 w 1241652"/>
              <a:gd name="connsiteY10" fmla="*/ 300308 h 487835"/>
              <a:gd name="connsiteX11" fmla="*/ 165671 w 1241652"/>
              <a:gd name="connsiteY11" fmla="*/ 92632 h 487835"/>
              <a:gd name="connsiteX0" fmla="*/ 165671 w 1241652"/>
              <a:gd name="connsiteY0" fmla="*/ 92632 h 487841"/>
              <a:gd name="connsiteX1" fmla="*/ 497102 w 1241652"/>
              <a:gd name="connsiteY1" fmla="*/ 1038 h 487841"/>
              <a:gd name="connsiteX2" fmla="*/ 820789 w 1241652"/>
              <a:gd name="connsiteY2" fmla="*/ 56897 h 487841"/>
              <a:gd name="connsiteX3" fmla="*/ 1105589 w 1241652"/>
              <a:gd name="connsiteY3" fmla="*/ 253108 h 487841"/>
              <a:gd name="connsiteX4" fmla="*/ 1234809 w 1241652"/>
              <a:gd name="connsiteY4" fmla="*/ 485648 h 487841"/>
              <a:gd name="connsiteX5" fmla="*/ 907783 w 1241652"/>
              <a:gd name="connsiteY5" fmla="*/ 362962 h 487841"/>
              <a:gd name="connsiteX6" fmla="*/ 760484 w 1241652"/>
              <a:gd name="connsiteY6" fmla="*/ 246881 h 487841"/>
              <a:gd name="connsiteX7" fmla="*/ 547262 w 1241652"/>
              <a:gd name="connsiteY7" fmla="*/ 218097 h 487841"/>
              <a:gd name="connsiteX8" fmla="*/ 308412 w 1241652"/>
              <a:gd name="connsiteY8" fmla="*/ 295220 h 487841"/>
              <a:gd name="connsiteX9" fmla="*/ 119040 w 1241652"/>
              <a:gd name="connsiteY9" fmla="*/ 386355 h 487841"/>
              <a:gd name="connsiteX10" fmla="*/ 525 w 1241652"/>
              <a:gd name="connsiteY10" fmla="*/ 300308 h 487841"/>
              <a:gd name="connsiteX11" fmla="*/ 165671 w 1241652"/>
              <a:gd name="connsiteY11" fmla="*/ 92632 h 487841"/>
              <a:gd name="connsiteX0" fmla="*/ 165671 w 1239084"/>
              <a:gd name="connsiteY0" fmla="*/ 92632 h 488092"/>
              <a:gd name="connsiteX1" fmla="*/ 497102 w 1239084"/>
              <a:gd name="connsiteY1" fmla="*/ 1038 h 488092"/>
              <a:gd name="connsiteX2" fmla="*/ 820789 w 1239084"/>
              <a:gd name="connsiteY2" fmla="*/ 56897 h 488092"/>
              <a:gd name="connsiteX3" fmla="*/ 1105589 w 1239084"/>
              <a:gd name="connsiteY3" fmla="*/ 253108 h 488092"/>
              <a:gd name="connsiteX4" fmla="*/ 1234809 w 1239084"/>
              <a:gd name="connsiteY4" fmla="*/ 485648 h 488092"/>
              <a:gd name="connsiteX5" fmla="*/ 959502 w 1239084"/>
              <a:gd name="connsiteY5" fmla="*/ 367479 h 488092"/>
              <a:gd name="connsiteX6" fmla="*/ 760484 w 1239084"/>
              <a:gd name="connsiteY6" fmla="*/ 246881 h 488092"/>
              <a:gd name="connsiteX7" fmla="*/ 547262 w 1239084"/>
              <a:gd name="connsiteY7" fmla="*/ 218097 h 488092"/>
              <a:gd name="connsiteX8" fmla="*/ 308412 w 1239084"/>
              <a:gd name="connsiteY8" fmla="*/ 295220 h 488092"/>
              <a:gd name="connsiteX9" fmla="*/ 119040 w 1239084"/>
              <a:gd name="connsiteY9" fmla="*/ 386355 h 488092"/>
              <a:gd name="connsiteX10" fmla="*/ 525 w 1239084"/>
              <a:gd name="connsiteY10" fmla="*/ 300308 h 488092"/>
              <a:gd name="connsiteX11" fmla="*/ 165671 w 1239084"/>
              <a:gd name="connsiteY11" fmla="*/ 92632 h 488092"/>
              <a:gd name="connsiteX0" fmla="*/ 165671 w 1234924"/>
              <a:gd name="connsiteY0" fmla="*/ 92632 h 500339"/>
              <a:gd name="connsiteX1" fmla="*/ 497102 w 1234924"/>
              <a:gd name="connsiteY1" fmla="*/ 1038 h 500339"/>
              <a:gd name="connsiteX2" fmla="*/ 820789 w 1234924"/>
              <a:gd name="connsiteY2" fmla="*/ 56897 h 500339"/>
              <a:gd name="connsiteX3" fmla="*/ 1105589 w 1234924"/>
              <a:gd name="connsiteY3" fmla="*/ 253108 h 500339"/>
              <a:gd name="connsiteX4" fmla="*/ 1234809 w 1234924"/>
              <a:gd name="connsiteY4" fmla="*/ 485648 h 500339"/>
              <a:gd name="connsiteX5" fmla="*/ 1086482 w 1234924"/>
              <a:gd name="connsiteY5" fmla="*/ 451319 h 500339"/>
              <a:gd name="connsiteX6" fmla="*/ 760484 w 1234924"/>
              <a:gd name="connsiteY6" fmla="*/ 246881 h 500339"/>
              <a:gd name="connsiteX7" fmla="*/ 547262 w 1234924"/>
              <a:gd name="connsiteY7" fmla="*/ 218097 h 500339"/>
              <a:gd name="connsiteX8" fmla="*/ 308412 w 1234924"/>
              <a:gd name="connsiteY8" fmla="*/ 295220 h 500339"/>
              <a:gd name="connsiteX9" fmla="*/ 119040 w 1234924"/>
              <a:gd name="connsiteY9" fmla="*/ 386355 h 500339"/>
              <a:gd name="connsiteX10" fmla="*/ 525 w 1234924"/>
              <a:gd name="connsiteY10" fmla="*/ 300308 h 500339"/>
              <a:gd name="connsiteX11" fmla="*/ 165671 w 1234924"/>
              <a:gd name="connsiteY11" fmla="*/ 92632 h 500339"/>
              <a:gd name="connsiteX0" fmla="*/ 165671 w 1234924"/>
              <a:gd name="connsiteY0" fmla="*/ 92632 h 505550"/>
              <a:gd name="connsiteX1" fmla="*/ 497102 w 1234924"/>
              <a:gd name="connsiteY1" fmla="*/ 1038 h 505550"/>
              <a:gd name="connsiteX2" fmla="*/ 820789 w 1234924"/>
              <a:gd name="connsiteY2" fmla="*/ 56897 h 505550"/>
              <a:gd name="connsiteX3" fmla="*/ 1105589 w 1234924"/>
              <a:gd name="connsiteY3" fmla="*/ 253108 h 505550"/>
              <a:gd name="connsiteX4" fmla="*/ 1234809 w 1234924"/>
              <a:gd name="connsiteY4" fmla="*/ 485648 h 505550"/>
              <a:gd name="connsiteX5" fmla="*/ 1086482 w 1234924"/>
              <a:gd name="connsiteY5" fmla="*/ 451319 h 505550"/>
              <a:gd name="connsiteX6" fmla="*/ 760484 w 1234924"/>
              <a:gd name="connsiteY6" fmla="*/ 246881 h 505550"/>
              <a:gd name="connsiteX7" fmla="*/ 547262 w 1234924"/>
              <a:gd name="connsiteY7" fmla="*/ 218097 h 505550"/>
              <a:gd name="connsiteX8" fmla="*/ 308412 w 1234924"/>
              <a:gd name="connsiteY8" fmla="*/ 295220 h 505550"/>
              <a:gd name="connsiteX9" fmla="*/ 119040 w 1234924"/>
              <a:gd name="connsiteY9" fmla="*/ 386355 h 505550"/>
              <a:gd name="connsiteX10" fmla="*/ 525 w 1234924"/>
              <a:gd name="connsiteY10" fmla="*/ 300308 h 505550"/>
              <a:gd name="connsiteX11" fmla="*/ 165671 w 1234924"/>
              <a:gd name="connsiteY11" fmla="*/ 92632 h 50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34924" h="505550">
                <a:moveTo>
                  <a:pt x="165671" y="92632"/>
                </a:moveTo>
                <a:cubicBezTo>
                  <a:pt x="248434" y="42754"/>
                  <a:pt x="387916" y="6994"/>
                  <a:pt x="497102" y="1038"/>
                </a:cubicBezTo>
                <a:cubicBezTo>
                  <a:pt x="606288" y="-4918"/>
                  <a:pt x="719375" y="14885"/>
                  <a:pt x="820789" y="56897"/>
                </a:cubicBezTo>
                <a:cubicBezTo>
                  <a:pt x="922203" y="98909"/>
                  <a:pt x="1036586" y="181650"/>
                  <a:pt x="1105589" y="253108"/>
                </a:cubicBezTo>
                <a:cubicBezTo>
                  <a:pt x="1174592" y="324566"/>
                  <a:pt x="1237993" y="452613"/>
                  <a:pt x="1234809" y="485648"/>
                </a:cubicBezTo>
                <a:cubicBezTo>
                  <a:pt x="1231625" y="518683"/>
                  <a:pt x="1153500" y="512795"/>
                  <a:pt x="1086482" y="451319"/>
                </a:cubicBezTo>
                <a:cubicBezTo>
                  <a:pt x="1019464" y="389843"/>
                  <a:pt x="850354" y="285751"/>
                  <a:pt x="760484" y="246881"/>
                </a:cubicBezTo>
                <a:cubicBezTo>
                  <a:pt x="670614" y="208011"/>
                  <a:pt x="622607" y="210041"/>
                  <a:pt x="547262" y="218097"/>
                </a:cubicBezTo>
                <a:cubicBezTo>
                  <a:pt x="471917" y="226153"/>
                  <a:pt x="379782" y="267177"/>
                  <a:pt x="308412" y="295220"/>
                </a:cubicBezTo>
                <a:cubicBezTo>
                  <a:pt x="237042" y="323263"/>
                  <a:pt x="165114" y="393443"/>
                  <a:pt x="119040" y="386355"/>
                </a:cubicBezTo>
                <a:cubicBezTo>
                  <a:pt x="72966" y="379267"/>
                  <a:pt x="-7247" y="349262"/>
                  <a:pt x="525" y="300308"/>
                </a:cubicBezTo>
                <a:cubicBezTo>
                  <a:pt x="8297" y="251354"/>
                  <a:pt x="82908" y="142510"/>
                  <a:pt x="165671" y="92632"/>
                </a:cubicBezTo>
                <a:close/>
              </a:path>
            </a:pathLst>
          </a:custGeom>
          <a:solidFill>
            <a:srgbClr val="646464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B74DF15-1DC9-4871-84CE-762334DF9FB8}"/>
              </a:ext>
            </a:extLst>
          </p:cNvPr>
          <p:cNvGrpSpPr/>
          <p:nvPr/>
        </p:nvGrpSpPr>
        <p:grpSpPr>
          <a:xfrm>
            <a:off x="2752245" y="3249207"/>
            <a:ext cx="491015" cy="565219"/>
            <a:chOff x="2752245" y="3249207"/>
            <a:chExt cx="491015" cy="565219"/>
          </a:xfrm>
        </p:grpSpPr>
        <p:sp>
          <p:nvSpPr>
            <p:cNvPr id="11" name="Freeform 196">
              <a:extLst>
                <a:ext uri="{FF2B5EF4-FFF2-40B4-BE49-F238E27FC236}">
                  <a16:creationId xmlns:a16="http://schemas.microsoft.com/office/drawing/2014/main" id="{17AFE531-267E-4A51-BD4C-79CC53A389EA}"/>
                </a:ext>
              </a:extLst>
            </p:cNvPr>
            <p:cNvSpPr/>
            <p:nvPr/>
          </p:nvSpPr>
          <p:spPr bwMode="auto">
            <a:xfrm>
              <a:off x="2752245" y="3249207"/>
              <a:ext cx="425113" cy="565219"/>
            </a:xfrm>
            <a:custGeom>
              <a:avLst/>
              <a:gdLst>
                <a:gd name="connsiteX0" fmla="*/ 425450 w 425450"/>
                <a:gd name="connsiteY0" fmla="*/ 644889 h 644889"/>
                <a:gd name="connsiteX1" fmla="*/ 225425 w 425450"/>
                <a:gd name="connsiteY1" fmla="*/ 41639 h 644889"/>
                <a:gd name="connsiteX2" fmla="*/ 0 w 425450"/>
                <a:gd name="connsiteY2" fmla="*/ 51164 h 644889"/>
                <a:gd name="connsiteX3" fmla="*/ 0 w 425450"/>
                <a:gd name="connsiteY3" fmla="*/ 51164 h 644889"/>
                <a:gd name="connsiteX0" fmla="*/ 425450 w 425450"/>
                <a:gd name="connsiteY0" fmla="*/ 658111 h 658111"/>
                <a:gd name="connsiteX1" fmla="*/ 209550 w 425450"/>
                <a:gd name="connsiteY1" fmla="*/ 38986 h 658111"/>
                <a:gd name="connsiteX2" fmla="*/ 0 w 425450"/>
                <a:gd name="connsiteY2" fmla="*/ 64386 h 658111"/>
                <a:gd name="connsiteX3" fmla="*/ 0 w 425450"/>
                <a:gd name="connsiteY3" fmla="*/ 64386 h 658111"/>
                <a:gd name="connsiteX0" fmla="*/ 425450 w 425450"/>
                <a:gd name="connsiteY0" fmla="*/ 649779 h 649779"/>
                <a:gd name="connsiteX1" fmla="*/ 209550 w 425450"/>
                <a:gd name="connsiteY1" fmla="*/ 30654 h 649779"/>
                <a:gd name="connsiteX2" fmla="*/ 0 w 425450"/>
                <a:gd name="connsiteY2" fmla="*/ 56054 h 649779"/>
                <a:gd name="connsiteX3" fmla="*/ 0 w 425450"/>
                <a:gd name="connsiteY3" fmla="*/ 56054 h 649779"/>
                <a:gd name="connsiteX0" fmla="*/ 425450 w 425450"/>
                <a:gd name="connsiteY0" fmla="*/ 652439 h 652439"/>
                <a:gd name="connsiteX1" fmla="*/ 193675 w 425450"/>
                <a:gd name="connsiteY1" fmla="*/ 30139 h 652439"/>
                <a:gd name="connsiteX2" fmla="*/ 0 w 425450"/>
                <a:gd name="connsiteY2" fmla="*/ 58714 h 652439"/>
                <a:gd name="connsiteX3" fmla="*/ 0 w 425450"/>
                <a:gd name="connsiteY3" fmla="*/ 58714 h 652439"/>
                <a:gd name="connsiteX0" fmla="*/ 425450 w 425450"/>
                <a:gd name="connsiteY0" fmla="*/ 653818 h 653818"/>
                <a:gd name="connsiteX1" fmla="*/ 193675 w 425450"/>
                <a:gd name="connsiteY1" fmla="*/ 31518 h 653818"/>
                <a:gd name="connsiteX2" fmla="*/ 0 w 425450"/>
                <a:gd name="connsiteY2" fmla="*/ 60093 h 653818"/>
                <a:gd name="connsiteX3" fmla="*/ 0 w 425450"/>
                <a:gd name="connsiteY3" fmla="*/ 60093 h 653818"/>
                <a:gd name="connsiteX0" fmla="*/ 425450 w 425450"/>
                <a:gd name="connsiteY0" fmla="*/ 651164 h 651164"/>
                <a:gd name="connsiteX1" fmla="*/ 203200 w 425450"/>
                <a:gd name="connsiteY1" fmla="*/ 32039 h 651164"/>
                <a:gd name="connsiteX2" fmla="*/ 0 w 425450"/>
                <a:gd name="connsiteY2" fmla="*/ 57439 h 651164"/>
                <a:gd name="connsiteX3" fmla="*/ 0 w 425450"/>
                <a:gd name="connsiteY3" fmla="*/ 57439 h 651164"/>
                <a:gd name="connsiteX0" fmla="*/ 425450 w 425450"/>
                <a:gd name="connsiteY0" fmla="*/ 658191 h 658191"/>
                <a:gd name="connsiteX1" fmla="*/ 203200 w 425450"/>
                <a:gd name="connsiteY1" fmla="*/ 39066 h 658191"/>
                <a:gd name="connsiteX2" fmla="*/ 0 w 425450"/>
                <a:gd name="connsiteY2" fmla="*/ 64466 h 658191"/>
                <a:gd name="connsiteX3" fmla="*/ 0 w 425450"/>
                <a:gd name="connsiteY3" fmla="*/ 64466 h 658191"/>
                <a:gd name="connsiteX0" fmla="*/ 425450 w 425450"/>
                <a:gd name="connsiteY0" fmla="*/ 681172 h 681172"/>
                <a:gd name="connsiteX1" fmla="*/ 219075 w 425450"/>
                <a:gd name="connsiteY1" fmla="*/ 27122 h 681172"/>
                <a:gd name="connsiteX2" fmla="*/ 0 w 425450"/>
                <a:gd name="connsiteY2" fmla="*/ 87447 h 681172"/>
                <a:gd name="connsiteX3" fmla="*/ 0 w 425450"/>
                <a:gd name="connsiteY3" fmla="*/ 87447 h 681172"/>
                <a:gd name="connsiteX0" fmla="*/ 450850 w 450850"/>
                <a:gd name="connsiteY0" fmla="*/ 660613 h 660613"/>
                <a:gd name="connsiteX1" fmla="*/ 219075 w 450850"/>
                <a:gd name="connsiteY1" fmla="*/ 31963 h 660613"/>
                <a:gd name="connsiteX2" fmla="*/ 0 w 450850"/>
                <a:gd name="connsiteY2" fmla="*/ 92288 h 660613"/>
                <a:gd name="connsiteX3" fmla="*/ 0 w 450850"/>
                <a:gd name="connsiteY3" fmla="*/ 92288 h 660613"/>
                <a:gd name="connsiteX0" fmla="*/ 450850 w 450850"/>
                <a:gd name="connsiteY0" fmla="*/ 644188 h 644188"/>
                <a:gd name="connsiteX1" fmla="*/ 234950 w 450850"/>
                <a:gd name="connsiteY1" fmla="*/ 34588 h 644188"/>
                <a:gd name="connsiteX2" fmla="*/ 0 w 450850"/>
                <a:gd name="connsiteY2" fmla="*/ 75863 h 644188"/>
                <a:gd name="connsiteX3" fmla="*/ 0 w 450850"/>
                <a:gd name="connsiteY3" fmla="*/ 75863 h 644188"/>
                <a:gd name="connsiteX0" fmla="*/ 450850 w 450850"/>
                <a:gd name="connsiteY0" fmla="*/ 655092 h 655092"/>
                <a:gd name="connsiteX1" fmla="*/ 219075 w 450850"/>
                <a:gd name="connsiteY1" fmla="*/ 32792 h 655092"/>
                <a:gd name="connsiteX2" fmla="*/ 0 w 450850"/>
                <a:gd name="connsiteY2" fmla="*/ 86767 h 655092"/>
                <a:gd name="connsiteX3" fmla="*/ 0 w 450850"/>
                <a:gd name="connsiteY3" fmla="*/ 86767 h 655092"/>
                <a:gd name="connsiteX0" fmla="*/ 450850 w 450850"/>
                <a:gd name="connsiteY0" fmla="*/ 641922 h 641922"/>
                <a:gd name="connsiteX1" fmla="*/ 219075 w 450850"/>
                <a:gd name="connsiteY1" fmla="*/ 19622 h 641922"/>
                <a:gd name="connsiteX2" fmla="*/ 0 w 450850"/>
                <a:gd name="connsiteY2" fmla="*/ 73597 h 641922"/>
                <a:gd name="connsiteX3" fmla="*/ 0 w 450850"/>
                <a:gd name="connsiteY3" fmla="*/ 73597 h 641922"/>
                <a:gd name="connsiteX0" fmla="*/ 450850 w 450850"/>
                <a:gd name="connsiteY0" fmla="*/ 653336 h 653336"/>
                <a:gd name="connsiteX1" fmla="*/ 209550 w 450850"/>
                <a:gd name="connsiteY1" fmla="*/ 18336 h 653336"/>
                <a:gd name="connsiteX2" fmla="*/ 0 w 450850"/>
                <a:gd name="connsiteY2" fmla="*/ 85011 h 653336"/>
                <a:gd name="connsiteX3" fmla="*/ 0 w 450850"/>
                <a:gd name="connsiteY3" fmla="*/ 85011 h 653336"/>
                <a:gd name="connsiteX0" fmla="*/ 450850 w 450850"/>
                <a:gd name="connsiteY0" fmla="*/ 647350 h 647350"/>
                <a:gd name="connsiteX1" fmla="*/ 192962 w 450850"/>
                <a:gd name="connsiteY1" fmla="*/ 18986 h 647350"/>
                <a:gd name="connsiteX2" fmla="*/ 0 w 450850"/>
                <a:gd name="connsiteY2" fmla="*/ 79025 h 647350"/>
                <a:gd name="connsiteX3" fmla="*/ 0 w 450850"/>
                <a:gd name="connsiteY3" fmla="*/ 79025 h 647350"/>
                <a:gd name="connsiteX0" fmla="*/ 444215 w 444215"/>
                <a:gd name="connsiteY0" fmla="*/ 610689 h 610689"/>
                <a:gd name="connsiteX1" fmla="*/ 192962 w 444215"/>
                <a:gd name="connsiteY1" fmla="*/ 28772 h 610689"/>
                <a:gd name="connsiteX2" fmla="*/ 0 w 444215"/>
                <a:gd name="connsiteY2" fmla="*/ 88811 h 610689"/>
                <a:gd name="connsiteX3" fmla="*/ 0 w 444215"/>
                <a:gd name="connsiteY3" fmla="*/ 88811 h 610689"/>
                <a:gd name="connsiteX0" fmla="*/ 444215 w 444215"/>
                <a:gd name="connsiteY0" fmla="*/ 590617 h 590617"/>
                <a:gd name="connsiteX1" fmla="*/ 212868 w 444215"/>
                <a:gd name="connsiteY1" fmla="*/ 31924 h 590617"/>
                <a:gd name="connsiteX2" fmla="*/ 0 w 444215"/>
                <a:gd name="connsiteY2" fmla="*/ 68739 h 590617"/>
                <a:gd name="connsiteX3" fmla="*/ 0 w 444215"/>
                <a:gd name="connsiteY3" fmla="*/ 68739 h 590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215" h="590617">
                  <a:moveTo>
                    <a:pt x="444215" y="590617"/>
                  </a:moveTo>
                  <a:cubicBezTo>
                    <a:pt x="379656" y="338469"/>
                    <a:pt x="286904" y="118904"/>
                    <a:pt x="212868" y="31924"/>
                  </a:cubicBezTo>
                  <a:cubicBezTo>
                    <a:pt x="138832" y="-55056"/>
                    <a:pt x="35478" y="62603"/>
                    <a:pt x="0" y="68739"/>
                  </a:cubicBezTo>
                  <a:lnTo>
                    <a:pt x="0" y="68739"/>
                  </a:lnTo>
                </a:path>
              </a:pathLst>
            </a:custGeom>
            <a:noFill/>
            <a:ln w="19050" cap="flat" cmpd="sng" algn="ctr">
              <a:solidFill>
                <a:srgbClr val="4377AA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08" charset="0"/>
              </a:endParaRPr>
            </a:p>
          </p:txBody>
        </p:sp>
        <p:sp>
          <p:nvSpPr>
            <p:cNvPr id="12" name="Freeform 190">
              <a:extLst>
                <a:ext uri="{FF2B5EF4-FFF2-40B4-BE49-F238E27FC236}">
                  <a16:creationId xmlns:a16="http://schemas.microsoft.com/office/drawing/2014/main" id="{1664311A-254F-4402-B4AB-C174503C7896}"/>
                </a:ext>
              </a:extLst>
            </p:cNvPr>
            <p:cNvSpPr/>
            <p:nvPr/>
          </p:nvSpPr>
          <p:spPr bwMode="auto">
            <a:xfrm rot="3640848">
              <a:off x="2853493" y="3345695"/>
              <a:ext cx="446272" cy="333262"/>
            </a:xfrm>
            <a:custGeom>
              <a:avLst/>
              <a:gdLst>
                <a:gd name="connsiteX0" fmla="*/ 253453 w 461548"/>
                <a:gd name="connsiteY0" fmla="*/ 57780 h 332913"/>
                <a:gd name="connsiteX1" fmla="*/ 449092 w 461548"/>
                <a:gd name="connsiteY1" fmla="*/ 53527 h 332913"/>
                <a:gd name="connsiteX2" fmla="*/ 440586 w 461548"/>
                <a:gd name="connsiteY2" fmla="*/ 189624 h 332913"/>
                <a:gd name="connsiteX3" fmla="*/ 432080 w 461548"/>
                <a:gd name="connsiteY3" fmla="*/ 329973 h 332913"/>
                <a:gd name="connsiteX4" fmla="*/ 223682 w 461548"/>
                <a:gd name="connsiteY4" fmla="*/ 287443 h 332913"/>
                <a:gd name="connsiteX5" fmla="*/ 11031 w 461548"/>
                <a:gd name="connsiteY5" fmla="*/ 317214 h 332913"/>
                <a:gd name="connsiteX6" fmla="*/ 32296 w 461548"/>
                <a:gd name="connsiteY6" fmla="*/ 155600 h 332913"/>
                <a:gd name="connsiteX7" fmla="*/ 49308 w 461548"/>
                <a:gd name="connsiteY7" fmla="*/ 2491 h 332913"/>
                <a:gd name="connsiteX8" fmla="*/ 253453 w 461548"/>
                <a:gd name="connsiteY8" fmla="*/ 57780 h 332913"/>
                <a:gd name="connsiteX0" fmla="*/ 236861 w 444956"/>
                <a:gd name="connsiteY0" fmla="*/ 57780 h 333099"/>
                <a:gd name="connsiteX1" fmla="*/ 432500 w 444956"/>
                <a:gd name="connsiteY1" fmla="*/ 53527 h 333099"/>
                <a:gd name="connsiteX2" fmla="*/ 423994 w 444956"/>
                <a:gd name="connsiteY2" fmla="*/ 189624 h 333099"/>
                <a:gd name="connsiteX3" fmla="*/ 415488 w 444956"/>
                <a:gd name="connsiteY3" fmla="*/ 329973 h 333099"/>
                <a:gd name="connsiteX4" fmla="*/ 207090 w 444956"/>
                <a:gd name="connsiteY4" fmla="*/ 287443 h 333099"/>
                <a:gd name="connsiteX5" fmla="*/ 15704 w 444956"/>
                <a:gd name="connsiteY5" fmla="*/ 291696 h 333099"/>
                <a:gd name="connsiteX6" fmla="*/ 15704 w 444956"/>
                <a:gd name="connsiteY6" fmla="*/ 155600 h 333099"/>
                <a:gd name="connsiteX7" fmla="*/ 32716 w 444956"/>
                <a:gd name="connsiteY7" fmla="*/ 2491 h 333099"/>
                <a:gd name="connsiteX8" fmla="*/ 236861 w 444956"/>
                <a:gd name="connsiteY8" fmla="*/ 57780 h 333099"/>
                <a:gd name="connsiteX0" fmla="*/ 236861 w 445633"/>
                <a:gd name="connsiteY0" fmla="*/ 57780 h 333099"/>
                <a:gd name="connsiteX1" fmla="*/ 432500 w 445633"/>
                <a:gd name="connsiteY1" fmla="*/ 53527 h 333099"/>
                <a:gd name="connsiteX2" fmla="*/ 423994 w 445633"/>
                <a:gd name="connsiteY2" fmla="*/ 189624 h 333099"/>
                <a:gd name="connsiteX3" fmla="*/ 394223 w 445633"/>
                <a:gd name="connsiteY3" fmla="*/ 329973 h 333099"/>
                <a:gd name="connsiteX4" fmla="*/ 207090 w 445633"/>
                <a:gd name="connsiteY4" fmla="*/ 287443 h 333099"/>
                <a:gd name="connsiteX5" fmla="*/ 15704 w 445633"/>
                <a:gd name="connsiteY5" fmla="*/ 291696 h 333099"/>
                <a:gd name="connsiteX6" fmla="*/ 15704 w 445633"/>
                <a:gd name="connsiteY6" fmla="*/ 155600 h 333099"/>
                <a:gd name="connsiteX7" fmla="*/ 32716 w 445633"/>
                <a:gd name="connsiteY7" fmla="*/ 2491 h 333099"/>
                <a:gd name="connsiteX8" fmla="*/ 236861 w 445633"/>
                <a:gd name="connsiteY8" fmla="*/ 57780 h 333099"/>
                <a:gd name="connsiteX0" fmla="*/ 236861 w 439025"/>
                <a:gd name="connsiteY0" fmla="*/ 57803 h 333122"/>
                <a:gd name="connsiteX1" fmla="*/ 423994 w 439025"/>
                <a:gd name="connsiteY1" fmla="*/ 57803 h 333122"/>
                <a:gd name="connsiteX2" fmla="*/ 423994 w 439025"/>
                <a:gd name="connsiteY2" fmla="*/ 189647 h 333122"/>
                <a:gd name="connsiteX3" fmla="*/ 394223 w 439025"/>
                <a:gd name="connsiteY3" fmla="*/ 329996 h 333122"/>
                <a:gd name="connsiteX4" fmla="*/ 207090 w 439025"/>
                <a:gd name="connsiteY4" fmla="*/ 287466 h 333122"/>
                <a:gd name="connsiteX5" fmla="*/ 15704 w 439025"/>
                <a:gd name="connsiteY5" fmla="*/ 291719 h 333122"/>
                <a:gd name="connsiteX6" fmla="*/ 15704 w 439025"/>
                <a:gd name="connsiteY6" fmla="*/ 155623 h 333122"/>
                <a:gd name="connsiteX7" fmla="*/ 32716 w 439025"/>
                <a:gd name="connsiteY7" fmla="*/ 2514 h 333122"/>
                <a:gd name="connsiteX8" fmla="*/ 236861 w 439025"/>
                <a:gd name="connsiteY8" fmla="*/ 57803 h 333122"/>
                <a:gd name="connsiteX0" fmla="*/ 224161 w 439961"/>
                <a:gd name="connsiteY0" fmla="*/ 60920 h 333064"/>
                <a:gd name="connsiteX1" fmla="*/ 423994 w 439961"/>
                <a:gd name="connsiteY1" fmla="*/ 57745 h 333064"/>
                <a:gd name="connsiteX2" fmla="*/ 423994 w 439961"/>
                <a:gd name="connsiteY2" fmla="*/ 189589 h 333064"/>
                <a:gd name="connsiteX3" fmla="*/ 394223 w 439961"/>
                <a:gd name="connsiteY3" fmla="*/ 329938 h 333064"/>
                <a:gd name="connsiteX4" fmla="*/ 207090 w 439961"/>
                <a:gd name="connsiteY4" fmla="*/ 287408 h 333064"/>
                <a:gd name="connsiteX5" fmla="*/ 15704 w 439961"/>
                <a:gd name="connsiteY5" fmla="*/ 291661 h 333064"/>
                <a:gd name="connsiteX6" fmla="*/ 15704 w 439961"/>
                <a:gd name="connsiteY6" fmla="*/ 155565 h 333064"/>
                <a:gd name="connsiteX7" fmla="*/ 32716 w 439961"/>
                <a:gd name="connsiteY7" fmla="*/ 2456 h 333064"/>
                <a:gd name="connsiteX8" fmla="*/ 224161 w 439961"/>
                <a:gd name="connsiteY8" fmla="*/ 60920 h 333064"/>
                <a:gd name="connsiteX0" fmla="*/ 224161 w 442372"/>
                <a:gd name="connsiteY0" fmla="*/ 60920 h 333064"/>
                <a:gd name="connsiteX1" fmla="*/ 427169 w 442372"/>
                <a:gd name="connsiteY1" fmla="*/ 57745 h 333064"/>
                <a:gd name="connsiteX2" fmla="*/ 423994 w 442372"/>
                <a:gd name="connsiteY2" fmla="*/ 189589 h 333064"/>
                <a:gd name="connsiteX3" fmla="*/ 394223 w 442372"/>
                <a:gd name="connsiteY3" fmla="*/ 329938 h 333064"/>
                <a:gd name="connsiteX4" fmla="*/ 207090 w 442372"/>
                <a:gd name="connsiteY4" fmla="*/ 287408 h 333064"/>
                <a:gd name="connsiteX5" fmla="*/ 15704 w 442372"/>
                <a:gd name="connsiteY5" fmla="*/ 291661 h 333064"/>
                <a:gd name="connsiteX6" fmla="*/ 15704 w 442372"/>
                <a:gd name="connsiteY6" fmla="*/ 155565 h 333064"/>
                <a:gd name="connsiteX7" fmla="*/ 32716 w 442372"/>
                <a:gd name="connsiteY7" fmla="*/ 2456 h 333064"/>
                <a:gd name="connsiteX8" fmla="*/ 224161 w 442372"/>
                <a:gd name="connsiteY8" fmla="*/ 60920 h 333064"/>
                <a:gd name="connsiteX0" fmla="*/ 224161 w 442493"/>
                <a:gd name="connsiteY0" fmla="*/ 60920 h 348401"/>
                <a:gd name="connsiteX1" fmla="*/ 427169 w 442493"/>
                <a:gd name="connsiteY1" fmla="*/ 57745 h 348401"/>
                <a:gd name="connsiteX2" fmla="*/ 423994 w 442493"/>
                <a:gd name="connsiteY2" fmla="*/ 189589 h 348401"/>
                <a:gd name="connsiteX3" fmla="*/ 391048 w 442493"/>
                <a:gd name="connsiteY3" fmla="*/ 345813 h 348401"/>
                <a:gd name="connsiteX4" fmla="*/ 207090 w 442493"/>
                <a:gd name="connsiteY4" fmla="*/ 287408 h 348401"/>
                <a:gd name="connsiteX5" fmla="*/ 15704 w 442493"/>
                <a:gd name="connsiteY5" fmla="*/ 291661 h 348401"/>
                <a:gd name="connsiteX6" fmla="*/ 15704 w 442493"/>
                <a:gd name="connsiteY6" fmla="*/ 155565 h 348401"/>
                <a:gd name="connsiteX7" fmla="*/ 32716 w 442493"/>
                <a:gd name="connsiteY7" fmla="*/ 2456 h 348401"/>
                <a:gd name="connsiteX8" fmla="*/ 224161 w 442493"/>
                <a:gd name="connsiteY8" fmla="*/ 60920 h 348401"/>
                <a:gd name="connsiteX0" fmla="*/ 228765 w 447097"/>
                <a:gd name="connsiteY0" fmla="*/ 60920 h 348384"/>
                <a:gd name="connsiteX1" fmla="*/ 431773 w 447097"/>
                <a:gd name="connsiteY1" fmla="*/ 57745 h 348384"/>
                <a:gd name="connsiteX2" fmla="*/ 428598 w 447097"/>
                <a:gd name="connsiteY2" fmla="*/ 189589 h 348384"/>
                <a:gd name="connsiteX3" fmla="*/ 395652 w 447097"/>
                <a:gd name="connsiteY3" fmla="*/ 345813 h 348384"/>
                <a:gd name="connsiteX4" fmla="*/ 211694 w 447097"/>
                <a:gd name="connsiteY4" fmla="*/ 287408 h 348384"/>
                <a:gd name="connsiteX5" fmla="*/ 13958 w 447097"/>
                <a:gd name="connsiteY5" fmla="*/ 294836 h 348384"/>
                <a:gd name="connsiteX6" fmla="*/ 20308 w 447097"/>
                <a:gd name="connsiteY6" fmla="*/ 155565 h 348384"/>
                <a:gd name="connsiteX7" fmla="*/ 37320 w 447097"/>
                <a:gd name="connsiteY7" fmla="*/ 2456 h 348384"/>
                <a:gd name="connsiteX8" fmla="*/ 228765 w 447097"/>
                <a:gd name="connsiteY8" fmla="*/ 60920 h 348384"/>
                <a:gd name="connsiteX0" fmla="*/ 228061 w 446393"/>
                <a:gd name="connsiteY0" fmla="*/ 60920 h 348636"/>
                <a:gd name="connsiteX1" fmla="*/ 431069 w 446393"/>
                <a:gd name="connsiteY1" fmla="*/ 57745 h 348636"/>
                <a:gd name="connsiteX2" fmla="*/ 427894 w 446393"/>
                <a:gd name="connsiteY2" fmla="*/ 189589 h 348636"/>
                <a:gd name="connsiteX3" fmla="*/ 394948 w 446393"/>
                <a:gd name="connsiteY3" fmla="*/ 345813 h 348636"/>
                <a:gd name="connsiteX4" fmla="*/ 201465 w 446393"/>
                <a:gd name="connsiteY4" fmla="*/ 290583 h 348636"/>
                <a:gd name="connsiteX5" fmla="*/ 13254 w 446393"/>
                <a:gd name="connsiteY5" fmla="*/ 294836 h 348636"/>
                <a:gd name="connsiteX6" fmla="*/ 19604 w 446393"/>
                <a:gd name="connsiteY6" fmla="*/ 155565 h 348636"/>
                <a:gd name="connsiteX7" fmla="*/ 36616 w 446393"/>
                <a:gd name="connsiteY7" fmla="*/ 2456 h 348636"/>
                <a:gd name="connsiteX8" fmla="*/ 228061 w 446393"/>
                <a:gd name="connsiteY8" fmla="*/ 60920 h 348636"/>
                <a:gd name="connsiteX0" fmla="*/ 228061 w 446393"/>
                <a:gd name="connsiteY0" fmla="*/ 51682 h 339398"/>
                <a:gd name="connsiteX1" fmla="*/ 431069 w 446393"/>
                <a:gd name="connsiteY1" fmla="*/ 48507 h 339398"/>
                <a:gd name="connsiteX2" fmla="*/ 427894 w 446393"/>
                <a:gd name="connsiteY2" fmla="*/ 180351 h 339398"/>
                <a:gd name="connsiteX3" fmla="*/ 394948 w 446393"/>
                <a:gd name="connsiteY3" fmla="*/ 336575 h 339398"/>
                <a:gd name="connsiteX4" fmla="*/ 201465 w 446393"/>
                <a:gd name="connsiteY4" fmla="*/ 281345 h 339398"/>
                <a:gd name="connsiteX5" fmla="*/ 13254 w 446393"/>
                <a:gd name="connsiteY5" fmla="*/ 285598 h 339398"/>
                <a:gd name="connsiteX6" fmla="*/ 19604 w 446393"/>
                <a:gd name="connsiteY6" fmla="*/ 146327 h 339398"/>
                <a:gd name="connsiteX7" fmla="*/ 42966 w 446393"/>
                <a:gd name="connsiteY7" fmla="*/ 2743 h 339398"/>
                <a:gd name="connsiteX8" fmla="*/ 228061 w 446393"/>
                <a:gd name="connsiteY8" fmla="*/ 51682 h 339398"/>
                <a:gd name="connsiteX0" fmla="*/ 228061 w 446272"/>
                <a:gd name="connsiteY0" fmla="*/ 51682 h 333262"/>
                <a:gd name="connsiteX1" fmla="*/ 431069 w 446272"/>
                <a:gd name="connsiteY1" fmla="*/ 48507 h 333262"/>
                <a:gd name="connsiteX2" fmla="*/ 427894 w 446272"/>
                <a:gd name="connsiteY2" fmla="*/ 180351 h 333262"/>
                <a:gd name="connsiteX3" fmla="*/ 398123 w 446272"/>
                <a:gd name="connsiteY3" fmla="*/ 330225 h 333262"/>
                <a:gd name="connsiteX4" fmla="*/ 201465 w 446272"/>
                <a:gd name="connsiteY4" fmla="*/ 281345 h 333262"/>
                <a:gd name="connsiteX5" fmla="*/ 13254 w 446272"/>
                <a:gd name="connsiteY5" fmla="*/ 285598 h 333262"/>
                <a:gd name="connsiteX6" fmla="*/ 19604 w 446272"/>
                <a:gd name="connsiteY6" fmla="*/ 146327 h 333262"/>
                <a:gd name="connsiteX7" fmla="*/ 42966 w 446272"/>
                <a:gd name="connsiteY7" fmla="*/ 2743 h 333262"/>
                <a:gd name="connsiteX8" fmla="*/ 228061 w 446272"/>
                <a:gd name="connsiteY8" fmla="*/ 51682 h 333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6272" h="333262">
                  <a:moveTo>
                    <a:pt x="228061" y="51682"/>
                  </a:moveTo>
                  <a:cubicBezTo>
                    <a:pt x="292745" y="59309"/>
                    <a:pt x="397764" y="27062"/>
                    <a:pt x="431069" y="48507"/>
                  </a:cubicBezTo>
                  <a:cubicBezTo>
                    <a:pt x="464374" y="69952"/>
                    <a:pt x="433385" y="133398"/>
                    <a:pt x="427894" y="180351"/>
                  </a:cubicBezTo>
                  <a:cubicBezTo>
                    <a:pt x="422403" y="227304"/>
                    <a:pt x="435861" y="313393"/>
                    <a:pt x="398123" y="330225"/>
                  </a:cubicBezTo>
                  <a:cubicBezTo>
                    <a:pt x="360385" y="347057"/>
                    <a:pt x="265610" y="288783"/>
                    <a:pt x="201465" y="281345"/>
                  </a:cubicBezTo>
                  <a:cubicBezTo>
                    <a:pt x="137320" y="273907"/>
                    <a:pt x="43564" y="308101"/>
                    <a:pt x="13254" y="285598"/>
                  </a:cubicBezTo>
                  <a:cubicBezTo>
                    <a:pt x="-17056" y="263095"/>
                    <a:pt x="13225" y="198781"/>
                    <a:pt x="19604" y="146327"/>
                  </a:cubicBezTo>
                  <a:cubicBezTo>
                    <a:pt x="25983" y="93873"/>
                    <a:pt x="8223" y="18517"/>
                    <a:pt x="42966" y="2743"/>
                  </a:cubicBezTo>
                  <a:cubicBezTo>
                    <a:pt x="77709" y="-13031"/>
                    <a:pt x="163377" y="44055"/>
                    <a:pt x="228061" y="51682"/>
                  </a:cubicBezTo>
                  <a:close/>
                </a:path>
              </a:pathLst>
            </a:custGeom>
            <a:solidFill>
              <a:srgbClr val="D2F3FA"/>
            </a:solidFill>
            <a:ln w="12700" cap="flat" cmpd="sng" algn="ctr">
              <a:solidFill>
                <a:srgbClr val="332188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08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080BA2E-7B0E-4820-9A20-4D89A42E3751}"/>
              </a:ext>
            </a:extLst>
          </p:cNvPr>
          <p:cNvGrpSpPr/>
          <p:nvPr/>
        </p:nvGrpSpPr>
        <p:grpSpPr>
          <a:xfrm>
            <a:off x="1582461" y="3458898"/>
            <a:ext cx="755708" cy="333807"/>
            <a:chOff x="1582461" y="3458898"/>
            <a:chExt cx="755708" cy="333807"/>
          </a:xfrm>
        </p:grpSpPr>
        <p:sp>
          <p:nvSpPr>
            <p:cNvPr id="14" name="Up Arrow 193">
              <a:extLst>
                <a:ext uri="{FF2B5EF4-FFF2-40B4-BE49-F238E27FC236}">
                  <a16:creationId xmlns:a16="http://schemas.microsoft.com/office/drawing/2014/main" id="{180DDCDC-5D6D-4DA0-B03A-7C6DF2594503}"/>
                </a:ext>
              </a:extLst>
            </p:cNvPr>
            <p:cNvSpPr>
              <a:spLocks/>
            </p:cNvSpPr>
            <p:nvPr/>
          </p:nvSpPr>
          <p:spPr>
            <a:xfrm rot="15100778">
              <a:off x="1917958" y="3252351"/>
              <a:ext cx="84713" cy="755708"/>
            </a:xfrm>
            <a:prstGeom prst="upArrow">
              <a:avLst>
                <a:gd name="adj1" fmla="val 26178"/>
                <a:gd name="adj2" fmla="val 107505"/>
              </a:avLst>
            </a:prstGeom>
            <a:gradFill>
              <a:gsLst>
                <a:gs pos="0">
                  <a:srgbClr val="CC6677"/>
                </a:gs>
                <a:gs pos="100000">
                  <a:srgbClr val="4477AA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+mj-lt"/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AAE530E-A781-4840-AE95-016BEDED98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60640" y="3458898"/>
              <a:ext cx="439442" cy="333807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37D54C9-0A2A-4F03-A19A-8C918C6461DA}"/>
              </a:ext>
            </a:extLst>
          </p:cNvPr>
          <p:cNvGrpSpPr/>
          <p:nvPr/>
        </p:nvGrpSpPr>
        <p:grpSpPr>
          <a:xfrm>
            <a:off x="1434764" y="3780315"/>
            <a:ext cx="635533" cy="652134"/>
            <a:chOff x="1434764" y="3780315"/>
            <a:chExt cx="635533" cy="652134"/>
          </a:xfrm>
        </p:grpSpPr>
        <p:sp>
          <p:nvSpPr>
            <p:cNvPr id="17" name="Arc 16">
              <a:extLst>
                <a:ext uri="{FF2B5EF4-FFF2-40B4-BE49-F238E27FC236}">
                  <a16:creationId xmlns:a16="http://schemas.microsoft.com/office/drawing/2014/main" id="{BBFA1667-BCC4-4454-85C6-F46249B1B229}"/>
                </a:ext>
              </a:extLst>
            </p:cNvPr>
            <p:cNvSpPr/>
            <p:nvPr/>
          </p:nvSpPr>
          <p:spPr bwMode="auto">
            <a:xfrm rot="10800000">
              <a:off x="1434764" y="3780315"/>
              <a:ext cx="463606" cy="485156"/>
            </a:xfrm>
            <a:prstGeom prst="arc">
              <a:avLst/>
            </a:prstGeom>
            <a:noFill/>
            <a:ln w="12700" cap="flat" cmpd="sng" algn="ctr">
              <a:solidFill>
                <a:srgbClr val="CB6676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08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6ED3BD5-B101-4CBC-87EE-86775D6C625D}"/>
                </a:ext>
              </a:extLst>
            </p:cNvPr>
            <p:cNvSpPr txBox="1"/>
            <p:nvPr/>
          </p:nvSpPr>
          <p:spPr>
            <a:xfrm>
              <a:off x="1606235" y="4155450"/>
              <a:ext cx="43043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0" dirty="0">
                  <a:solidFill>
                    <a:srgbClr val="CC6677"/>
                  </a:solidFill>
                  <a:latin typeface="+mj-lt"/>
                  <a:ea typeface="Verdana" panose="020B0604030504040204" pitchFamily="34" charset="0"/>
                  <a:cs typeface="Verdana" panose="020B0604030504040204" pitchFamily="34" charset="0"/>
                </a:rPr>
                <a:t>CO</a:t>
              </a:r>
              <a:r>
                <a:rPr lang="en-US" altLang="zh-CN" sz="1200" b="0" spc="-500" baseline="-25000" dirty="0">
                  <a:solidFill>
                    <a:srgbClr val="CC6677"/>
                  </a:solidFill>
                  <a:latin typeface="+mj-lt"/>
                  <a:ea typeface="Verdana" panose="020B0604030504040204" pitchFamily="34" charset="0"/>
                  <a:cs typeface="Verdana" panose="020B0604030504040204" pitchFamily="34" charset="0"/>
                </a:rPr>
                <a:t>2</a:t>
              </a:r>
              <a:endParaRPr lang="en-US" sz="1200" b="0" baseline="60000" dirty="0">
                <a:solidFill>
                  <a:srgbClr val="CC6677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9" name="Arc 18">
              <a:extLst>
                <a:ext uri="{FF2B5EF4-FFF2-40B4-BE49-F238E27FC236}">
                  <a16:creationId xmlns:a16="http://schemas.microsoft.com/office/drawing/2014/main" id="{900F892B-7BB7-456B-9956-1A6B1F287974}"/>
                </a:ext>
              </a:extLst>
            </p:cNvPr>
            <p:cNvSpPr/>
            <p:nvPr/>
          </p:nvSpPr>
          <p:spPr bwMode="auto">
            <a:xfrm rot="10800000">
              <a:off x="1606691" y="3828323"/>
              <a:ext cx="463606" cy="485156"/>
            </a:xfrm>
            <a:prstGeom prst="arc">
              <a:avLst>
                <a:gd name="adj1" fmla="val 10596630"/>
                <a:gd name="adj2" fmla="val 13560601"/>
              </a:avLst>
            </a:prstGeom>
            <a:noFill/>
            <a:ln w="12700" cap="flat" cmpd="sng" algn="ctr">
              <a:solidFill>
                <a:srgbClr val="CB6676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08" charset="0"/>
              </a:endParaRPr>
            </a:p>
          </p:txBody>
        </p:sp>
      </p:grpSp>
      <p:sp>
        <p:nvSpPr>
          <p:cNvPr id="20" name="Oval 19">
            <a:extLst>
              <a:ext uri="{FF2B5EF4-FFF2-40B4-BE49-F238E27FC236}">
                <a16:creationId xmlns:a16="http://schemas.microsoft.com/office/drawing/2014/main" id="{D5A147D1-D9A0-4C9D-A4DB-B44162253F64}"/>
              </a:ext>
            </a:extLst>
          </p:cNvPr>
          <p:cNvSpPr/>
          <p:nvPr/>
        </p:nvSpPr>
        <p:spPr bwMode="auto">
          <a:xfrm>
            <a:off x="1903547" y="3823338"/>
            <a:ext cx="323855" cy="217075"/>
          </a:xfrm>
          <a:prstGeom prst="ellipse">
            <a:avLst/>
          </a:prstGeom>
          <a:solidFill>
            <a:srgbClr val="01AFB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3E8E581-2E35-4254-BFA3-3701094DEBCB}"/>
              </a:ext>
            </a:extLst>
          </p:cNvPr>
          <p:cNvSpPr txBox="1"/>
          <p:nvPr/>
        </p:nvSpPr>
        <p:spPr>
          <a:xfrm flipH="1">
            <a:off x="1786320" y="3826818"/>
            <a:ext cx="569660" cy="200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0" dirty="0"/>
              <a:t>Rubisco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059E0A2-B644-4237-BEC6-9C7B92231F8B}"/>
              </a:ext>
            </a:extLst>
          </p:cNvPr>
          <p:cNvSpPr/>
          <p:nvPr/>
        </p:nvSpPr>
        <p:spPr bwMode="auto">
          <a:xfrm>
            <a:off x="945364" y="4077815"/>
            <a:ext cx="323855" cy="217075"/>
          </a:xfrm>
          <a:prstGeom prst="ellipse">
            <a:avLst/>
          </a:prstGeom>
          <a:solidFill>
            <a:srgbClr val="01AFB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547C6E1-FA11-4159-B6B2-8ECD0A6F3E92}"/>
              </a:ext>
            </a:extLst>
          </p:cNvPr>
          <p:cNvSpPr txBox="1"/>
          <p:nvPr/>
        </p:nvSpPr>
        <p:spPr>
          <a:xfrm flipH="1">
            <a:off x="828137" y="4081295"/>
            <a:ext cx="569660" cy="200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0" dirty="0"/>
              <a:t>Rubisco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69A615C7-B0C5-4626-8845-64DD2B27CD2E}"/>
              </a:ext>
            </a:extLst>
          </p:cNvPr>
          <p:cNvSpPr/>
          <p:nvPr/>
        </p:nvSpPr>
        <p:spPr bwMode="auto">
          <a:xfrm>
            <a:off x="871207" y="3732457"/>
            <a:ext cx="323855" cy="217075"/>
          </a:xfrm>
          <a:prstGeom prst="ellipse">
            <a:avLst/>
          </a:prstGeom>
          <a:solidFill>
            <a:srgbClr val="01AFB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5901538-7338-4AC2-B3FF-BF45E5FAEC6D}"/>
              </a:ext>
            </a:extLst>
          </p:cNvPr>
          <p:cNvSpPr txBox="1"/>
          <p:nvPr/>
        </p:nvSpPr>
        <p:spPr>
          <a:xfrm flipH="1">
            <a:off x="753980" y="3735937"/>
            <a:ext cx="569660" cy="200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0" dirty="0"/>
              <a:t>Rubisco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E76153B9-1589-431C-84D4-8CF516F3DEFF}"/>
              </a:ext>
            </a:extLst>
          </p:cNvPr>
          <p:cNvSpPr/>
          <p:nvPr/>
        </p:nvSpPr>
        <p:spPr bwMode="auto">
          <a:xfrm>
            <a:off x="1659528" y="3981153"/>
            <a:ext cx="323855" cy="217075"/>
          </a:xfrm>
          <a:prstGeom prst="ellipse">
            <a:avLst/>
          </a:prstGeom>
          <a:solidFill>
            <a:srgbClr val="01AFB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AF11C1FC-4866-4853-8137-931BA33DD015}"/>
              </a:ext>
            </a:extLst>
          </p:cNvPr>
          <p:cNvSpPr/>
          <p:nvPr/>
        </p:nvSpPr>
        <p:spPr bwMode="auto">
          <a:xfrm>
            <a:off x="1372163" y="3276643"/>
            <a:ext cx="323855" cy="217075"/>
          </a:xfrm>
          <a:prstGeom prst="ellipse">
            <a:avLst/>
          </a:prstGeom>
          <a:solidFill>
            <a:srgbClr val="01AFB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-10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96C598D-B343-4272-A6D0-574D3F9C6457}"/>
              </a:ext>
            </a:extLst>
          </p:cNvPr>
          <p:cNvSpPr txBox="1"/>
          <p:nvPr/>
        </p:nvSpPr>
        <p:spPr>
          <a:xfrm flipH="1">
            <a:off x="1254936" y="3280124"/>
            <a:ext cx="569660" cy="200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0" dirty="0"/>
              <a:t>Rubisco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5DC48A7-5E3E-4647-9783-081A2B7977BB}"/>
              </a:ext>
            </a:extLst>
          </p:cNvPr>
          <p:cNvSpPr txBox="1"/>
          <p:nvPr/>
        </p:nvSpPr>
        <p:spPr>
          <a:xfrm>
            <a:off x="3012450" y="4759379"/>
            <a:ext cx="394175" cy="2526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50" b="0" dirty="0">
                <a:solidFill>
                  <a:srgbClr val="CC6677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CO</a:t>
            </a:r>
            <a:r>
              <a:rPr lang="en-US" altLang="zh-CN" sz="850" b="0" spc="-500" baseline="-25000" dirty="0">
                <a:solidFill>
                  <a:srgbClr val="CC6677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endParaRPr lang="en-US" sz="850" b="0" baseline="60000" dirty="0">
              <a:solidFill>
                <a:srgbClr val="CC6677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459C9CF-8311-49F3-B1BD-893FE4FBA4D3}"/>
              </a:ext>
            </a:extLst>
          </p:cNvPr>
          <p:cNvSpPr txBox="1"/>
          <p:nvPr/>
        </p:nvSpPr>
        <p:spPr>
          <a:xfrm>
            <a:off x="2903443" y="3834860"/>
            <a:ext cx="611578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00" b="0" dirty="0">
                <a:solidFill>
                  <a:srgbClr val="4477AA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HCO</a:t>
            </a:r>
            <a:r>
              <a:rPr lang="en-US" altLang="zh-CN" sz="1300" b="0" spc="-500" baseline="-25000" dirty="0">
                <a:solidFill>
                  <a:srgbClr val="4477AA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  <a:r>
              <a:rPr lang="en-US" altLang="zh-CN" sz="1300" b="0" baseline="60000" dirty="0">
                <a:solidFill>
                  <a:srgbClr val="4477AA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-</a:t>
            </a:r>
            <a:endParaRPr lang="en-US" sz="1300" b="0" baseline="60000" dirty="0">
              <a:solidFill>
                <a:srgbClr val="4477AA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7E0F24D-8C38-4967-8865-8DCB10981EFD}"/>
              </a:ext>
            </a:extLst>
          </p:cNvPr>
          <p:cNvSpPr txBox="1"/>
          <p:nvPr/>
        </p:nvSpPr>
        <p:spPr>
          <a:xfrm>
            <a:off x="1225573" y="3677495"/>
            <a:ext cx="4304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0" dirty="0">
                <a:solidFill>
                  <a:srgbClr val="CC6677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CO</a:t>
            </a:r>
            <a:r>
              <a:rPr lang="en-US" altLang="zh-CN" sz="1200" b="0" spc="-500" baseline="-25000" dirty="0">
                <a:solidFill>
                  <a:srgbClr val="CC6677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endParaRPr lang="en-US" sz="1200" b="0" baseline="60000" dirty="0">
              <a:solidFill>
                <a:srgbClr val="CC6677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3B9B018-0B5C-4699-B9A4-DFE1F3E2B50D}"/>
              </a:ext>
            </a:extLst>
          </p:cNvPr>
          <p:cNvSpPr txBox="1"/>
          <p:nvPr/>
        </p:nvSpPr>
        <p:spPr>
          <a:xfrm>
            <a:off x="2272299" y="3313107"/>
            <a:ext cx="5747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50" b="0" dirty="0">
                <a:solidFill>
                  <a:srgbClr val="4477AA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HCO</a:t>
            </a:r>
            <a:r>
              <a:rPr lang="en-US" altLang="zh-CN" sz="1250" b="0" spc="-500" baseline="-25000" dirty="0">
                <a:solidFill>
                  <a:srgbClr val="4477AA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  <a:r>
              <a:rPr lang="en-US" altLang="zh-CN" sz="1250" b="0" baseline="60000" dirty="0">
                <a:solidFill>
                  <a:srgbClr val="4477AA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-</a:t>
            </a:r>
            <a:endParaRPr lang="en-US" sz="1250" b="0" baseline="60000" dirty="0">
              <a:solidFill>
                <a:srgbClr val="4477AA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6083B41-D172-41F0-89E4-86E3A61EC3A8}"/>
              </a:ext>
            </a:extLst>
          </p:cNvPr>
          <p:cNvSpPr/>
          <p:nvPr/>
        </p:nvSpPr>
        <p:spPr>
          <a:xfrm rot="2603609">
            <a:off x="1019854" y="2296459"/>
            <a:ext cx="2667558" cy="2033297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3781687"/>
              </a:avLst>
            </a:prstTxWarp>
            <a:spAutoFit/>
          </a:bodyPr>
          <a:lstStyle/>
          <a:p>
            <a:pPr algn="ctr"/>
            <a:r>
              <a:rPr lang="en-US" altLang="zh-CN" sz="1050" b="0" cap="none" spc="0" dirty="0">
                <a:ln w="0"/>
                <a:solidFill>
                  <a:schemeClr val="bg1">
                    <a:lumMod val="50000"/>
                  </a:schemeClr>
                </a:solidFill>
                <a:latin typeface="+mn-lt"/>
              </a:rPr>
              <a:t>Thylakoid</a:t>
            </a:r>
            <a:r>
              <a:rPr lang="zh-CN" altLang="en-US" sz="1050" b="0" cap="none" spc="0" dirty="0">
                <a:ln w="0"/>
                <a:solidFill>
                  <a:schemeClr val="bg1">
                    <a:lumMod val="50000"/>
                  </a:schemeClr>
                </a:solidFill>
                <a:latin typeface="+mn-lt"/>
              </a:rPr>
              <a:t> </a:t>
            </a:r>
            <a:r>
              <a:rPr lang="en-US" altLang="zh-CN" sz="1050" b="0" cap="none" spc="0" dirty="0">
                <a:ln w="0"/>
                <a:solidFill>
                  <a:schemeClr val="bg1">
                    <a:lumMod val="50000"/>
                  </a:schemeClr>
                </a:solidFill>
                <a:latin typeface="+mn-lt"/>
              </a:rPr>
              <a:t>membranes</a:t>
            </a:r>
            <a:endParaRPr lang="en-US" sz="1050" b="0" cap="none" spc="0" dirty="0">
              <a:ln w="0"/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FB3E58D-2D64-4A2C-AD93-8F21592116F6}"/>
              </a:ext>
            </a:extLst>
          </p:cNvPr>
          <p:cNvSpPr txBox="1"/>
          <p:nvPr/>
        </p:nvSpPr>
        <p:spPr>
          <a:xfrm>
            <a:off x="820597" y="3895289"/>
            <a:ext cx="49885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Matrix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1A0B6C4-8F32-4FD4-B53A-B35C9C050CDD}"/>
              </a:ext>
            </a:extLst>
          </p:cNvPr>
          <p:cNvSpPr txBox="1"/>
          <p:nvPr/>
        </p:nvSpPr>
        <p:spPr>
          <a:xfrm>
            <a:off x="2272286" y="5151575"/>
            <a:ext cx="5966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Stroma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3527D05-7672-4881-882D-50080836E7E2}"/>
              </a:ext>
            </a:extLst>
          </p:cNvPr>
          <p:cNvSpPr txBox="1"/>
          <p:nvPr/>
        </p:nvSpPr>
        <p:spPr>
          <a:xfrm>
            <a:off x="1016114" y="5012442"/>
            <a:ext cx="7312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Thylakoid</a:t>
            </a:r>
          </a:p>
          <a:p>
            <a:r>
              <a:rPr lang="en-US" sz="1000" b="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lumen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4A180E4-605E-4F94-A170-25B277B7E408}"/>
              </a:ext>
            </a:extLst>
          </p:cNvPr>
          <p:cNvSpPr txBox="1"/>
          <p:nvPr/>
        </p:nvSpPr>
        <p:spPr>
          <a:xfrm>
            <a:off x="1158673" y="5357372"/>
            <a:ext cx="46358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pH=6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A31C15D-F86A-4E8D-BCCA-F56E1A76DC37}"/>
              </a:ext>
            </a:extLst>
          </p:cNvPr>
          <p:cNvSpPr txBox="1"/>
          <p:nvPr/>
        </p:nvSpPr>
        <p:spPr>
          <a:xfrm>
            <a:off x="2347519" y="5357372"/>
            <a:ext cx="46358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pH=8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6D95406-C6BC-4E26-B158-9664934D7638}"/>
              </a:ext>
            </a:extLst>
          </p:cNvPr>
          <p:cNvSpPr txBox="1"/>
          <p:nvPr/>
        </p:nvSpPr>
        <p:spPr>
          <a:xfrm>
            <a:off x="3755324" y="5357372"/>
            <a:ext cx="46358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pH=7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DE9D27A-ECC6-411D-8527-FD9FC6EB5335}"/>
              </a:ext>
            </a:extLst>
          </p:cNvPr>
          <p:cNvGrpSpPr/>
          <p:nvPr/>
        </p:nvGrpSpPr>
        <p:grpSpPr>
          <a:xfrm>
            <a:off x="245539" y="5870785"/>
            <a:ext cx="1929850" cy="333807"/>
            <a:chOff x="245539" y="5870785"/>
            <a:chExt cx="1929850" cy="333807"/>
          </a:xfrm>
        </p:grpSpPr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7C735FAE-564E-4891-8AF6-A2AC70853B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91766">
              <a:off x="245539" y="5870785"/>
              <a:ext cx="439442" cy="333807"/>
            </a:xfrm>
            <a:prstGeom prst="rect">
              <a:avLst/>
            </a:prstGeom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DDDDBD1-8F07-442B-82A0-2539D2BB6FB0}"/>
                </a:ext>
              </a:extLst>
            </p:cNvPr>
            <p:cNvSpPr txBox="1"/>
            <p:nvPr/>
          </p:nvSpPr>
          <p:spPr>
            <a:xfrm>
              <a:off x="606281" y="5903014"/>
              <a:ext cx="1569108" cy="261610"/>
            </a:xfrm>
            <a:prstGeom prst="rect">
              <a:avLst/>
            </a:prstGeom>
            <a:noFill/>
          </p:spPr>
          <p:txBody>
            <a:bodyPr wrap="square" tIns="45720" rtlCol="0" anchor="ctr">
              <a:spAutoFit/>
            </a:bodyPr>
            <a:lstStyle/>
            <a:p>
              <a:r>
                <a:rPr lang="en-US" altLang="zh-CN" sz="1100" b="0" spc="-10" dirty="0">
                  <a:solidFill>
                    <a:srgbClr val="947A2A"/>
                  </a:solidFill>
                  <a:latin typeface="+mj-lt"/>
                  <a:ea typeface="Verdana" panose="020B0604030504040204" pitchFamily="34" charset="0"/>
                  <a:cs typeface="Verdana" panose="020B0604030504040204" pitchFamily="34" charset="0"/>
                </a:rPr>
                <a:t>Carbonic</a:t>
              </a:r>
              <a:r>
                <a:rPr lang="zh-CN" altLang="en-US" sz="1100" b="0" spc="-10" dirty="0">
                  <a:solidFill>
                    <a:srgbClr val="947A2A"/>
                  </a:solidFill>
                  <a:latin typeface="+mj-lt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zh-CN" sz="1050" b="0" spc="-10" dirty="0">
                  <a:solidFill>
                    <a:srgbClr val="947A2A"/>
                  </a:solidFill>
                  <a:latin typeface="+mj-lt"/>
                  <a:ea typeface="Verdana" panose="020B0604030504040204" pitchFamily="34" charset="0"/>
                  <a:cs typeface="Verdana" panose="020B0604030504040204" pitchFamily="34" charset="0"/>
                </a:rPr>
                <a:t>anhydrases</a:t>
              </a:r>
              <a:endParaRPr lang="en-US" sz="1100" b="0" spc="-10" dirty="0">
                <a:solidFill>
                  <a:srgbClr val="947A2A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0F2A355-F7D1-461D-BCCF-4981A8905856}"/>
              </a:ext>
            </a:extLst>
          </p:cNvPr>
          <p:cNvGrpSpPr/>
          <p:nvPr/>
        </p:nvGrpSpPr>
        <p:grpSpPr>
          <a:xfrm>
            <a:off x="2286000" y="5876865"/>
            <a:ext cx="1800424" cy="333262"/>
            <a:chOff x="2286000" y="5876865"/>
            <a:chExt cx="1800424" cy="333262"/>
          </a:xfrm>
        </p:grpSpPr>
        <p:sp>
          <p:nvSpPr>
            <p:cNvPr id="44" name="Freeform 56">
              <a:extLst>
                <a:ext uri="{FF2B5EF4-FFF2-40B4-BE49-F238E27FC236}">
                  <a16:creationId xmlns:a16="http://schemas.microsoft.com/office/drawing/2014/main" id="{1760E089-5DAD-44CF-BC4F-06B59548E980}"/>
                </a:ext>
              </a:extLst>
            </p:cNvPr>
            <p:cNvSpPr/>
            <p:nvPr/>
          </p:nvSpPr>
          <p:spPr bwMode="auto">
            <a:xfrm rot="21210593">
              <a:off x="2286000" y="5876865"/>
              <a:ext cx="446272" cy="333262"/>
            </a:xfrm>
            <a:custGeom>
              <a:avLst/>
              <a:gdLst>
                <a:gd name="connsiteX0" fmla="*/ 253453 w 461548"/>
                <a:gd name="connsiteY0" fmla="*/ 57780 h 332913"/>
                <a:gd name="connsiteX1" fmla="*/ 449092 w 461548"/>
                <a:gd name="connsiteY1" fmla="*/ 53527 h 332913"/>
                <a:gd name="connsiteX2" fmla="*/ 440586 w 461548"/>
                <a:gd name="connsiteY2" fmla="*/ 189624 h 332913"/>
                <a:gd name="connsiteX3" fmla="*/ 432080 w 461548"/>
                <a:gd name="connsiteY3" fmla="*/ 329973 h 332913"/>
                <a:gd name="connsiteX4" fmla="*/ 223682 w 461548"/>
                <a:gd name="connsiteY4" fmla="*/ 287443 h 332913"/>
                <a:gd name="connsiteX5" fmla="*/ 11031 w 461548"/>
                <a:gd name="connsiteY5" fmla="*/ 317214 h 332913"/>
                <a:gd name="connsiteX6" fmla="*/ 32296 w 461548"/>
                <a:gd name="connsiteY6" fmla="*/ 155600 h 332913"/>
                <a:gd name="connsiteX7" fmla="*/ 49308 w 461548"/>
                <a:gd name="connsiteY7" fmla="*/ 2491 h 332913"/>
                <a:gd name="connsiteX8" fmla="*/ 253453 w 461548"/>
                <a:gd name="connsiteY8" fmla="*/ 57780 h 332913"/>
                <a:gd name="connsiteX0" fmla="*/ 236861 w 444956"/>
                <a:gd name="connsiteY0" fmla="*/ 57780 h 333099"/>
                <a:gd name="connsiteX1" fmla="*/ 432500 w 444956"/>
                <a:gd name="connsiteY1" fmla="*/ 53527 h 333099"/>
                <a:gd name="connsiteX2" fmla="*/ 423994 w 444956"/>
                <a:gd name="connsiteY2" fmla="*/ 189624 h 333099"/>
                <a:gd name="connsiteX3" fmla="*/ 415488 w 444956"/>
                <a:gd name="connsiteY3" fmla="*/ 329973 h 333099"/>
                <a:gd name="connsiteX4" fmla="*/ 207090 w 444956"/>
                <a:gd name="connsiteY4" fmla="*/ 287443 h 333099"/>
                <a:gd name="connsiteX5" fmla="*/ 15704 w 444956"/>
                <a:gd name="connsiteY5" fmla="*/ 291696 h 333099"/>
                <a:gd name="connsiteX6" fmla="*/ 15704 w 444956"/>
                <a:gd name="connsiteY6" fmla="*/ 155600 h 333099"/>
                <a:gd name="connsiteX7" fmla="*/ 32716 w 444956"/>
                <a:gd name="connsiteY7" fmla="*/ 2491 h 333099"/>
                <a:gd name="connsiteX8" fmla="*/ 236861 w 444956"/>
                <a:gd name="connsiteY8" fmla="*/ 57780 h 333099"/>
                <a:gd name="connsiteX0" fmla="*/ 236861 w 445633"/>
                <a:gd name="connsiteY0" fmla="*/ 57780 h 333099"/>
                <a:gd name="connsiteX1" fmla="*/ 432500 w 445633"/>
                <a:gd name="connsiteY1" fmla="*/ 53527 h 333099"/>
                <a:gd name="connsiteX2" fmla="*/ 423994 w 445633"/>
                <a:gd name="connsiteY2" fmla="*/ 189624 h 333099"/>
                <a:gd name="connsiteX3" fmla="*/ 394223 w 445633"/>
                <a:gd name="connsiteY3" fmla="*/ 329973 h 333099"/>
                <a:gd name="connsiteX4" fmla="*/ 207090 w 445633"/>
                <a:gd name="connsiteY4" fmla="*/ 287443 h 333099"/>
                <a:gd name="connsiteX5" fmla="*/ 15704 w 445633"/>
                <a:gd name="connsiteY5" fmla="*/ 291696 h 333099"/>
                <a:gd name="connsiteX6" fmla="*/ 15704 w 445633"/>
                <a:gd name="connsiteY6" fmla="*/ 155600 h 333099"/>
                <a:gd name="connsiteX7" fmla="*/ 32716 w 445633"/>
                <a:gd name="connsiteY7" fmla="*/ 2491 h 333099"/>
                <a:gd name="connsiteX8" fmla="*/ 236861 w 445633"/>
                <a:gd name="connsiteY8" fmla="*/ 57780 h 333099"/>
                <a:gd name="connsiteX0" fmla="*/ 236861 w 439025"/>
                <a:gd name="connsiteY0" fmla="*/ 57803 h 333122"/>
                <a:gd name="connsiteX1" fmla="*/ 423994 w 439025"/>
                <a:gd name="connsiteY1" fmla="*/ 57803 h 333122"/>
                <a:gd name="connsiteX2" fmla="*/ 423994 w 439025"/>
                <a:gd name="connsiteY2" fmla="*/ 189647 h 333122"/>
                <a:gd name="connsiteX3" fmla="*/ 394223 w 439025"/>
                <a:gd name="connsiteY3" fmla="*/ 329996 h 333122"/>
                <a:gd name="connsiteX4" fmla="*/ 207090 w 439025"/>
                <a:gd name="connsiteY4" fmla="*/ 287466 h 333122"/>
                <a:gd name="connsiteX5" fmla="*/ 15704 w 439025"/>
                <a:gd name="connsiteY5" fmla="*/ 291719 h 333122"/>
                <a:gd name="connsiteX6" fmla="*/ 15704 w 439025"/>
                <a:gd name="connsiteY6" fmla="*/ 155623 h 333122"/>
                <a:gd name="connsiteX7" fmla="*/ 32716 w 439025"/>
                <a:gd name="connsiteY7" fmla="*/ 2514 h 333122"/>
                <a:gd name="connsiteX8" fmla="*/ 236861 w 439025"/>
                <a:gd name="connsiteY8" fmla="*/ 57803 h 333122"/>
                <a:gd name="connsiteX0" fmla="*/ 224161 w 439961"/>
                <a:gd name="connsiteY0" fmla="*/ 60920 h 333064"/>
                <a:gd name="connsiteX1" fmla="*/ 423994 w 439961"/>
                <a:gd name="connsiteY1" fmla="*/ 57745 h 333064"/>
                <a:gd name="connsiteX2" fmla="*/ 423994 w 439961"/>
                <a:gd name="connsiteY2" fmla="*/ 189589 h 333064"/>
                <a:gd name="connsiteX3" fmla="*/ 394223 w 439961"/>
                <a:gd name="connsiteY3" fmla="*/ 329938 h 333064"/>
                <a:gd name="connsiteX4" fmla="*/ 207090 w 439961"/>
                <a:gd name="connsiteY4" fmla="*/ 287408 h 333064"/>
                <a:gd name="connsiteX5" fmla="*/ 15704 w 439961"/>
                <a:gd name="connsiteY5" fmla="*/ 291661 h 333064"/>
                <a:gd name="connsiteX6" fmla="*/ 15704 w 439961"/>
                <a:gd name="connsiteY6" fmla="*/ 155565 h 333064"/>
                <a:gd name="connsiteX7" fmla="*/ 32716 w 439961"/>
                <a:gd name="connsiteY7" fmla="*/ 2456 h 333064"/>
                <a:gd name="connsiteX8" fmla="*/ 224161 w 439961"/>
                <a:gd name="connsiteY8" fmla="*/ 60920 h 333064"/>
                <a:gd name="connsiteX0" fmla="*/ 224161 w 442372"/>
                <a:gd name="connsiteY0" fmla="*/ 60920 h 333064"/>
                <a:gd name="connsiteX1" fmla="*/ 427169 w 442372"/>
                <a:gd name="connsiteY1" fmla="*/ 57745 h 333064"/>
                <a:gd name="connsiteX2" fmla="*/ 423994 w 442372"/>
                <a:gd name="connsiteY2" fmla="*/ 189589 h 333064"/>
                <a:gd name="connsiteX3" fmla="*/ 394223 w 442372"/>
                <a:gd name="connsiteY3" fmla="*/ 329938 h 333064"/>
                <a:gd name="connsiteX4" fmla="*/ 207090 w 442372"/>
                <a:gd name="connsiteY4" fmla="*/ 287408 h 333064"/>
                <a:gd name="connsiteX5" fmla="*/ 15704 w 442372"/>
                <a:gd name="connsiteY5" fmla="*/ 291661 h 333064"/>
                <a:gd name="connsiteX6" fmla="*/ 15704 w 442372"/>
                <a:gd name="connsiteY6" fmla="*/ 155565 h 333064"/>
                <a:gd name="connsiteX7" fmla="*/ 32716 w 442372"/>
                <a:gd name="connsiteY7" fmla="*/ 2456 h 333064"/>
                <a:gd name="connsiteX8" fmla="*/ 224161 w 442372"/>
                <a:gd name="connsiteY8" fmla="*/ 60920 h 333064"/>
                <a:gd name="connsiteX0" fmla="*/ 224161 w 442493"/>
                <a:gd name="connsiteY0" fmla="*/ 60920 h 348401"/>
                <a:gd name="connsiteX1" fmla="*/ 427169 w 442493"/>
                <a:gd name="connsiteY1" fmla="*/ 57745 h 348401"/>
                <a:gd name="connsiteX2" fmla="*/ 423994 w 442493"/>
                <a:gd name="connsiteY2" fmla="*/ 189589 h 348401"/>
                <a:gd name="connsiteX3" fmla="*/ 391048 w 442493"/>
                <a:gd name="connsiteY3" fmla="*/ 345813 h 348401"/>
                <a:gd name="connsiteX4" fmla="*/ 207090 w 442493"/>
                <a:gd name="connsiteY4" fmla="*/ 287408 h 348401"/>
                <a:gd name="connsiteX5" fmla="*/ 15704 w 442493"/>
                <a:gd name="connsiteY5" fmla="*/ 291661 h 348401"/>
                <a:gd name="connsiteX6" fmla="*/ 15704 w 442493"/>
                <a:gd name="connsiteY6" fmla="*/ 155565 h 348401"/>
                <a:gd name="connsiteX7" fmla="*/ 32716 w 442493"/>
                <a:gd name="connsiteY7" fmla="*/ 2456 h 348401"/>
                <a:gd name="connsiteX8" fmla="*/ 224161 w 442493"/>
                <a:gd name="connsiteY8" fmla="*/ 60920 h 348401"/>
                <a:gd name="connsiteX0" fmla="*/ 228765 w 447097"/>
                <a:gd name="connsiteY0" fmla="*/ 60920 h 348384"/>
                <a:gd name="connsiteX1" fmla="*/ 431773 w 447097"/>
                <a:gd name="connsiteY1" fmla="*/ 57745 h 348384"/>
                <a:gd name="connsiteX2" fmla="*/ 428598 w 447097"/>
                <a:gd name="connsiteY2" fmla="*/ 189589 h 348384"/>
                <a:gd name="connsiteX3" fmla="*/ 395652 w 447097"/>
                <a:gd name="connsiteY3" fmla="*/ 345813 h 348384"/>
                <a:gd name="connsiteX4" fmla="*/ 211694 w 447097"/>
                <a:gd name="connsiteY4" fmla="*/ 287408 h 348384"/>
                <a:gd name="connsiteX5" fmla="*/ 13958 w 447097"/>
                <a:gd name="connsiteY5" fmla="*/ 294836 h 348384"/>
                <a:gd name="connsiteX6" fmla="*/ 20308 w 447097"/>
                <a:gd name="connsiteY6" fmla="*/ 155565 h 348384"/>
                <a:gd name="connsiteX7" fmla="*/ 37320 w 447097"/>
                <a:gd name="connsiteY7" fmla="*/ 2456 h 348384"/>
                <a:gd name="connsiteX8" fmla="*/ 228765 w 447097"/>
                <a:gd name="connsiteY8" fmla="*/ 60920 h 348384"/>
                <a:gd name="connsiteX0" fmla="*/ 228061 w 446393"/>
                <a:gd name="connsiteY0" fmla="*/ 60920 h 348636"/>
                <a:gd name="connsiteX1" fmla="*/ 431069 w 446393"/>
                <a:gd name="connsiteY1" fmla="*/ 57745 h 348636"/>
                <a:gd name="connsiteX2" fmla="*/ 427894 w 446393"/>
                <a:gd name="connsiteY2" fmla="*/ 189589 h 348636"/>
                <a:gd name="connsiteX3" fmla="*/ 394948 w 446393"/>
                <a:gd name="connsiteY3" fmla="*/ 345813 h 348636"/>
                <a:gd name="connsiteX4" fmla="*/ 201465 w 446393"/>
                <a:gd name="connsiteY4" fmla="*/ 290583 h 348636"/>
                <a:gd name="connsiteX5" fmla="*/ 13254 w 446393"/>
                <a:gd name="connsiteY5" fmla="*/ 294836 h 348636"/>
                <a:gd name="connsiteX6" fmla="*/ 19604 w 446393"/>
                <a:gd name="connsiteY6" fmla="*/ 155565 h 348636"/>
                <a:gd name="connsiteX7" fmla="*/ 36616 w 446393"/>
                <a:gd name="connsiteY7" fmla="*/ 2456 h 348636"/>
                <a:gd name="connsiteX8" fmla="*/ 228061 w 446393"/>
                <a:gd name="connsiteY8" fmla="*/ 60920 h 348636"/>
                <a:gd name="connsiteX0" fmla="*/ 228061 w 446393"/>
                <a:gd name="connsiteY0" fmla="*/ 51682 h 339398"/>
                <a:gd name="connsiteX1" fmla="*/ 431069 w 446393"/>
                <a:gd name="connsiteY1" fmla="*/ 48507 h 339398"/>
                <a:gd name="connsiteX2" fmla="*/ 427894 w 446393"/>
                <a:gd name="connsiteY2" fmla="*/ 180351 h 339398"/>
                <a:gd name="connsiteX3" fmla="*/ 394948 w 446393"/>
                <a:gd name="connsiteY3" fmla="*/ 336575 h 339398"/>
                <a:gd name="connsiteX4" fmla="*/ 201465 w 446393"/>
                <a:gd name="connsiteY4" fmla="*/ 281345 h 339398"/>
                <a:gd name="connsiteX5" fmla="*/ 13254 w 446393"/>
                <a:gd name="connsiteY5" fmla="*/ 285598 h 339398"/>
                <a:gd name="connsiteX6" fmla="*/ 19604 w 446393"/>
                <a:gd name="connsiteY6" fmla="*/ 146327 h 339398"/>
                <a:gd name="connsiteX7" fmla="*/ 42966 w 446393"/>
                <a:gd name="connsiteY7" fmla="*/ 2743 h 339398"/>
                <a:gd name="connsiteX8" fmla="*/ 228061 w 446393"/>
                <a:gd name="connsiteY8" fmla="*/ 51682 h 339398"/>
                <a:gd name="connsiteX0" fmla="*/ 228061 w 446272"/>
                <a:gd name="connsiteY0" fmla="*/ 51682 h 333262"/>
                <a:gd name="connsiteX1" fmla="*/ 431069 w 446272"/>
                <a:gd name="connsiteY1" fmla="*/ 48507 h 333262"/>
                <a:gd name="connsiteX2" fmla="*/ 427894 w 446272"/>
                <a:gd name="connsiteY2" fmla="*/ 180351 h 333262"/>
                <a:gd name="connsiteX3" fmla="*/ 398123 w 446272"/>
                <a:gd name="connsiteY3" fmla="*/ 330225 h 333262"/>
                <a:gd name="connsiteX4" fmla="*/ 201465 w 446272"/>
                <a:gd name="connsiteY4" fmla="*/ 281345 h 333262"/>
                <a:gd name="connsiteX5" fmla="*/ 13254 w 446272"/>
                <a:gd name="connsiteY5" fmla="*/ 285598 h 333262"/>
                <a:gd name="connsiteX6" fmla="*/ 19604 w 446272"/>
                <a:gd name="connsiteY6" fmla="*/ 146327 h 333262"/>
                <a:gd name="connsiteX7" fmla="*/ 42966 w 446272"/>
                <a:gd name="connsiteY7" fmla="*/ 2743 h 333262"/>
                <a:gd name="connsiteX8" fmla="*/ 228061 w 446272"/>
                <a:gd name="connsiteY8" fmla="*/ 51682 h 333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6272" h="333262">
                  <a:moveTo>
                    <a:pt x="228061" y="51682"/>
                  </a:moveTo>
                  <a:cubicBezTo>
                    <a:pt x="292745" y="59309"/>
                    <a:pt x="397764" y="27062"/>
                    <a:pt x="431069" y="48507"/>
                  </a:cubicBezTo>
                  <a:cubicBezTo>
                    <a:pt x="464374" y="69952"/>
                    <a:pt x="433385" y="133398"/>
                    <a:pt x="427894" y="180351"/>
                  </a:cubicBezTo>
                  <a:cubicBezTo>
                    <a:pt x="422403" y="227304"/>
                    <a:pt x="435861" y="313393"/>
                    <a:pt x="398123" y="330225"/>
                  </a:cubicBezTo>
                  <a:cubicBezTo>
                    <a:pt x="360385" y="347057"/>
                    <a:pt x="265610" y="288783"/>
                    <a:pt x="201465" y="281345"/>
                  </a:cubicBezTo>
                  <a:cubicBezTo>
                    <a:pt x="137320" y="273907"/>
                    <a:pt x="43564" y="308101"/>
                    <a:pt x="13254" y="285598"/>
                  </a:cubicBezTo>
                  <a:cubicBezTo>
                    <a:pt x="-17056" y="263095"/>
                    <a:pt x="13225" y="198781"/>
                    <a:pt x="19604" y="146327"/>
                  </a:cubicBezTo>
                  <a:cubicBezTo>
                    <a:pt x="25983" y="93873"/>
                    <a:pt x="8223" y="18517"/>
                    <a:pt x="42966" y="2743"/>
                  </a:cubicBezTo>
                  <a:cubicBezTo>
                    <a:pt x="77709" y="-13031"/>
                    <a:pt x="163377" y="44055"/>
                    <a:pt x="228061" y="51682"/>
                  </a:cubicBezTo>
                  <a:close/>
                </a:path>
              </a:pathLst>
            </a:custGeom>
            <a:solidFill>
              <a:srgbClr val="D2F3FA"/>
            </a:solidFill>
            <a:ln w="12700" cap="flat" cmpd="sng" algn="ctr">
              <a:solidFill>
                <a:srgbClr val="332188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-108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3FE8F95-1DCE-4384-8F45-0A0D34A97E10}"/>
                </a:ext>
              </a:extLst>
            </p:cNvPr>
            <p:cNvSpPr txBox="1"/>
            <p:nvPr/>
          </p:nvSpPr>
          <p:spPr>
            <a:xfrm>
              <a:off x="2696940" y="5912187"/>
              <a:ext cx="138948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b="0" spc="-10" dirty="0">
                  <a:solidFill>
                    <a:srgbClr val="332188"/>
                  </a:solidFill>
                  <a:latin typeface="+mj-lt"/>
                  <a:ea typeface="Verdana" panose="020B0604030504040204" pitchFamily="34" charset="0"/>
                  <a:cs typeface="Verdana" panose="020B0604030504040204" pitchFamily="34" charset="0"/>
                </a:rPr>
                <a:t>HCO</a:t>
              </a:r>
              <a:r>
                <a:rPr lang="en-US" altLang="zh-CN" sz="1100" b="0" spc="-10" baseline="-25000" dirty="0">
                  <a:solidFill>
                    <a:srgbClr val="332188"/>
                  </a:solidFill>
                  <a:latin typeface="+mj-lt"/>
                  <a:ea typeface="Verdana" panose="020B0604030504040204" pitchFamily="34" charset="0"/>
                  <a:cs typeface="Verdana" panose="020B0604030504040204" pitchFamily="34" charset="0"/>
                </a:rPr>
                <a:t>3</a:t>
              </a:r>
              <a:r>
                <a:rPr lang="en-US" altLang="zh-CN" sz="1100" b="0" spc="-10" baseline="30000" dirty="0">
                  <a:solidFill>
                    <a:srgbClr val="332188"/>
                  </a:solidFill>
                  <a:latin typeface="+mj-lt"/>
                  <a:ea typeface="Verdana" panose="020B0604030504040204" pitchFamily="34" charset="0"/>
                  <a:cs typeface="Verdana" panose="020B0604030504040204" pitchFamily="34" charset="0"/>
                </a:rPr>
                <a:t>-</a:t>
              </a:r>
              <a:r>
                <a:rPr lang="zh-CN" altLang="en-US" sz="1100" b="0" spc="-10" dirty="0">
                  <a:solidFill>
                    <a:srgbClr val="332188"/>
                  </a:solidFill>
                  <a:latin typeface="+mj-lt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zh-CN" sz="1100" b="0" spc="-10" dirty="0">
                  <a:solidFill>
                    <a:srgbClr val="332188"/>
                  </a:solidFill>
                  <a:latin typeface="+mj-lt"/>
                  <a:ea typeface="Verdana" panose="020B0604030504040204" pitchFamily="34" charset="0"/>
                  <a:cs typeface="Verdana" panose="020B0604030504040204" pitchFamily="34" charset="0"/>
                </a:rPr>
                <a:t>transporters</a:t>
              </a:r>
              <a:endParaRPr lang="en-US" sz="1100" b="0" spc="-10" dirty="0">
                <a:solidFill>
                  <a:srgbClr val="332188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19C3799B-59A0-4B7C-BD44-8E11818FE668}"/>
              </a:ext>
            </a:extLst>
          </p:cNvPr>
          <p:cNvSpPr txBox="1"/>
          <p:nvPr/>
        </p:nvSpPr>
        <p:spPr>
          <a:xfrm flipH="1">
            <a:off x="1542301" y="3984633"/>
            <a:ext cx="569660" cy="200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0" dirty="0"/>
              <a:t>Rubisco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527B656-DFC8-44CD-B21B-E1D058CCC895}"/>
              </a:ext>
            </a:extLst>
          </p:cNvPr>
          <p:cNvGrpSpPr/>
          <p:nvPr/>
        </p:nvGrpSpPr>
        <p:grpSpPr>
          <a:xfrm>
            <a:off x="220852" y="3468228"/>
            <a:ext cx="300973" cy="1300050"/>
            <a:chOff x="220852" y="3468228"/>
            <a:chExt cx="300973" cy="1300050"/>
          </a:xfrm>
        </p:grpSpPr>
        <p:sp>
          <p:nvSpPr>
            <p:cNvPr id="48" name="Left Bracket 47">
              <a:extLst>
                <a:ext uri="{FF2B5EF4-FFF2-40B4-BE49-F238E27FC236}">
                  <a16:creationId xmlns:a16="http://schemas.microsoft.com/office/drawing/2014/main" id="{31CDAB1D-02D1-45D6-ABAC-4C3EB84CF03F}"/>
                </a:ext>
              </a:extLst>
            </p:cNvPr>
            <p:cNvSpPr/>
            <p:nvPr/>
          </p:nvSpPr>
          <p:spPr bwMode="auto">
            <a:xfrm>
              <a:off x="476106" y="3468228"/>
              <a:ext cx="45719" cy="1300050"/>
            </a:xfrm>
            <a:prstGeom prst="leftBracket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08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29E674B-F8CB-4B6A-AA58-9BC89D8ACD06}"/>
                </a:ext>
              </a:extLst>
            </p:cNvPr>
            <p:cNvSpPr txBox="1"/>
            <p:nvPr/>
          </p:nvSpPr>
          <p:spPr>
            <a:xfrm rot="16200000">
              <a:off x="-42" y="3987879"/>
              <a:ext cx="68800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000" b="0" dirty="0">
                  <a:solidFill>
                    <a:schemeClr val="bg1">
                      <a:lumMod val="50000"/>
                    </a:schemeClr>
                  </a:solidFill>
                  <a:latin typeface="+mn-lt"/>
                </a:rPr>
                <a:t>Pyrenoid</a:t>
              </a:r>
              <a:endParaRPr lang="en-US" sz="1000" b="0" dirty="0">
                <a:solidFill>
                  <a:schemeClr val="bg1">
                    <a:lumMod val="50000"/>
                  </a:schemeClr>
                </a:solidFill>
                <a:latin typeface="+mn-lt"/>
              </a:endParaRP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35249F26-CF07-42ED-AAE1-792D54B364DB}"/>
              </a:ext>
            </a:extLst>
          </p:cNvPr>
          <p:cNvSpPr txBox="1"/>
          <p:nvPr/>
        </p:nvSpPr>
        <p:spPr>
          <a:xfrm>
            <a:off x="3006770" y="4331595"/>
            <a:ext cx="399855" cy="261610"/>
          </a:xfrm>
          <a:prstGeom prst="rect">
            <a:avLst/>
          </a:prstGeom>
          <a:noFill/>
        </p:spPr>
        <p:txBody>
          <a:bodyPr wrap="square" lIns="0" tIns="45720" rIns="0" rtlCol="0" anchor="ctr">
            <a:spAutoFit/>
          </a:bodyPr>
          <a:lstStyle/>
          <a:p>
            <a:r>
              <a:rPr lang="en-US" altLang="zh-CN" sz="1100" b="0" spc="-10" dirty="0">
                <a:solidFill>
                  <a:srgbClr val="947A2A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LCIB</a:t>
            </a:r>
            <a:endParaRPr lang="en-US" sz="1100" b="0" spc="-10" dirty="0">
              <a:solidFill>
                <a:srgbClr val="947A2A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7941E84-166D-4A36-B9BC-2A79BA639581}"/>
              </a:ext>
            </a:extLst>
          </p:cNvPr>
          <p:cNvSpPr txBox="1"/>
          <p:nvPr/>
        </p:nvSpPr>
        <p:spPr>
          <a:xfrm>
            <a:off x="3639805" y="3850159"/>
            <a:ext cx="397496" cy="2616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zh-CN" sz="1100" b="0" spc="-10" dirty="0">
                <a:solidFill>
                  <a:srgbClr val="332188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LCIA</a:t>
            </a:r>
            <a:endParaRPr lang="en-US" sz="1100" b="0" spc="-10" dirty="0">
              <a:solidFill>
                <a:srgbClr val="332188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33D7EBE-4320-4EC7-8DF1-9DFC366AAD29}"/>
              </a:ext>
            </a:extLst>
          </p:cNvPr>
          <p:cNvSpPr txBox="1"/>
          <p:nvPr/>
        </p:nvSpPr>
        <p:spPr>
          <a:xfrm rot="4130196">
            <a:off x="2876482" y="3379628"/>
            <a:ext cx="397496" cy="2616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zh-CN" sz="1100" b="0" spc="-10" dirty="0">
                <a:solidFill>
                  <a:srgbClr val="332188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BST</a:t>
            </a:r>
            <a:endParaRPr lang="en-US" sz="1100" b="0" spc="-10" dirty="0">
              <a:solidFill>
                <a:srgbClr val="332188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8ABF18E-F98D-455B-912D-80BC863145A5}"/>
              </a:ext>
            </a:extLst>
          </p:cNvPr>
          <p:cNvSpPr txBox="1"/>
          <p:nvPr/>
        </p:nvSpPr>
        <p:spPr>
          <a:xfrm rot="20593086">
            <a:off x="1780433" y="3495039"/>
            <a:ext cx="399855" cy="261610"/>
          </a:xfrm>
          <a:prstGeom prst="rect">
            <a:avLst/>
          </a:prstGeom>
          <a:noFill/>
        </p:spPr>
        <p:txBody>
          <a:bodyPr wrap="square" lIns="0" tIns="45720" rIns="0" rtlCol="0" anchor="ctr">
            <a:spAutoFit/>
          </a:bodyPr>
          <a:lstStyle/>
          <a:p>
            <a:r>
              <a:rPr lang="en-US" altLang="zh-CN" sz="1100" b="0" spc="-10" dirty="0">
                <a:solidFill>
                  <a:srgbClr val="947A2A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CAH3</a:t>
            </a:r>
            <a:endParaRPr lang="en-US" sz="1100" b="0" spc="-10" dirty="0">
              <a:solidFill>
                <a:srgbClr val="947A2A"/>
              </a:solidFill>
              <a:latin typeface="+mj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B08937B-CBA3-4534-AD43-1FED1948A9D1}"/>
              </a:ext>
            </a:extLst>
          </p:cNvPr>
          <p:cNvGrpSpPr/>
          <p:nvPr/>
        </p:nvGrpSpPr>
        <p:grpSpPr>
          <a:xfrm>
            <a:off x="4666073" y="2135284"/>
            <a:ext cx="3772165" cy="3898535"/>
            <a:chOff x="5286128" y="1900893"/>
            <a:chExt cx="3772165" cy="3898535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F0A923CE-312F-45DC-B0EE-1B23CADC21D0}"/>
                </a:ext>
              </a:extLst>
            </p:cNvPr>
            <p:cNvGrpSpPr/>
            <p:nvPr/>
          </p:nvGrpSpPr>
          <p:grpSpPr>
            <a:xfrm>
              <a:off x="5286128" y="1900893"/>
              <a:ext cx="3772165" cy="3898535"/>
              <a:chOff x="5286128" y="1900893"/>
              <a:chExt cx="3772165" cy="3898535"/>
            </a:xfrm>
          </p:grpSpPr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0EC6048E-B52F-4360-80F2-0F3F1629A286}"/>
                  </a:ext>
                </a:extLst>
              </p:cNvPr>
              <p:cNvGrpSpPr/>
              <p:nvPr/>
            </p:nvGrpSpPr>
            <p:grpSpPr>
              <a:xfrm>
                <a:off x="5286128" y="1900893"/>
                <a:ext cx="3503810" cy="3898535"/>
                <a:chOff x="5395483" y="1777940"/>
                <a:chExt cx="3503810" cy="3898535"/>
              </a:xfrm>
            </p:grpSpPr>
            <p:grpSp>
              <p:nvGrpSpPr>
                <p:cNvPr id="57" name="Group 56">
                  <a:extLst>
                    <a:ext uri="{FF2B5EF4-FFF2-40B4-BE49-F238E27FC236}">
                      <a16:creationId xmlns:a16="http://schemas.microsoft.com/office/drawing/2014/main" id="{30B1E89E-36EE-4712-9202-053CCA1786F1}"/>
                    </a:ext>
                  </a:extLst>
                </p:cNvPr>
                <p:cNvGrpSpPr/>
                <p:nvPr/>
              </p:nvGrpSpPr>
              <p:grpSpPr>
                <a:xfrm>
                  <a:off x="5838303" y="1777940"/>
                  <a:ext cx="2692578" cy="461665"/>
                  <a:chOff x="-2006996" y="2545057"/>
                  <a:chExt cx="2094711" cy="359156"/>
                </a:xfrm>
              </p:grpSpPr>
              <p:pic>
                <p:nvPicPr>
                  <p:cNvPr id="75" name="Picture 74">
                    <a:extLst>
                      <a:ext uri="{FF2B5EF4-FFF2-40B4-BE49-F238E27FC236}">
                        <a16:creationId xmlns:a16="http://schemas.microsoft.com/office/drawing/2014/main" id="{624C5AE9-741E-40A3-8F05-432BAFFD901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/>
                  <a:srcRect l="83742" t="5109" r="12057" b="9673"/>
                  <a:stretch/>
                </p:blipFill>
                <p:spPr>
                  <a:xfrm rot="5400000">
                    <a:off x="-644690" y="2058928"/>
                    <a:ext cx="138929" cy="1325880"/>
                  </a:xfrm>
                  <a:prstGeom prst="rect">
                    <a:avLst/>
                  </a:prstGeom>
                </p:spPr>
              </p:pic>
              <p:sp>
                <p:nvSpPr>
                  <p:cNvPr id="76" name="TextBox 75">
                    <a:extLst>
                      <a:ext uri="{FF2B5EF4-FFF2-40B4-BE49-F238E27FC236}">
                        <a16:creationId xmlns:a16="http://schemas.microsoft.com/office/drawing/2014/main" id="{0C55EEBD-75C8-4BE8-BC31-780C9F703DC3}"/>
                      </a:ext>
                    </a:extLst>
                  </p:cNvPr>
                  <p:cNvSpPr txBox="1"/>
                  <p:nvPr/>
                </p:nvSpPr>
                <p:spPr>
                  <a:xfrm>
                    <a:off x="-2006996" y="2545057"/>
                    <a:ext cx="898538" cy="359156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r>
                      <a:rPr lang="en-US" altLang="zh-CN" sz="1200" b="0" dirty="0">
                        <a:latin typeface="+mj-lt"/>
                      </a:rPr>
                      <a:t>Norm.</a:t>
                    </a:r>
                    <a:r>
                      <a:rPr lang="zh-CN" altLang="en-US" sz="1200" b="0" dirty="0">
                        <a:latin typeface="+mj-lt"/>
                      </a:rPr>
                      <a:t> </a:t>
                    </a:r>
                    <a:r>
                      <a:rPr lang="en-US" altLang="zh-CN" sz="1200" b="0" dirty="0">
                        <a:latin typeface="+mj-lt"/>
                      </a:rPr>
                      <a:t>CO</a:t>
                    </a:r>
                    <a:r>
                      <a:rPr lang="en-US" altLang="zh-CN" sz="1200" b="0" baseline="-25000" dirty="0">
                        <a:latin typeface="+mj-lt"/>
                      </a:rPr>
                      <a:t>2</a:t>
                    </a:r>
                  </a:p>
                  <a:p>
                    <a:r>
                      <a:rPr lang="en-US" altLang="zh-CN" sz="1200" b="0" dirty="0">
                        <a:latin typeface="+mj-lt"/>
                      </a:rPr>
                      <a:t>fixation</a:t>
                    </a:r>
                    <a:r>
                      <a:rPr lang="zh-CN" altLang="en-US" sz="1200" b="0" dirty="0">
                        <a:latin typeface="+mj-lt"/>
                      </a:rPr>
                      <a:t> </a:t>
                    </a:r>
                    <a:r>
                      <a:rPr lang="en-US" altLang="zh-CN" sz="1200" b="0" dirty="0">
                        <a:latin typeface="+mj-lt"/>
                      </a:rPr>
                      <a:t>flux</a:t>
                    </a:r>
                    <a:endParaRPr lang="en-US" sz="1200" b="0" dirty="0">
                      <a:latin typeface="+mj-lt"/>
                    </a:endParaRPr>
                  </a:p>
                </p:txBody>
              </p:sp>
            </p:grpSp>
            <p:grpSp>
              <p:nvGrpSpPr>
                <p:cNvPr id="58" name="Group 57">
                  <a:extLst>
                    <a:ext uri="{FF2B5EF4-FFF2-40B4-BE49-F238E27FC236}">
                      <a16:creationId xmlns:a16="http://schemas.microsoft.com/office/drawing/2014/main" id="{9132CE26-FF26-400F-AC85-521418160C1B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5516013" y="2374747"/>
                  <a:ext cx="3383280" cy="3301728"/>
                  <a:chOff x="6143284" y="3787852"/>
                  <a:chExt cx="2465500" cy="2406074"/>
                </a:xfrm>
              </p:grpSpPr>
              <p:sp>
                <p:nvSpPr>
                  <p:cNvPr id="63" name="TextBox 62">
                    <a:extLst>
                      <a:ext uri="{FF2B5EF4-FFF2-40B4-BE49-F238E27FC236}">
                        <a16:creationId xmlns:a16="http://schemas.microsoft.com/office/drawing/2014/main" id="{BFDCA5F9-DACB-49B3-9A18-93C7EBE35D23}"/>
                      </a:ext>
                    </a:extLst>
                  </p:cNvPr>
                  <p:cNvSpPr txBox="1"/>
                  <p:nvPr/>
                </p:nvSpPr>
                <p:spPr>
                  <a:xfrm>
                    <a:off x="6144230" y="5285032"/>
                    <a:ext cx="469725" cy="21307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US" altLang="zh-CN" sz="1300" b="0" dirty="0">
                        <a:latin typeface="Helvetica" pitchFamily="2" charset="0"/>
                      </a:rPr>
                      <a:t>10</a:t>
                    </a:r>
                    <a:r>
                      <a:rPr lang="en-US" altLang="zh-CN" sz="1300" b="0" baseline="50000" dirty="0">
                        <a:latin typeface="Helvetica" pitchFamily="2" charset="0"/>
                      </a:rPr>
                      <a:t>-6</a:t>
                    </a:r>
                    <a:endParaRPr lang="en-US" sz="1300" b="0" baseline="50000" dirty="0">
                      <a:latin typeface="Helvetica" pitchFamily="2" charset="0"/>
                    </a:endParaRPr>
                  </a:p>
                </p:txBody>
              </p:sp>
              <p:sp>
                <p:nvSpPr>
                  <p:cNvPr id="64" name="TextBox 63">
                    <a:extLst>
                      <a:ext uri="{FF2B5EF4-FFF2-40B4-BE49-F238E27FC236}">
                        <a16:creationId xmlns:a16="http://schemas.microsoft.com/office/drawing/2014/main" id="{572D0682-5A0E-4982-849F-59ED6D451CDD}"/>
                      </a:ext>
                    </a:extLst>
                  </p:cNvPr>
                  <p:cNvSpPr txBox="1"/>
                  <p:nvPr/>
                </p:nvSpPr>
                <p:spPr>
                  <a:xfrm>
                    <a:off x="6144230" y="4529563"/>
                    <a:ext cx="469725" cy="21307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US" altLang="zh-CN" sz="1300" b="0" dirty="0">
                        <a:latin typeface="Helvetica" pitchFamily="2" charset="0"/>
                      </a:rPr>
                      <a:t>10</a:t>
                    </a:r>
                    <a:r>
                      <a:rPr lang="en-US" altLang="zh-CN" sz="1300" b="0" baseline="50000" dirty="0">
                        <a:latin typeface="Helvetica" pitchFamily="2" charset="0"/>
                      </a:rPr>
                      <a:t>-4</a:t>
                    </a:r>
                    <a:endParaRPr lang="en-US" sz="1300" b="0" baseline="50000" dirty="0">
                      <a:latin typeface="Helvetica" pitchFamily="2" charset="0"/>
                    </a:endParaRPr>
                  </a:p>
                </p:txBody>
              </p:sp>
              <p:sp>
                <p:nvSpPr>
                  <p:cNvPr id="65" name="TextBox 64">
                    <a:extLst>
                      <a:ext uri="{FF2B5EF4-FFF2-40B4-BE49-F238E27FC236}">
                        <a16:creationId xmlns:a16="http://schemas.microsoft.com/office/drawing/2014/main" id="{9A97B08D-6D8B-47EC-93CB-DF2DC2B35D90}"/>
                      </a:ext>
                    </a:extLst>
                  </p:cNvPr>
                  <p:cNvSpPr txBox="1"/>
                  <p:nvPr/>
                </p:nvSpPr>
                <p:spPr>
                  <a:xfrm>
                    <a:off x="6143284" y="3787852"/>
                    <a:ext cx="469725" cy="21307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ctr">
                    <a:spAutoFit/>
                  </a:bodyPr>
                  <a:lstStyle/>
                  <a:p>
                    <a:pPr algn="ctr"/>
                    <a:r>
                      <a:rPr lang="en-US" altLang="zh-CN" sz="1300" b="0" dirty="0">
                        <a:latin typeface="Helvetica" pitchFamily="2" charset="0"/>
                      </a:rPr>
                      <a:t>10</a:t>
                    </a:r>
                    <a:r>
                      <a:rPr lang="en-US" altLang="zh-CN" sz="1300" b="0" baseline="50000" dirty="0">
                        <a:latin typeface="Helvetica" pitchFamily="2" charset="0"/>
                      </a:rPr>
                      <a:t>-2</a:t>
                    </a:r>
                    <a:endParaRPr lang="en-US" sz="1300" b="0" baseline="50000" dirty="0">
                      <a:latin typeface="Helvetica" pitchFamily="2" charset="0"/>
                    </a:endParaRPr>
                  </a:p>
                </p:txBody>
              </p:sp>
              <p:grpSp>
                <p:nvGrpSpPr>
                  <p:cNvPr id="66" name="Group 65">
                    <a:extLst>
                      <a:ext uri="{FF2B5EF4-FFF2-40B4-BE49-F238E27FC236}">
                        <a16:creationId xmlns:a16="http://schemas.microsoft.com/office/drawing/2014/main" id="{0595726C-EB46-4725-82D8-58A0C02FB550}"/>
                      </a:ext>
                    </a:extLst>
                  </p:cNvPr>
                  <p:cNvGrpSpPr/>
                  <p:nvPr/>
                </p:nvGrpSpPr>
                <p:grpSpPr>
                  <a:xfrm>
                    <a:off x="6332516" y="3869100"/>
                    <a:ext cx="2276268" cy="2324826"/>
                    <a:chOff x="5267435" y="1441450"/>
                    <a:chExt cx="2276268" cy="2324826"/>
                  </a:xfrm>
                </p:grpSpPr>
                <p:pic>
                  <p:nvPicPr>
                    <p:cNvPr id="67" name="Picture 66">
                      <a:extLst>
                        <a:ext uri="{FF2B5EF4-FFF2-40B4-BE49-F238E27FC236}">
                          <a16:creationId xmlns:a16="http://schemas.microsoft.com/office/drawing/2014/main" id="{4F4A723B-115D-462C-B7D2-A5181D0ED8EB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4"/>
                    <a:srcRect l="10675" t="6843" r="21641" b="10360"/>
                    <a:stretch/>
                  </p:blipFill>
                  <p:spPr>
                    <a:xfrm>
                      <a:off x="5483225" y="1441450"/>
                      <a:ext cx="1831975" cy="1920876"/>
                    </a:xfrm>
                    <a:prstGeom prst="rect">
                      <a:avLst/>
                    </a:prstGeom>
                  </p:spPr>
                </p:pic>
                <p:grpSp>
                  <p:nvGrpSpPr>
                    <p:cNvPr id="68" name="Group 67">
                      <a:extLst>
                        <a:ext uri="{FF2B5EF4-FFF2-40B4-BE49-F238E27FC236}">
                          <a16:creationId xmlns:a16="http://schemas.microsoft.com/office/drawing/2014/main" id="{494311C6-9AC8-45FB-88C9-C1A20176A51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267435" y="3375026"/>
                      <a:ext cx="2276268" cy="213530"/>
                      <a:chOff x="3120519" y="4301551"/>
                      <a:chExt cx="2276268" cy="213530"/>
                    </a:xfrm>
                  </p:grpSpPr>
                  <p:sp>
                    <p:nvSpPr>
                      <p:cNvPr id="71" name="TextBox 70">
                        <a:extLst>
                          <a:ext uri="{FF2B5EF4-FFF2-40B4-BE49-F238E27FC236}">
                            <a16:creationId xmlns:a16="http://schemas.microsoft.com/office/drawing/2014/main" id="{3CA7C70A-A8B7-4FAF-AC5F-1623DADC5CA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120519" y="4301551"/>
                        <a:ext cx="469725" cy="21307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 anchor="ctr">
                        <a:spAutoFit/>
                      </a:bodyPr>
                      <a:lstStyle/>
                      <a:p>
                        <a:pPr algn="ctr"/>
                        <a:r>
                          <a:rPr lang="en-US" altLang="zh-CN" sz="1300" b="0" dirty="0">
                            <a:latin typeface="Helvetica" pitchFamily="2" charset="0"/>
                          </a:rPr>
                          <a:t>10</a:t>
                        </a:r>
                        <a:r>
                          <a:rPr lang="en-US" altLang="zh-CN" sz="1300" b="0" baseline="50000" dirty="0">
                            <a:latin typeface="Helvetica" pitchFamily="2" charset="0"/>
                          </a:rPr>
                          <a:t>0</a:t>
                        </a:r>
                        <a:endParaRPr lang="en-US" sz="1300" b="0" baseline="50000" dirty="0">
                          <a:latin typeface="Helvetica" pitchFamily="2" charset="0"/>
                        </a:endParaRPr>
                      </a:p>
                    </p:txBody>
                  </p:sp>
                  <p:sp>
                    <p:nvSpPr>
                      <p:cNvPr id="72" name="TextBox 71">
                        <a:extLst>
                          <a:ext uri="{FF2B5EF4-FFF2-40B4-BE49-F238E27FC236}">
                            <a16:creationId xmlns:a16="http://schemas.microsoft.com/office/drawing/2014/main" id="{BB4A55F8-13C4-4031-913A-42F516C5425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323674" y="4302008"/>
                        <a:ext cx="469725" cy="21307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 anchor="ctr">
                        <a:spAutoFit/>
                      </a:bodyPr>
                      <a:lstStyle/>
                      <a:p>
                        <a:pPr algn="ctr"/>
                        <a:r>
                          <a:rPr lang="en-US" altLang="zh-CN" sz="1300" b="0" dirty="0">
                            <a:latin typeface="Helvetica" pitchFamily="2" charset="0"/>
                          </a:rPr>
                          <a:t>10</a:t>
                        </a:r>
                        <a:r>
                          <a:rPr lang="en-US" altLang="zh-CN" sz="1300" b="0" baseline="50000" dirty="0">
                            <a:latin typeface="Helvetica" pitchFamily="2" charset="0"/>
                          </a:rPr>
                          <a:t>4</a:t>
                        </a:r>
                        <a:endParaRPr lang="en-US" sz="1300" b="0" baseline="50000" dirty="0">
                          <a:latin typeface="Helvetica" pitchFamily="2" charset="0"/>
                        </a:endParaRPr>
                      </a:p>
                    </p:txBody>
                  </p:sp>
                  <p:sp>
                    <p:nvSpPr>
                      <p:cNvPr id="73" name="TextBox 72">
                        <a:extLst>
                          <a:ext uri="{FF2B5EF4-FFF2-40B4-BE49-F238E27FC236}">
                            <a16:creationId xmlns:a16="http://schemas.microsoft.com/office/drawing/2014/main" id="{33BED6B4-B54C-437D-8B03-A2BFA096284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927062" y="4302008"/>
                        <a:ext cx="469725" cy="21307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 anchor="ctr">
                        <a:spAutoFit/>
                      </a:bodyPr>
                      <a:lstStyle/>
                      <a:p>
                        <a:pPr algn="ctr"/>
                        <a:r>
                          <a:rPr lang="en-US" altLang="zh-CN" sz="1300" b="0" dirty="0">
                            <a:latin typeface="Helvetica" pitchFamily="2" charset="0"/>
                          </a:rPr>
                          <a:t>10</a:t>
                        </a:r>
                        <a:r>
                          <a:rPr lang="en-US" altLang="zh-CN" sz="1300" b="0" baseline="50000" dirty="0">
                            <a:latin typeface="Helvetica" pitchFamily="2" charset="0"/>
                          </a:rPr>
                          <a:t>6</a:t>
                        </a:r>
                        <a:endParaRPr lang="en-US" sz="1300" b="0" baseline="50000" dirty="0">
                          <a:latin typeface="Helvetica" pitchFamily="2" charset="0"/>
                        </a:endParaRPr>
                      </a:p>
                    </p:txBody>
                  </p:sp>
                  <p:sp>
                    <p:nvSpPr>
                      <p:cNvPr id="74" name="TextBox 73">
                        <a:extLst>
                          <a:ext uri="{FF2B5EF4-FFF2-40B4-BE49-F238E27FC236}">
                            <a16:creationId xmlns:a16="http://schemas.microsoft.com/office/drawing/2014/main" id="{AA4CBD4C-D740-40AC-898B-7362A1923D2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724553" y="4301627"/>
                        <a:ext cx="469725" cy="21307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 anchor="ctr">
                        <a:spAutoFit/>
                      </a:bodyPr>
                      <a:lstStyle/>
                      <a:p>
                        <a:pPr algn="ctr"/>
                        <a:r>
                          <a:rPr lang="en-US" altLang="zh-CN" sz="1300" b="0" dirty="0">
                            <a:latin typeface="Helvetica" pitchFamily="2" charset="0"/>
                          </a:rPr>
                          <a:t>10</a:t>
                        </a:r>
                        <a:r>
                          <a:rPr lang="en-US" altLang="zh-CN" sz="1300" b="0" baseline="50000" dirty="0">
                            <a:latin typeface="Helvetica" pitchFamily="2" charset="0"/>
                          </a:rPr>
                          <a:t>2</a:t>
                        </a:r>
                        <a:endParaRPr lang="en-US" sz="1300" b="0" baseline="50000" dirty="0">
                          <a:latin typeface="Helvetica" pitchFamily="2" charset="0"/>
                        </a:endParaRPr>
                      </a:p>
                    </p:txBody>
                  </p:sp>
                </p:grpSp>
                <p:sp>
                  <p:nvSpPr>
                    <p:cNvPr id="69" name="Rectangle 68">
                      <a:extLst>
                        <a:ext uri="{FF2B5EF4-FFF2-40B4-BE49-F238E27FC236}">
                          <a16:creationId xmlns:a16="http://schemas.microsoft.com/office/drawing/2014/main" id="{9E0445D3-0C0B-4250-87B4-9F17CC08E68D}"/>
                        </a:ext>
                      </a:extLst>
                    </p:cNvPr>
                    <p:cNvSpPr/>
                    <p:nvPr/>
                  </p:nvSpPr>
                  <p:spPr>
                    <a:xfrm rot="16492983">
                      <a:off x="5962205" y="2766442"/>
                      <a:ext cx="772324" cy="25704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91440" tIns="45720" rIns="91440" bIns="45720">
                      <a:prstTxWarp prst="textArchUp">
                        <a:avLst>
                          <a:gd name="adj" fmla="val 11434548"/>
                        </a:avLst>
                      </a:prstTxWarp>
                      <a:spAutoFit/>
                    </a:bodyPr>
                    <a:lstStyle/>
                    <a:p>
                      <a:pPr algn="ctr"/>
                      <a:r>
                        <a:rPr lang="en-US" altLang="zh-CN" sz="1250" b="0" dirty="0">
                          <a:ln w="0"/>
                          <a:latin typeface="Helvetica" pitchFamily="2" charset="0"/>
                        </a:rPr>
                        <a:t>Rubisco</a:t>
                      </a:r>
                      <a:endParaRPr lang="en-US" sz="1250" b="0" cap="none" spc="0" dirty="0">
                        <a:ln w="0"/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p:txBody>
                </p:sp>
                <p:sp>
                  <p:nvSpPr>
                    <p:cNvPr id="70" name="TextBox 69">
                      <a:extLst>
                        <a:ext uri="{FF2B5EF4-FFF2-40B4-BE49-F238E27FC236}">
                          <a16:creationId xmlns:a16="http://schemas.microsoft.com/office/drawing/2014/main" id="{C5F3F7A5-1D87-4628-BF89-30D8BC6E7EB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495411" y="3553204"/>
                      <a:ext cx="1819656" cy="21307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 anchor="ctr">
                      <a:spAutoFit/>
                    </a:bodyPr>
                    <a:lstStyle/>
                    <a:p>
                      <a:pPr algn="ctr"/>
                      <a:r>
                        <a:rPr lang="en-US" altLang="zh-CN" sz="1300" b="0" dirty="0">
                          <a:latin typeface="Helvetica" pitchFamily="2" charset="0"/>
                        </a:rPr>
                        <a:t>LCIB</a:t>
                      </a:r>
                      <a:r>
                        <a:rPr lang="zh-CN" altLang="en-US" sz="1300" b="0" dirty="0">
                          <a:latin typeface="Helvetica" pitchFamily="2" charset="0"/>
                        </a:rPr>
                        <a:t> </a:t>
                      </a:r>
                      <a:r>
                        <a:rPr lang="en-US" altLang="zh-CN" sz="1300" b="0" dirty="0">
                          <a:latin typeface="Helvetica" pitchFamily="2" charset="0"/>
                        </a:rPr>
                        <a:t>rate</a:t>
                      </a:r>
                      <a:r>
                        <a:rPr lang="zh-CN" altLang="en-US" sz="1300" b="0" dirty="0">
                          <a:latin typeface="Helvetica" pitchFamily="2" charset="0"/>
                        </a:rPr>
                        <a:t> </a:t>
                      </a:r>
                      <a:r>
                        <a:rPr lang="en-US" altLang="zh-CN" sz="1300" b="0" dirty="0">
                          <a:latin typeface="Helvetica" pitchFamily="2" charset="0"/>
                        </a:rPr>
                        <a:t>(1/s)</a:t>
                      </a:r>
                      <a:endParaRPr lang="en-US" sz="1300" b="0" dirty="0">
                        <a:latin typeface="Helvetica" pitchFamily="2" charset="0"/>
                      </a:endParaRPr>
                    </a:p>
                  </p:txBody>
                </p:sp>
              </p:grpSp>
            </p:grpSp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3431F749-1182-41B5-A837-DE3A63516210}"/>
                    </a:ext>
                  </a:extLst>
                </p:cNvPr>
                <p:cNvSpPr txBox="1"/>
                <p:nvPr/>
              </p:nvSpPr>
              <p:spPr>
                <a:xfrm rot="16200000">
                  <a:off x="4238088" y="3652494"/>
                  <a:ext cx="2607178" cy="292388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r>
                    <a:rPr lang="en-US" altLang="zh-CN" sz="1300" b="0" dirty="0">
                      <a:latin typeface="Helvetica" pitchFamily="2" charset="0"/>
                    </a:rPr>
                    <a:t>LCIA-mediated</a:t>
                  </a:r>
                  <a:r>
                    <a:rPr lang="zh-CN" altLang="en-US" sz="1300" b="0" dirty="0">
                      <a:latin typeface="Helvetica" pitchFamily="2" charset="0"/>
                    </a:rPr>
                    <a:t> </a:t>
                  </a:r>
                  <a:r>
                    <a:rPr lang="en-US" altLang="zh-CN" sz="1300" b="0" dirty="0">
                      <a:latin typeface="Helvetica" pitchFamily="2" charset="0"/>
                    </a:rPr>
                    <a:t>permeability</a:t>
                  </a:r>
                  <a:r>
                    <a:rPr lang="zh-CN" altLang="en-US" sz="1300" b="0" dirty="0">
                      <a:latin typeface="Helvetica" pitchFamily="2" charset="0"/>
                    </a:rPr>
                    <a:t> </a:t>
                  </a:r>
                  <a:r>
                    <a:rPr lang="en-US" altLang="zh-CN" sz="1300" b="0" dirty="0">
                      <a:latin typeface="Helvetica" pitchFamily="2" charset="0"/>
                    </a:rPr>
                    <a:t>(m/s)</a:t>
                  </a:r>
                  <a:endParaRPr lang="en-US" sz="1300" b="0" dirty="0">
                    <a:latin typeface="Helvetica" pitchFamily="2" charset="0"/>
                  </a:endParaRP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BE3D286A-C96E-45D2-9CB3-EC9DB170D65E}"/>
                    </a:ext>
                  </a:extLst>
                </p:cNvPr>
                <p:cNvSpPr txBox="1"/>
                <p:nvPr/>
              </p:nvSpPr>
              <p:spPr>
                <a:xfrm>
                  <a:off x="6740863" y="2084832"/>
                  <a:ext cx="311204" cy="27432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en-US" altLang="zh-CN" sz="1200" b="0" dirty="0">
                      <a:latin typeface="+mj-lt"/>
                    </a:rPr>
                    <a:t>0</a:t>
                  </a:r>
                  <a:endParaRPr lang="en-US" sz="1200" b="0" dirty="0">
                    <a:latin typeface="+mj-lt"/>
                  </a:endParaRP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A1F1F03F-9893-47D6-BA8B-34ECAE11EC94}"/>
                    </a:ext>
                  </a:extLst>
                </p:cNvPr>
                <p:cNvSpPr txBox="1"/>
                <p:nvPr/>
              </p:nvSpPr>
              <p:spPr>
                <a:xfrm>
                  <a:off x="7483495" y="2084832"/>
                  <a:ext cx="406754" cy="27432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en-US" altLang="zh-CN" sz="1200" b="0" dirty="0">
                      <a:latin typeface="+mj-lt"/>
                    </a:rPr>
                    <a:t>0.5</a:t>
                  </a:r>
                  <a:endParaRPr lang="en-US" sz="1200" b="0" dirty="0">
                    <a:latin typeface="+mj-lt"/>
                  </a:endParaRPr>
                </a:p>
              </p:txBody>
            </p: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F12EC8FD-35A4-4974-A15B-42738DF21E7A}"/>
                    </a:ext>
                  </a:extLst>
                </p:cNvPr>
                <p:cNvSpPr txBox="1"/>
                <p:nvPr/>
              </p:nvSpPr>
              <p:spPr>
                <a:xfrm>
                  <a:off x="8274617" y="2084832"/>
                  <a:ext cx="406754" cy="27432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spAutoFit/>
                </a:bodyPr>
                <a:lstStyle/>
                <a:p>
                  <a:r>
                    <a:rPr lang="en-US" altLang="zh-CN" sz="1200" b="0" dirty="0">
                      <a:latin typeface="+mj-lt"/>
                    </a:rPr>
                    <a:t>1</a:t>
                  </a:r>
                  <a:endParaRPr lang="en-US" sz="1200" b="0" dirty="0">
                    <a:latin typeface="+mj-lt"/>
                  </a:endParaRPr>
                </a:p>
              </p:txBody>
            </p:sp>
          </p:grp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9F687937-6A75-475A-B4B9-2193BDCB5044}"/>
                  </a:ext>
                </a:extLst>
              </p:cNvPr>
              <p:cNvSpPr/>
              <p:nvPr/>
            </p:nvSpPr>
            <p:spPr>
              <a:xfrm>
                <a:off x="7045018" y="3968608"/>
                <a:ext cx="2013275" cy="624598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prstTxWarp prst="textArchUp">
                  <a:avLst>
                    <a:gd name="adj" fmla="val 11089002"/>
                  </a:avLst>
                </a:prstTxWarp>
                <a:spAutoFit/>
              </a:bodyPr>
              <a:lstStyle/>
              <a:p>
                <a:pPr algn="l"/>
                <a:r>
                  <a:rPr lang="en-US" altLang="zh-CN" sz="1250" b="0" dirty="0">
                    <a:ln w="0"/>
                    <a:latin typeface="Helvetica" pitchFamily="2" charset="0"/>
                  </a:rPr>
                  <a:t>half-maximal</a:t>
                </a:r>
                <a:r>
                  <a:rPr lang="zh-CN" altLang="en-US" sz="1250" b="0" dirty="0">
                    <a:ln w="0"/>
                    <a:latin typeface="Helvetica" pitchFamily="2" charset="0"/>
                  </a:rPr>
                  <a:t> </a:t>
                </a:r>
                <a:r>
                  <a:rPr lang="en-US" altLang="zh-CN" sz="1250" b="0" dirty="0">
                    <a:ln w="0"/>
                    <a:latin typeface="Helvetica" pitchFamily="2" charset="0"/>
                  </a:rPr>
                  <a:t>flux</a:t>
                </a:r>
                <a:endParaRPr lang="en-US" sz="1250" b="0" cap="none" spc="0" dirty="0">
                  <a:ln w="0"/>
                  <a:solidFill>
                    <a:schemeClr val="tx1"/>
                  </a:solidFill>
                  <a:latin typeface="Helvetica" pitchFamily="2" charset="0"/>
                </a:endParaRPr>
              </a:p>
            </p:txBody>
          </p:sp>
        </p:grp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76F8B562-3599-4810-AFC2-AC5CC298A5A3}"/>
                </a:ext>
              </a:extLst>
            </p:cNvPr>
            <p:cNvSpPr txBox="1"/>
            <p:nvPr/>
          </p:nvSpPr>
          <p:spPr>
            <a:xfrm>
              <a:off x="5737261" y="4695678"/>
              <a:ext cx="1008225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Helvetica" pitchFamily="2" charset="0"/>
                </a:rPr>
                <a:t>No</a:t>
              </a:r>
              <a:r>
                <a:rPr lang="zh-CN" altLang="en-US" sz="1400" dirty="0">
                  <a:solidFill>
                    <a:schemeClr val="bg1"/>
                  </a:solidFill>
                  <a:latin typeface="Helvetica" pitchFamily="2" charset="0"/>
                </a:rPr>
                <a:t> </a:t>
              </a:r>
              <a:endParaRPr lang="en-US" altLang="zh-CN" sz="1400" dirty="0">
                <a:solidFill>
                  <a:schemeClr val="bg1"/>
                </a:solidFill>
                <a:latin typeface="Helvetica" pitchFamily="2" charset="0"/>
              </a:endParaRPr>
            </a:p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Helvetica" pitchFamily="2" charset="0"/>
                </a:rPr>
                <a:t>CCM</a:t>
              </a:r>
              <a:endParaRPr lang="en-US" sz="1400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F954B343-BE5D-43C2-B265-889C52BF5963}"/>
                </a:ext>
              </a:extLst>
            </p:cNvPr>
            <p:cNvSpPr txBox="1"/>
            <p:nvPr/>
          </p:nvSpPr>
          <p:spPr>
            <a:xfrm>
              <a:off x="5918537" y="2681274"/>
              <a:ext cx="1325110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Helvetica" pitchFamily="2" charset="0"/>
                </a:rPr>
                <a:t>Passive</a:t>
              </a:r>
              <a:r>
                <a:rPr lang="zh-CN" altLang="en-US" sz="1400" dirty="0">
                  <a:solidFill>
                    <a:schemeClr val="bg1"/>
                  </a:solidFill>
                  <a:latin typeface="Helvetica" pitchFamily="2" charset="0"/>
                </a:rPr>
                <a:t> </a:t>
              </a:r>
              <a:r>
                <a:rPr lang="en-US" altLang="zh-CN" sz="1400" dirty="0">
                  <a:solidFill>
                    <a:schemeClr val="bg1"/>
                  </a:solidFill>
                  <a:latin typeface="Helvetica" pitchFamily="2" charset="0"/>
                </a:rPr>
                <a:t>HCO</a:t>
              </a:r>
              <a:r>
                <a:rPr lang="en-US" altLang="zh-CN" sz="1400" baseline="-25000" dirty="0">
                  <a:solidFill>
                    <a:schemeClr val="bg1"/>
                  </a:solidFill>
                  <a:latin typeface="Helvetica" pitchFamily="2" charset="0"/>
                </a:rPr>
                <a:t>3</a:t>
              </a:r>
              <a:r>
                <a:rPr lang="en-US" altLang="zh-CN" sz="1400" baseline="30000" dirty="0">
                  <a:solidFill>
                    <a:schemeClr val="bg1"/>
                  </a:solidFill>
                  <a:latin typeface="Helvetica" pitchFamily="2" charset="0"/>
                </a:rPr>
                <a:t>-</a:t>
              </a:r>
              <a:r>
                <a:rPr lang="zh-CN" altLang="en-US" sz="1400" dirty="0">
                  <a:solidFill>
                    <a:schemeClr val="bg1"/>
                  </a:solidFill>
                  <a:latin typeface="Helvetica" pitchFamily="2" charset="0"/>
                </a:rPr>
                <a:t> </a:t>
              </a:r>
              <a:r>
                <a:rPr lang="en-US" altLang="zh-CN" sz="1400" dirty="0">
                  <a:solidFill>
                    <a:schemeClr val="bg1"/>
                  </a:solidFill>
                  <a:latin typeface="Helvetica" pitchFamily="2" charset="0"/>
                </a:rPr>
                <a:t>uptake</a:t>
              </a:r>
              <a:endParaRPr lang="en-US" sz="1400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pic>
        <p:nvPicPr>
          <p:cNvPr id="80" name="Picture 79">
            <a:extLst>
              <a:ext uri="{FF2B5EF4-FFF2-40B4-BE49-F238E27FC236}">
                <a16:creationId xmlns:a16="http://schemas.microsoft.com/office/drawing/2014/main" id="{D3CCE8D9-45DB-411C-AD78-7888D531293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2538" t="14780" r="14963" b="15992"/>
          <a:stretch/>
        </p:blipFill>
        <p:spPr>
          <a:xfrm>
            <a:off x="8728647" y="2269725"/>
            <a:ext cx="1238313" cy="1344768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6CCE90A7-71B9-43F7-B28E-1371B388BCC0}"/>
              </a:ext>
            </a:extLst>
          </p:cNvPr>
          <p:cNvSpPr txBox="1"/>
          <p:nvPr/>
        </p:nvSpPr>
        <p:spPr>
          <a:xfrm>
            <a:off x="8822040" y="3576488"/>
            <a:ext cx="10338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Chenyi</a:t>
            </a:r>
            <a:r>
              <a:rPr lang="en-US" sz="1600" dirty="0"/>
              <a:t> Fei</a:t>
            </a:r>
          </a:p>
        </p:txBody>
      </p:sp>
      <p:pic>
        <p:nvPicPr>
          <p:cNvPr id="83" name="Picture 82">
            <a:extLst>
              <a:ext uri="{FF2B5EF4-FFF2-40B4-BE49-F238E27FC236}">
                <a16:creationId xmlns:a16="http://schemas.microsoft.com/office/drawing/2014/main" id="{BD37B836-ECA9-49CA-9CB9-7688E86109C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8264" t="5832" r="26394" b="44721"/>
          <a:stretch/>
        </p:blipFill>
        <p:spPr>
          <a:xfrm>
            <a:off x="10206101" y="2286291"/>
            <a:ext cx="1083012" cy="1290197"/>
          </a:xfrm>
          <a:prstGeom prst="rect">
            <a:avLst/>
          </a:prstGeom>
        </p:spPr>
      </p:pic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AE5C56C5-1ED8-4A42-8202-88D5071605D3}"/>
              </a:ext>
            </a:extLst>
          </p:cNvPr>
          <p:cNvSpPr/>
          <p:nvPr/>
        </p:nvSpPr>
        <p:spPr>
          <a:xfrm>
            <a:off x="8421940" y="4150008"/>
            <a:ext cx="3265714" cy="2081522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4F06427-3DCF-488C-814B-D26E2EBF0B6F}"/>
              </a:ext>
            </a:extLst>
          </p:cNvPr>
          <p:cNvSpPr txBox="1"/>
          <p:nvPr/>
        </p:nvSpPr>
        <p:spPr>
          <a:xfrm>
            <a:off x="10011923" y="3567927"/>
            <a:ext cx="1630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Alexandra Wilson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3FB2DC5B-191E-4248-B698-CEFC0A2E8A87}"/>
              </a:ext>
            </a:extLst>
          </p:cNvPr>
          <p:cNvGrpSpPr/>
          <p:nvPr/>
        </p:nvGrpSpPr>
        <p:grpSpPr>
          <a:xfrm>
            <a:off x="10293998" y="4243807"/>
            <a:ext cx="1744818" cy="1977171"/>
            <a:chOff x="3313077" y="2176325"/>
            <a:chExt cx="1744818" cy="1977171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35077D40-A03A-40CC-A257-9E40BC078AB9}"/>
                </a:ext>
              </a:extLst>
            </p:cNvPr>
            <p:cNvSpPr txBox="1"/>
            <p:nvPr/>
          </p:nvSpPr>
          <p:spPr>
            <a:xfrm>
              <a:off x="3313077" y="3568721"/>
              <a:ext cx="17448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0" dirty="0"/>
                <a:t>Prof.</a:t>
              </a:r>
              <a:r>
                <a:rPr lang="zh-CN" altLang="en-US" sz="1600" b="0" dirty="0"/>
                <a:t> </a:t>
              </a:r>
              <a:r>
                <a:rPr lang="en-US" altLang="zh-CN" sz="1600" b="0" dirty="0"/>
                <a:t>Martin</a:t>
              </a:r>
              <a:r>
                <a:rPr lang="zh-CN" altLang="en-US" sz="1600" b="0" dirty="0"/>
                <a:t> </a:t>
              </a:r>
              <a:r>
                <a:rPr lang="en-US" altLang="zh-CN" sz="1600" b="0" dirty="0" err="1"/>
                <a:t>Jonikas</a:t>
              </a:r>
              <a:endParaRPr lang="en-US" sz="1600" b="0" dirty="0"/>
            </a:p>
          </p:txBody>
        </p:sp>
        <p:pic>
          <p:nvPicPr>
            <p:cNvPr id="92" name="Picture 2">
              <a:extLst>
                <a:ext uri="{FF2B5EF4-FFF2-40B4-BE49-F238E27FC236}">
                  <a16:creationId xmlns:a16="http://schemas.microsoft.com/office/drawing/2014/main" id="{7F7FC625-810F-4242-ABB5-F14D10F0ACB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09" r="4018"/>
            <a:stretch/>
          </p:blipFill>
          <p:spPr bwMode="auto">
            <a:xfrm>
              <a:off x="3313077" y="2176325"/>
              <a:ext cx="1175322" cy="14029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6A14AFFD-40C6-416E-A3A5-F6649FE2CC7C}"/>
              </a:ext>
            </a:extLst>
          </p:cNvPr>
          <p:cNvSpPr txBox="1"/>
          <p:nvPr/>
        </p:nvSpPr>
        <p:spPr>
          <a:xfrm>
            <a:off x="8421940" y="5636203"/>
            <a:ext cx="17448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dirty="0"/>
              <a:t>Prof. Ned </a:t>
            </a:r>
            <a:r>
              <a:rPr lang="en-US" sz="1600" b="0" dirty="0" err="1"/>
              <a:t>Wingreen</a:t>
            </a:r>
            <a:endParaRPr lang="en-US" sz="1600" b="0" dirty="0"/>
          </a:p>
        </p:txBody>
      </p:sp>
      <p:pic>
        <p:nvPicPr>
          <p:cNvPr id="94" name="Picture 93">
            <a:extLst>
              <a:ext uri="{FF2B5EF4-FFF2-40B4-BE49-F238E27FC236}">
                <a16:creationId xmlns:a16="http://schemas.microsoft.com/office/drawing/2014/main" id="{E3A1BAF8-6F4F-4D67-AF78-1445B0BF6FD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6309" t="10897" r="16284" b="43510"/>
          <a:stretch/>
        </p:blipFill>
        <p:spPr>
          <a:xfrm>
            <a:off x="8722875" y="4246062"/>
            <a:ext cx="1149084" cy="1368910"/>
          </a:xfrm>
          <a:prstGeom prst="rect">
            <a:avLst/>
          </a:prstGeom>
        </p:spPr>
      </p:pic>
      <p:sp>
        <p:nvSpPr>
          <p:cNvPr id="98" name="TextBox 97">
            <a:extLst>
              <a:ext uri="{FF2B5EF4-FFF2-40B4-BE49-F238E27FC236}">
                <a16:creationId xmlns:a16="http://schemas.microsoft.com/office/drawing/2014/main" id="{FAD194DD-B6B3-439C-BB46-7A397834778D}"/>
              </a:ext>
            </a:extLst>
          </p:cNvPr>
          <p:cNvSpPr txBox="1"/>
          <p:nvPr/>
        </p:nvSpPr>
        <p:spPr>
          <a:xfrm>
            <a:off x="6963548" y="1839873"/>
            <a:ext cx="60967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0" dirty="0"/>
              <a:t>Princeton collaborators:</a:t>
            </a:r>
          </a:p>
        </p:txBody>
      </p:sp>
    </p:spTree>
    <p:extLst>
      <p:ext uri="{BB962C8B-B14F-4D97-AF65-F5344CB8AC3E}">
        <p14:creationId xmlns:p14="http://schemas.microsoft.com/office/powerpoint/2010/main" val="244886051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126C8-57EA-4616-BB16-3B2DF9F44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72" y="274639"/>
            <a:ext cx="8245365" cy="1648754"/>
          </a:xfrm>
        </p:spPr>
        <p:txBody>
          <a:bodyPr>
            <a:normAutofit/>
          </a:bodyPr>
          <a:lstStyle/>
          <a:p>
            <a:r>
              <a:rPr lang="en-US" dirty="0"/>
              <a:t>Walking into the complex plane to ‘order’ better time integrators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49853E-EAEB-4A2C-9D8C-45ACACFF69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177" y="2502410"/>
            <a:ext cx="3603169" cy="2426975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E42FC993-F5CE-4370-B73C-B3A9BC0DC2F0}"/>
              </a:ext>
            </a:extLst>
          </p:cNvPr>
          <p:cNvGrpSpPr/>
          <p:nvPr/>
        </p:nvGrpSpPr>
        <p:grpSpPr>
          <a:xfrm>
            <a:off x="8930934" y="208980"/>
            <a:ext cx="3031393" cy="1815544"/>
            <a:chOff x="8925679" y="175987"/>
            <a:chExt cx="3031393" cy="1815544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90B497A4-7440-4A76-AAEF-B799632D8B16}"/>
                </a:ext>
              </a:extLst>
            </p:cNvPr>
            <p:cNvSpPr/>
            <p:nvPr/>
          </p:nvSpPr>
          <p:spPr>
            <a:xfrm>
              <a:off x="8925679" y="175987"/>
              <a:ext cx="3031393" cy="1815544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12" descr="Picture">
              <a:extLst>
                <a:ext uri="{FF2B5EF4-FFF2-40B4-BE49-F238E27FC236}">
                  <a16:creationId xmlns:a16="http://schemas.microsoft.com/office/drawing/2014/main" id="{7FF410B3-F943-47AB-9FA0-622995D079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10753" y="450749"/>
              <a:ext cx="1047750" cy="1047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96370BA-B87E-4DBF-BDBE-781C3FE26EB6}"/>
                </a:ext>
              </a:extLst>
            </p:cNvPr>
            <p:cNvSpPr txBox="1"/>
            <p:nvPr/>
          </p:nvSpPr>
          <p:spPr>
            <a:xfrm>
              <a:off x="9073123" y="1433939"/>
              <a:ext cx="12813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/>
                <a:t>Jithin</a:t>
              </a:r>
              <a:r>
                <a:rPr lang="en-US" sz="1600" dirty="0"/>
                <a:t> George</a:t>
              </a:r>
            </a:p>
          </p:txBody>
        </p:sp>
        <p:pic>
          <p:nvPicPr>
            <p:cNvPr id="9" name="Picture 2" descr="Picture">
              <a:extLst>
                <a:ext uri="{FF2B5EF4-FFF2-40B4-BE49-F238E27FC236}">
                  <a16:creationId xmlns:a16="http://schemas.microsoft.com/office/drawing/2014/main" id="{EC00ADB7-0620-4C8E-AA3F-B24C607060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08252" y="443987"/>
              <a:ext cx="1047750" cy="1047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D29714B-14EE-4D09-B7E3-6C2490282E03}"/>
                </a:ext>
              </a:extLst>
            </p:cNvPr>
            <p:cNvSpPr txBox="1"/>
            <p:nvPr/>
          </p:nvSpPr>
          <p:spPr>
            <a:xfrm>
              <a:off x="10419356" y="1424929"/>
              <a:ext cx="12813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Samuel Jung</a:t>
              </a:r>
            </a:p>
          </p:txBody>
        </p:sp>
      </p:grpSp>
      <p:grpSp>
        <p:nvGrpSpPr>
          <p:cNvPr id="18" name="Group 8">
            <a:extLst>
              <a:ext uri="{FF2B5EF4-FFF2-40B4-BE49-F238E27FC236}">
                <a16:creationId xmlns:a16="http://schemas.microsoft.com/office/drawing/2014/main" id="{EB408698-425C-4DCA-BBE6-71F8B019118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460917" y="2621820"/>
            <a:ext cx="3709988" cy="2427288"/>
            <a:chOff x="5148" y="1918"/>
            <a:chExt cx="2337" cy="1529"/>
          </a:xfrm>
        </p:grpSpPr>
        <p:sp>
          <p:nvSpPr>
            <p:cNvPr id="19" name="AutoShape 7">
              <a:extLst>
                <a:ext uri="{FF2B5EF4-FFF2-40B4-BE49-F238E27FC236}">
                  <a16:creationId xmlns:a16="http://schemas.microsoft.com/office/drawing/2014/main" id="{31713959-3331-4111-A6C8-0D47C0A812A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148" y="1918"/>
              <a:ext cx="2337" cy="1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057" name="Picture 9">
              <a:extLst>
                <a:ext uri="{FF2B5EF4-FFF2-40B4-BE49-F238E27FC236}">
                  <a16:creationId xmlns:a16="http://schemas.microsoft.com/office/drawing/2014/main" id="{D8EE9273-65AE-43A2-BB2E-527FA67FC4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8" y="1918"/>
              <a:ext cx="2339" cy="1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6D37E25F-3947-45B3-AAE8-0C5E7C44290E}"/>
              </a:ext>
            </a:extLst>
          </p:cNvPr>
          <p:cNvSpPr txBox="1"/>
          <p:nvPr/>
        </p:nvSpPr>
        <p:spPr>
          <a:xfrm>
            <a:off x="4377404" y="6279688"/>
            <a:ext cx="6136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J. George, S. Jung, N.M. Mangan arXiv:2110.04402 [math.NA]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8C200DC-06F6-4A29-BB98-1E65A1826377}"/>
              </a:ext>
            </a:extLst>
          </p:cNvPr>
          <p:cNvSpPr/>
          <p:nvPr/>
        </p:nvSpPr>
        <p:spPr>
          <a:xfrm>
            <a:off x="5018193" y="5154979"/>
            <a:ext cx="302860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5</a:t>
            </a:r>
            <a:r>
              <a:rPr lang="en-US" sz="1600" baseline="30000" dirty="0"/>
              <a:t>th</a:t>
            </a:r>
            <a:r>
              <a:rPr lang="en-US" sz="1600" dirty="0"/>
              <a:t> order accuracy in 5 RK steps!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7C8C2B-9DB2-3099-19AC-1EF12383EE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0793" y="2582631"/>
            <a:ext cx="3481534" cy="262891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4D67625-6D61-5FBA-42FC-D349DD5B3972}"/>
              </a:ext>
            </a:extLst>
          </p:cNvPr>
          <p:cNvSpPr/>
          <p:nvPr/>
        </p:nvSpPr>
        <p:spPr>
          <a:xfrm>
            <a:off x="8845453" y="5244370"/>
            <a:ext cx="30286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Larger stability regions for complex-valued systems.</a:t>
            </a:r>
          </a:p>
        </p:txBody>
      </p:sp>
    </p:spTree>
    <p:extLst>
      <p:ext uri="{BB962C8B-B14F-4D97-AF65-F5344CB8AC3E}">
        <p14:creationId xmlns:p14="http://schemas.microsoft.com/office/powerpoint/2010/main" val="249231341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A2A71C1-E178-475E-A8B0-D66CA09FC38F}"/>
              </a:ext>
            </a:extLst>
          </p:cNvPr>
          <p:cNvSpPr/>
          <p:nvPr/>
        </p:nvSpPr>
        <p:spPr>
          <a:xfrm>
            <a:off x="8737581" y="3875406"/>
            <a:ext cx="3265714" cy="2121052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BFAE8A6-0070-4C43-B72B-CA8E9C97FC37}"/>
              </a:ext>
            </a:extLst>
          </p:cNvPr>
          <p:cNvSpPr/>
          <p:nvPr/>
        </p:nvSpPr>
        <p:spPr>
          <a:xfrm>
            <a:off x="8737581" y="1681057"/>
            <a:ext cx="3265714" cy="2121052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3A31B7-1F83-42F4-867D-2B48A28A7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696" y="273810"/>
            <a:ext cx="1112209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GAMES: A dynamic model development workflow for rigorous characterization of synthetic genetic systems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02589-5282-4BAC-874F-AC484A809C2A}"/>
              </a:ext>
            </a:extLst>
          </p:cNvPr>
          <p:cNvSpPr txBox="1"/>
          <p:nvPr/>
        </p:nvSpPr>
        <p:spPr>
          <a:xfrm>
            <a:off x="4377404" y="6279688"/>
            <a:ext cx="5072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K Dray et al. ACS Synth. Biol. 2022, 11, 2, 1009–1029</a:t>
            </a:r>
          </a:p>
        </p:txBody>
      </p:sp>
      <p:pic>
        <p:nvPicPr>
          <p:cNvPr id="6" name="Picture 5" descr="Diagram, timeline&#10;&#10;Description automatically generated">
            <a:extLst>
              <a:ext uri="{FF2B5EF4-FFF2-40B4-BE49-F238E27FC236}">
                <a16:creationId xmlns:a16="http://schemas.microsoft.com/office/drawing/2014/main" id="{AF536E5E-6FA3-410C-A5E2-D9FFAA713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22" y="2125471"/>
            <a:ext cx="4852023" cy="3090672"/>
          </a:xfrm>
          <a:prstGeom prst="rect">
            <a:avLst/>
          </a:prstGeom>
        </p:spPr>
      </p:pic>
      <p:pic>
        <p:nvPicPr>
          <p:cNvPr id="8" name="Picture 7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66331366-0C6C-47EF-B671-CDA93D787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066" y="4066732"/>
            <a:ext cx="1349828" cy="1349828"/>
          </a:xfrm>
          <a:prstGeom prst="rect">
            <a:avLst/>
          </a:prstGeom>
        </p:spPr>
      </p:pic>
      <p:pic>
        <p:nvPicPr>
          <p:cNvPr id="11" name="Picture 10" descr="A person with curly hair&#10;&#10;Description automatically generated with low confidence">
            <a:extLst>
              <a:ext uri="{FF2B5EF4-FFF2-40B4-BE49-F238E27FC236}">
                <a16:creationId xmlns:a16="http://schemas.microsoft.com/office/drawing/2014/main" id="{485C33A2-0003-4331-9FC8-583704D97BB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6" t="2050" r="3905" b="14906"/>
          <a:stretch/>
        </p:blipFill>
        <p:spPr>
          <a:xfrm>
            <a:off x="8843328" y="1961206"/>
            <a:ext cx="1434667" cy="1316949"/>
          </a:xfrm>
          <a:prstGeom prst="rect">
            <a:avLst/>
          </a:prstGeom>
        </p:spPr>
      </p:pic>
      <p:pic>
        <p:nvPicPr>
          <p:cNvPr id="13" name="Picture 12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38914AA9-0677-433C-ADE3-B5A7E3C65E9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021" b="9551"/>
          <a:stretch/>
        </p:blipFill>
        <p:spPr>
          <a:xfrm>
            <a:off x="10630678" y="1962233"/>
            <a:ext cx="1132114" cy="1365686"/>
          </a:xfrm>
          <a:prstGeom prst="rect">
            <a:avLst/>
          </a:prstGeom>
        </p:spPr>
      </p:pic>
      <p:pic>
        <p:nvPicPr>
          <p:cNvPr id="16" name="Picture 15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4937A5C4-E3D1-424B-A2A0-F42469D1DCB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8" t="746" r="7642" b="17860"/>
          <a:stretch/>
        </p:blipFill>
        <p:spPr>
          <a:xfrm>
            <a:off x="8993665" y="4066732"/>
            <a:ext cx="1093600" cy="134982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4FDDD50-E22F-4286-BE43-FD3FF40E186F}"/>
              </a:ext>
            </a:extLst>
          </p:cNvPr>
          <p:cNvSpPr txBox="1"/>
          <p:nvPr/>
        </p:nvSpPr>
        <p:spPr>
          <a:xfrm>
            <a:off x="8788366" y="5365420"/>
            <a:ext cx="1655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dirty="0"/>
              <a:t>Prof. Neda Bagheri (UW)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DF1E499-CF89-4FC4-A404-634215241FEC}"/>
              </a:ext>
            </a:extLst>
          </p:cNvPr>
          <p:cNvSpPr txBox="1"/>
          <p:nvPr/>
        </p:nvSpPr>
        <p:spPr>
          <a:xfrm>
            <a:off x="10299360" y="5408192"/>
            <a:ext cx="1655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dirty="0"/>
              <a:t>Prof. Josh Leonard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E8F6A42-616A-48A9-BCA8-365EA929F3B7}"/>
              </a:ext>
            </a:extLst>
          </p:cNvPr>
          <p:cNvSpPr txBox="1"/>
          <p:nvPr/>
        </p:nvSpPr>
        <p:spPr>
          <a:xfrm>
            <a:off x="8737581" y="3271912"/>
            <a:ext cx="1655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dirty="0"/>
              <a:t>Kate Dray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F9F5999-68F7-4B5D-8412-41AD2C0EFB45}"/>
              </a:ext>
            </a:extLst>
          </p:cNvPr>
          <p:cNvSpPr txBox="1"/>
          <p:nvPr/>
        </p:nvSpPr>
        <p:spPr>
          <a:xfrm>
            <a:off x="10327297" y="3318713"/>
            <a:ext cx="1655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dirty="0"/>
              <a:t>Dr. Joe Muldoon</a:t>
            </a:r>
          </a:p>
        </p:txBody>
      </p:sp>
      <p:pic>
        <p:nvPicPr>
          <p:cNvPr id="22" name="Picture 21" descr="Diagram&#10;&#10;Description automatically generated">
            <a:extLst>
              <a:ext uri="{FF2B5EF4-FFF2-40B4-BE49-F238E27FC236}">
                <a16:creationId xmlns:a16="http://schemas.microsoft.com/office/drawing/2014/main" id="{C4FD2465-14D1-40C9-A06F-893E2C835B4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0" b="28633"/>
          <a:stretch/>
        </p:blipFill>
        <p:spPr>
          <a:xfrm>
            <a:off x="5201245" y="1961206"/>
            <a:ext cx="3205905" cy="3817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13429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2AA1B40D-3C17-4899-9A82-74F5664CB9A8}"/>
              </a:ext>
            </a:extLst>
          </p:cNvPr>
          <p:cNvSpPr/>
          <p:nvPr/>
        </p:nvSpPr>
        <p:spPr>
          <a:xfrm>
            <a:off x="8932360" y="2010545"/>
            <a:ext cx="3139674" cy="1815544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84" y="403443"/>
            <a:ext cx="7221876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Changes in body shape implicate cuticle stretch in </a:t>
            </a:r>
            <a:r>
              <a:rPr lang="en-US" i="1" dirty="0"/>
              <a:t>C. elegans </a:t>
            </a:r>
            <a:r>
              <a:rPr lang="en-US" dirty="0"/>
              <a:t>development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915661" y="1878074"/>
            <a:ext cx="1115683" cy="6383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C4662D9-C59D-4ED9-9243-FAECF3CD9050}"/>
              </a:ext>
            </a:extLst>
          </p:cNvPr>
          <p:cNvSpPr txBox="1"/>
          <p:nvPr/>
        </p:nvSpPr>
        <p:spPr>
          <a:xfrm>
            <a:off x="2620416" y="6279678"/>
            <a:ext cx="4246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Nyaanga</a:t>
            </a:r>
            <a:r>
              <a:rPr lang="en-US" dirty="0">
                <a:solidFill>
                  <a:schemeClr val="bg1"/>
                </a:solidFill>
              </a:rPr>
              <a:t> et al. Cells and Development 2022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4293D1-839E-4439-A93F-ADE654070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079" y="2115736"/>
            <a:ext cx="3411020" cy="801384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BBA3009C-C31D-44F5-8CAD-CAEBD349C076}"/>
              </a:ext>
            </a:extLst>
          </p:cNvPr>
          <p:cNvGrpSpPr/>
          <p:nvPr/>
        </p:nvGrpSpPr>
        <p:grpSpPr>
          <a:xfrm>
            <a:off x="846570" y="3189890"/>
            <a:ext cx="4410038" cy="2791653"/>
            <a:chOff x="6493997" y="2769116"/>
            <a:chExt cx="5384223" cy="3736210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A9C40121-E947-47FD-BAB1-1B6FE89E74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93997" y="2769116"/>
              <a:ext cx="5384223" cy="3736210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9B57018-162C-46D7-9794-910068F3A438}"/>
                </a:ext>
              </a:extLst>
            </p:cNvPr>
            <p:cNvSpPr txBox="1"/>
            <p:nvPr/>
          </p:nvSpPr>
          <p:spPr>
            <a:xfrm>
              <a:off x="6758562" y="2916060"/>
              <a:ext cx="915635" cy="369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Helvetica" charset="0"/>
                  <a:ea typeface="Helvetica" charset="0"/>
                  <a:cs typeface="Helvetica" charset="0"/>
                </a:rPr>
                <a:t>Hour 1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84D6A6E-D49C-44AF-A56F-1C19A3901D7D}"/>
                </a:ext>
              </a:extLst>
            </p:cNvPr>
            <p:cNvSpPr txBox="1"/>
            <p:nvPr/>
          </p:nvSpPr>
          <p:spPr>
            <a:xfrm>
              <a:off x="8552318" y="2916060"/>
              <a:ext cx="1043876" cy="369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Helvetica" charset="0"/>
                  <a:ea typeface="Helvetica" charset="0"/>
                  <a:cs typeface="Helvetica" charset="0"/>
                </a:rPr>
                <a:t>Hour 21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96622B1-E1AF-479C-989B-A00881AAD3E5}"/>
                </a:ext>
              </a:extLst>
            </p:cNvPr>
            <p:cNvSpPr txBox="1"/>
            <p:nvPr/>
          </p:nvSpPr>
          <p:spPr>
            <a:xfrm>
              <a:off x="10387265" y="2943102"/>
              <a:ext cx="1043876" cy="369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Helvetica" charset="0"/>
                  <a:ea typeface="Helvetica" charset="0"/>
                  <a:cs typeface="Helvetica" charset="0"/>
                </a:rPr>
                <a:t>Hour 31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B249FF9-C731-4531-A473-C9F508648678}"/>
                </a:ext>
              </a:extLst>
            </p:cNvPr>
            <p:cNvSpPr txBox="1"/>
            <p:nvPr/>
          </p:nvSpPr>
          <p:spPr>
            <a:xfrm>
              <a:off x="6782879" y="4869798"/>
              <a:ext cx="1043876" cy="369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Helvetica" charset="0"/>
                  <a:ea typeface="Helvetica" charset="0"/>
                  <a:cs typeface="Helvetica" charset="0"/>
                </a:rPr>
                <a:t>Hour 43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C8A8613-A8C7-4F7E-9FCF-12F9927B76B3}"/>
                </a:ext>
              </a:extLst>
            </p:cNvPr>
            <p:cNvSpPr txBox="1"/>
            <p:nvPr/>
          </p:nvSpPr>
          <p:spPr>
            <a:xfrm>
              <a:off x="8524256" y="4838850"/>
              <a:ext cx="1043876" cy="369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Helvetica" charset="0"/>
                  <a:ea typeface="Helvetica" charset="0"/>
                  <a:cs typeface="Helvetica" charset="0"/>
                </a:rPr>
                <a:t>Hour 51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EEC7DCA-88C7-493D-B808-6D7ADD3C4767}"/>
                </a:ext>
              </a:extLst>
            </p:cNvPr>
            <p:cNvSpPr txBox="1"/>
            <p:nvPr/>
          </p:nvSpPr>
          <p:spPr>
            <a:xfrm>
              <a:off x="10303181" y="4892192"/>
              <a:ext cx="1043876" cy="369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Helvetica" charset="0"/>
                  <a:ea typeface="Helvetica" charset="0"/>
                  <a:cs typeface="Helvetica" charset="0"/>
                </a:rPr>
                <a:t>Hour 68</a:t>
              </a:r>
            </a:p>
          </p:txBody>
        </p:sp>
      </p:grpSp>
      <p:pic>
        <p:nvPicPr>
          <p:cNvPr id="37" name="Picture 36">
            <a:extLst>
              <a:ext uri="{FF2B5EF4-FFF2-40B4-BE49-F238E27FC236}">
                <a16:creationId xmlns:a16="http://schemas.microsoft.com/office/drawing/2014/main" id="{71E5EB3B-7218-40B8-80DA-A83449FB4D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1344" y="4319613"/>
            <a:ext cx="6013807" cy="1623317"/>
          </a:xfrm>
          <a:prstGeom prst="rect">
            <a:avLst/>
          </a:prstGeom>
        </p:spPr>
      </p:pic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3990E601-A114-48E8-90B5-8F94FC5254B5}"/>
              </a:ext>
            </a:extLst>
          </p:cNvPr>
          <p:cNvSpPr/>
          <p:nvPr/>
        </p:nvSpPr>
        <p:spPr>
          <a:xfrm>
            <a:off x="7346731" y="62530"/>
            <a:ext cx="4826585" cy="1815544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Picture 4" descr="Picture">
            <a:extLst>
              <a:ext uri="{FF2B5EF4-FFF2-40B4-BE49-F238E27FC236}">
                <a16:creationId xmlns:a16="http://schemas.microsoft.com/office/drawing/2014/main" id="{A887F8D8-3196-42BA-8A7B-B624E6CB13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6203" y="316059"/>
            <a:ext cx="941102" cy="1049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53F41EFD-E7D7-45FC-A64D-83A35C264F04}"/>
              </a:ext>
            </a:extLst>
          </p:cNvPr>
          <p:cNvSpPr txBox="1"/>
          <p:nvPr/>
        </p:nvSpPr>
        <p:spPr>
          <a:xfrm>
            <a:off x="7517376" y="1379230"/>
            <a:ext cx="12138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Joy </a:t>
            </a:r>
            <a:r>
              <a:rPr lang="en-US" sz="1600" dirty="0" err="1"/>
              <a:t>Nyaanga</a:t>
            </a:r>
            <a:endParaRPr lang="en-US" sz="1600" dirty="0"/>
          </a:p>
        </p:txBody>
      </p:sp>
      <p:pic>
        <p:nvPicPr>
          <p:cNvPr id="43" name="Picture 26">
            <a:extLst>
              <a:ext uri="{FF2B5EF4-FFF2-40B4-BE49-F238E27FC236}">
                <a16:creationId xmlns:a16="http://schemas.microsoft.com/office/drawing/2014/main" id="{511086FF-C33B-4995-8BE3-9BCA90F6E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4506" y="309060"/>
            <a:ext cx="1063989" cy="1063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36B0DD62-BD41-4F17-975A-86E75205CF54}"/>
              </a:ext>
            </a:extLst>
          </p:cNvPr>
          <p:cNvSpPr txBox="1"/>
          <p:nvPr/>
        </p:nvSpPr>
        <p:spPr>
          <a:xfrm>
            <a:off x="8856089" y="1401068"/>
            <a:ext cx="13637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Christina Goss</a:t>
            </a:r>
          </a:p>
        </p:txBody>
      </p:sp>
      <p:pic>
        <p:nvPicPr>
          <p:cNvPr id="45" name="Picture 6" descr="Picture">
            <a:extLst>
              <a:ext uri="{FF2B5EF4-FFF2-40B4-BE49-F238E27FC236}">
                <a16:creationId xmlns:a16="http://schemas.microsoft.com/office/drawing/2014/main" id="{A23BE78D-4493-45A3-AA9B-45FB82568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6789" y="349335"/>
            <a:ext cx="1063989" cy="1003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3E4126B8-5BDD-49B8-AC55-1896359D59B3}"/>
              </a:ext>
            </a:extLst>
          </p:cNvPr>
          <p:cNvSpPr txBox="1"/>
          <p:nvPr/>
        </p:nvSpPr>
        <p:spPr>
          <a:xfrm>
            <a:off x="10268881" y="1370258"/>
            <a:ext cx="16740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Dr. Sasha </a:t>
            </a:r>
            <a:r>
              <a:rPr lang="en-US" sz="1600" dirty="0" err="1"/>
              <a:t>Shirman</a:t>
            </a:r>
            <a:endParaRPr lang="en-US" sz="160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CB0A74B-6733-4601-B164-9004021F782D}"/>
              </a:ext>
            </a:extLst>
          </p:cNvPr>
          <p:cNvSpPr txBox="1"/>
          <p:nvPr/>
        </p:nvSpPr>
        <p:spPr>
          <a:xfrm>
            <a:off x="10738678" y="3303463"/>
            <a:ext cx="11351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Prof. Erik </a:t>
            </a:r>
          </a:p>
          <a:p>
            <a:r>
              <a:rPr lang="en-US" sz="1600" dirty="0"/>
              <a:t>Andersen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1EB9B78-5E7B-4B89-9254-1B6BAF562E74}"/>
              </a:ext>
            </a:extLst>
          </p:cNvPr>
          <p:cNvSpPr txBox="1"/>
          <p:nvPr/>
        </p:nvSpPr>
        <p:spPr>
          <a:xfrm>
            <a:off x="9258377" y="3249900"/>
            <a:ext cx="12252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Dr. </a:t>
            </a:r>
            <a:r>
              <a:rPr lang="en-US" sz="1600" dirty="0" err="1"/>
              <a:t>Gaotian</a:t>
            </a:r>
            <a:r>
              <a:rPr lang="en-US" sz="1600" dirty="0"/>
              <a:t> </a:t>
            </a:r>
          </a:p>
          <a:p>
            <a:r>
              <a:rPr lang="en-US" sz="1600" dirty="0"/>
              <a:t>Zhang</a:t>
            </a:r>
          </a:p>
        </p:txBody>
      </p:sp>
      <p:grpSp>
        <p:nvGrpSpPr>
          <p:cNvPr id="50" name="Group 4">
            <a:extLst>
              <a:ext uri="{FF2B5EF4-FFF2-40B4-BE49-F238E27FC236}">
                <a16:creationId xmlns:a16="http://schemas.microsoft.com/office/drawing/2014/main" id="{DD32947D-D750-4914-8E85-4A693013046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738678" y="2127177"/>
            <a:ext cx="901393" cy="1179362"/>
            <a:chOff x="1525" y="840"/>
            <a:chExt cx="788" cy="1031"/>
          </a:xfrm>
        </p:grpSpPr>
        <p:sp>
          <p:nvSpPr>
            <p:cNvPr id="51" name="AutoShape 3">
              <a:extLst>
                <a:ext uri="{FF2B5EF4-FFF2-40B4-BE49-F238E27FC236}">
                  <a16:creationId xmlns:a16="http://schemas.microsoft.com/office/drawing/2014/main" id="{58594EBF-DCE5-453B-A371-484C18F6DDDF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525" y="840"/>
              <a:ext cx="788" cy="10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52" name="Picture 5">
              <a:extLst>
                <a:ext uri="{FF2B5EF4-FFF2-40B4-BE49-F238E27FC236}">
                  <a16:creationId xmlns:a16="http://schemas.microsoft.com/office/drawing/2014/main" id="{10FF1AFE-3015-43D7-8D0B-F87B70A579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5" y="840"/>
              <a:ext cx="797" cy="1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4" name="Group 8">
            <a:extLst>
              <a:ext uri="{FF2B5EF4-FFF2-40B4-BE49-F238E27FC236}">
                <a16:creationId xmlns:a16="http://schemas.microsoft.com/office/drawing/2014/main" id="{386FF458-1968-4192-8D0C-668086CCF13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383433" y="2100101"/>
            <a:ext cx="817346" cy="1170367"/>
            <a:chOff x="3964" y="2494"/>
            <a:chExt cx="727" cy="1041"/>
          </a:xfrm>
        </p:grpSpPr>
        <p:sp>
          <p:nvSpPr>
            <p:cNvPr id="70" name="AutoShape 7">
              <a:extLst>
                <a:ext uri="{FF2B5EF4-FFF2-40B4-BE49-F238E27FC236}">
                  <a16:creationId xmlns:a16="http://schemas.microsoft.com/office/drawing/2014/main" id="{09FB8B7D-62CB-45AA-9FC1-3643DFACDC7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964" y="2494"/>
              <a:ext cx="727" cy="10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71" name="Picture 9">
              <a:extLst>
                <a:ext uri="{FF2B5EF4-FFF2-40B4-BE49-F238E27FC236}">
                  <a16:creationId xmlns:a16="http://schemas.microsoft.com/office/drawing/2014/main" id="{78B959BE-3BD9-433B-A941-9BE623FFC6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4" y="2494"/>
              <a:ext cx="735" cy="1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3" name="Group 8">
            <a:extLst>
              <a:ext uri="{FF2B5EF4-FFF2-40B4-BE49-F238E27FC236}">
                <a16:creationId xmlns:a16="http://schemas.microsoft.com/office/drawing/2014/main" id="{623F9717-4297-447F-8F51-826468CC53E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143426" y="1702756"/>
            <a:ext cx="2528888" cy="3786187"/>
            <a:chOff x="4273" y="1183"/>
            <a:chExt cx="1593" cy="2385"/>
          </a:xfrm>
        </p:grpSpPr>
        <p:sp>
          <p:nvSpPr>
            <p:cNvPr id="74" name="AutoShape 7">
              <a:extLst>
                <a:ext uri="{FF2B5EF4-FFF2-40B4-BE49-F238E27FC236}">
                  <a16:creationId xmlns:a16="http://schemas.microsoft.com/office/drawing/2014/main" id="{CD9AC456-2E30-4639-A855-FB97028D3C6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273" y="1183"/>
              <a:ext cx="1590" cy="2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75" name="Picture 9">
              <a:extLst>
                <a:ext uri="{FF2B5EF4-FFF2-40B4-BE49-F238E27FC236}">
                  <a16:creationId xmlns:a16="http://schemas.microsoft.com/office/drawing/2014/main" id="{4B54FF2A-719F-4650-B773-5129588F3CA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888" b="38789"/>
            <a:stretch/>
          </p:blipFill>
          <p:spPr bwMode="auto">
            <a:xfrm>
              <a:off x="4273" y="1658"/>
              <a:ext cx="1593" cy="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7418054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A687E-FECA-46D2-BA56-6CFE96235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88869"/>
            <a:ext cx="10972800" cy="1143000"/>
          </a:xfrm>
        </p:spPr>
        <p:txBody>
          <a:bodyPr>
            <a:normAutofit/>
          </a:bodyPr>
          <a:lstStyle/>
          <a:p>
            <a:r>
              <a:rPr lang="en-US" sz="4000" dirty="0"/>
              <a:t>Thank you!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5A9808F-D4F0-B3B4-4927-EB429DFD8345}"/>
              </a:ext>
            </a:extLst>
          </p:cNvPr>
          <p:cNvGrpSpPr/>
          <p:nvPr/>
        </p:nvGrpSpPr>
        <p:grpSpPr>
          <a:xfrm>
            <a:off x="5829027" y="1165548"/>
            <a:ext cx="6219083" cy="4962440"/>
            <a:chOff x="1298070" y="1441722"/>
            <a:chExt cx="6219083" cy="496244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48AAF57-457A-5E70-B5EE-C56C206E49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832"/>
            <a:stretch/>
          </p:blipFill>
          <p:spPr>
            <a:xfrm>
              <a:off x="1298070" y="1441722"/>
              <a:ext cx="5061438" cy="4766243"/>
            </a:xfrm>
            <a:prstGeom prst="rect">
              <a:avLst/>
            </a:prstGeom>
          </p:spPr>
        </p:pic>
        <p:grpSp>
          <p:nvGrpSpPr>
            <p:cNvPr id="83" name="Group 4">
              <a:extLst>
                <a:ext uri="{FF2B5EF4-FFF2-40B4-BE49-F238E27FC236}">
                  <a16:creationId xmlns:a16="http://schemas.microsoft.com/office/drawing/2014/main" id="{70AAE181-69DB-58A1-7046-335FDD32FD8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rot="20978721">
              <a:off x="2146843" y="1824497"/>
              <a:ext cx="1793898" cy="869175"/>
              <a:chOff x="405" y="723"/>
              <a:chExt cx="3391" cy="1643"/>
            </a:xfrm>
          </p:grpSpPr>
          <p:sp>
            <p:nvSpPr>
              <p:cNvPr id="88" name="AutoShape 3">
                <a:extLst>
                  <a:ext uri="{FF2B5EF4-FFF2-40B4-BE49-F238E27FC236}">
                    <a16:creationId xmlns:a16="http://schemas.microsoft.com/office/drawing/2014/main" id="{F594C9DD-B85A-7C10-5E8C-87597EC26B2C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405" y="723"/>
                <a:ext cx="3391" cy="16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89" name="Picture 5">
                <a:extLst>
                  <a:ext uri="{FF2B5EF4-FFF2-40B4-BE49-F238E27FC236}">
                    <a16:creationId xmlns:a16="http://schemas.microsoft.com/office/drawing/2014/main" id="{88347EF9-07C4-8F96-A136-88E0F5259C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18" b="243"/>
              <a:stretch/>
            </p:blipFill>
            <p:spPr bwMode="auto">
              <a:xfrm>
                <a:off x="405" y="723"/>
                <a:ext cx="3391" cy="16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84" name="Group 4">
              <a:extLst>
                <a:ext uri="{FF2B5EF4-FFF2-40B4-BE49-F238E27FC236}">
                  <a16:creationId xmlns:a16="http://schemas.microsoft.com/office/drawing/2014/main" id="{FB283E89-7049-1E3D-B20D-EC4846EB90D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495585" y="3971125"/>
              <a:ext cx="5021568" cy="2433037"/>
              <a:chOff x="405" y="723"/>
              <a:chExt cx="3391" cy="1643"/>
            </a:xfrm>
          </p:grpSpPr>
          <p:sp>
            <p:nvSpPr>
              <p:cNvPr id="86" name="AutoShape 3">
                <a:extLst>
                  <a:ext uri="{FF2B5EF4-FFF2-40B4-BE49-F238E27FC236}">
                    <a16:creationId xmlns:a16="http://schemas.microsoft.com/office/drawing/2014/main" id="{BBED2BCB-8B4D-A31A-3A5F-06226A9B6547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405" y="723"/>
                <a:ext cx="3391" cy="16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87" name="Picture 5">
                <a:extLst>
                  <a:ext uri="{FF2B5EF4-FFF2-40B4-BE49-F238E27FC236}">
                    <a16:creationId xmlns:a16="http://schemas.microsoft.com/office/drawing/2014/main" id="{A9A1697D-2DE5-1255-9F71-02B3CAA410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09" r="51249" b="70219"/>
              <a:stretch/>
            </p:blipFill>
            <p:spPr bwMode="auto">
              <a:xfrm>
                <a:off x="405" y="723"/>
                <a:ext cx="1655" cy="4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EF74709D-BBD5-C2F3-578D-252EFD2E028A}"/>
                </a:ext>
              </a:extLst>
            </p:cNvPr>
            <p:cNvSpPr txBox="1"/>
            <p:nvPr/>
          </p:nvSpPr>
          <p:spPr>
            <a:xfrm>
              <a:off x="2209846" y="4783453"/>
              <a:ext cx="302228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lvl="1"/>
              <a:r>
                <a:rPr lang="en-US" sz="1800" dirty="0"/>
                <a:t>Model Identification</a:t>
              </a:r>
            </a:p>
          </p:txBody>
        </p:sp>
      </p:grpSp>
      <p:pic>
        <p:nvPicPr>
          <p:cNvPr id="4" name="Picture 7" descr="Diagram&#10;&#10;Description automatically generated">
            <a:extLst>
              <a:ext uri="{FF2B5EF4-FFF2-40B4-BE49-F238E27FC236}">
                <a16:creationId xmlns:a16="http://schemas.microsoft.com/office/drawing/2014/main" id="{98B99715-A5A3-F47A-5CD7-9B7BCD5117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634" y="2304462"/>
            <a:ext cx="4405458" cy="248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7301"/>
      </p:ext>
    </p:extLst>
  </p:cSld>
  <p:clrMapOvr>
    <a:masterClrMapping/>
  </p:clrMapOvr>
</p:sld>
</file>

<file path=ppt/theme/theme1.xml><?xml version="1.0" encoding="utf-8"?>
<a:theme xmlns:a="http://schemas.openxmlformats.org/drawingml/2006/main" name="5 Lines - Widescree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5 Lines - Widescreen1</Template>
  <TotalTime>26996</TotalTime>
  <Words>3220</Words>
  <Application>Microsoft Office PowerPoint</Application>
  <PresentationFormat>Widescreen</PresentationFormat>
  <Paragraphs>625</Paragraphs>
  <Slides>66</Slides>
  <Notes>10</Notes>
  <HiddenSlides>7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4" baseType="lpstr">
      <vt:lpstr>Arial</vt:lpstr>
      <vt:lpstr>Calibri</vt:lpstr>
      <vt:lpstr>Cambria Math</vt:lpstr>
      <vt:lpstr>CMSS8</vt:lpstr>
      <vt:lpstr>CMSSI8</vt:lpstr>
      <vt:lpstr>Crimson Text</vt:lpstr>
      <vt:lpstr>Helvetica</vt:lpstr>
      <vt:lpstr>5 Lines - Widescreen1</vt:lpstr>
      <vt:lpstr>Data-Driven Model Discovery Meets Mechanistic Modeling for Biological Systems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Mangan Group: sustainable chemistry and materials</vt:lpstr>
      <vt:lpstr>PowerPoint Presentation</vt:lpstr>
      <vt:lpstr>Identifying Models from Data:</vt:lpstr>
      <vt:lpstr>Challenge of building a model: testing models is expensive</vt:lpstr>
      <vt:lpstr>Challenge of building a model: testing models is expensive</vt:lpstr>
      <vt:lpstr>Challenge of building a model: testing models is expensive</vt:lpstr>
      <vt:lpstr>Challenge of building a model: testing models is expensive</vt:lpstr>
      <vt:lpstr>Challenge of building a model: testing models is expensive</vt:lpstr>
      <vt:lpstr>Using data to identify models directly!</vt:lpstr>
      <vt:lpstr>Methods for (large) biological networks:</vt:lpstr>
      <vt:lpstr>Sparse Identification of Nonlinear Dynamics (SINDy)</vt:lpstr>
      <vt:lpstr>Sparse Identification of Nonlinear Dynamics (SINDy)</vt:lpstr>
      <vt:lpstr>Sparse Identification of Nonlinear Dynamics (SINDy)</vt:lpstr>
      <vt:lpstr>Sparse Identification of Nonlinear Dynamics (SINDy)</vt:lpstr>
      <vt:lpstr>Sparse selection of variables, terms, features</vt:lpstr>
      <vt:lpstr>Sparse Identification of Nonlinear Dynamics (SINDy)</vt:lpstr>
      <vt:lpstr>Methods when all dynamics are measured</vt:lpstr>
      <vt:lpstr>Methods for biological systems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Identifying Models from Data: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Identifying Models from Data:</vt:lpstr>
      <vt:lpstr>PowerPoint Presentation</vt:lpstr>
      <vt:lpstr>Modeling the pyrenoid-based CO2-concentrating mechanism provides insights into its operating principles and a roadmap for its engineering into crops</vt:lpstr>
      <vt:lpstr>Walking into the complex plane to ‘order’ better time integrators</vt:lpstr>
      <vt:lpstr>GAMES: A dynamic model development workflow for rigorous characterization of synthetic genetic systems</vt:lpstr>
      <vt:lpstr>Changes in body shape implicate cuticle stretch in C. elegans development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Inferring biological networks by sparse identification of nonlinear dynamics</dc:title>
  <dc:creator>Niall Mangan</dc:creator>
  <cp:lastModifiedBy>Niall M Mangan</cp:lastModifiedBy>
  <cp:revision>347</cp:revision>
  <dcterms:created xsi:type="dcterms:W3CDTF">2016-06-22T20:18:33Z</dcterms:created>
  <dcterms:modified xsi:type="dcterms:W3CDTF">2024-04-04T11:57:10Z</dcterms:modified>
</cp:coreProperties>
</file>